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552" y="8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1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21"/>
          </p:nvPr>
        </p:nvSpPr>
        <p:spPr>
          <a:xfrm>
            <a:off x="11814854" y="3230211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sz="5200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индром «короткой кишки» у детей - проблемы и пути их решения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Синдром «короткой кишки» у детей - проблемы и пути их решения</a:t>
            </a:r>
          </a:p>
        </p:txBody>
      </p:sp>
      <p:sp>
        <p:nvSpPr>
          <p:cNvPr id="120" name="Новожилов Владимир Александрович д.м.н., профессор, главный врач ОГАУЗ ГИМДКБ, Распутин Андрей Александрович, заведующий ЦХРН ОГАУЗ ГИМДКБ"/>
          <p:cNvSpPr txBox="1">
            <a:spLocks noGrp="1"/>
          </p:cNvSpPr>
          <p:nvPr>
            <p:ph type="subTitle" sz="quarter" idx="1"/>
          </p:nvPr>
        </p:nvSpPr>
        <p:spPr>
          <a:xfrm>
            <a:off x="382688" y="10746432"/>
            <a:ext cx="23723600" cy="18161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Новожилов</a:t>
            </a:r>
            <a:r>
              <a:rPr dirty="0"/>
              <a:t> </a:t>
            </a:r>
            <a:r>
              <a:rPr dirty="0" smtClean="0"/>
              <a:t>В</a:t>
            </a:r>
            <a:r>
              <a:rPr lang="ru-RU" dirty="0" smtClean="0"/>
              <a:t>.А., </a:t>
            </a:r>
            <a:r>
              <a:rPr dirty="0" err="1" smtClean="0"/>
              <a:t>д.м.н</a:t>
            </a:r>
            <a:r>
              <a:rPr dirty="0"/>
              <a:t>., </a:t>
            </a:r>
            <a:r>
              <a:rPr dirty="0" err="1"/>
              <a:t>профессор</a:t>
            </a:r>
            <a:r>
              <a:rPr dirty="0"/>
              <a:t>, </a:t>
            </a:r>
            <a:r>
              <a:rPr dirty="0" err="1"/>
              <a:t>главный</a:t>
            </a:r>
            <a:r>
              <a:rPr dirty="0"/>
              <a:t> </a:t>
            </a:r>
            <a:r>
              <a:rPr dirty="0" err="1"/>
              <a:t>врач</a:t>
            </a:r>
            <a:r>
              <a:rPr dirty="0"/>
              <a:t> ОГАУЗ ГИМДКБ, </a:t>
            </a:r>
            <a:endParaRPr lang="ru-RU" dirty="0" smtClean="0"/>
          </a:p>
          <a:p>
            <a:r>
              <a:rPr dirty="0" err="1" smtClean="0"/>
              <a:t>Распутин</a:t>
            </a:r>
            <a:r>
              <a:rPr dirty="0" smtClean="0"/>
              <a:t> А</a:t>
            </a:r>
            <a:r>
              <a:rPr lang="ru-RU" dirty="0" smtClean="0"/>
              <a:t>.А.</a:t>
            </a:r>
            <a:r>
              <a:rPr dirty="0" smtClean="0"/>
              <a:t>, </a:t>
            </a:r>
            <a:r>
              <a:rPr dirty="0" err="1"/>
              <a:t>заведующий</a:t>
            </a:r>
            <a:r>
              <a:rPr dirty="0"/>
              <a:t> ЦХРН ОГАУЗ ГИМДКБ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Синдром «короткой кишки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Синдром «короткой кишки»</a:t>
            </a:r>
          </a:p>
        </p:txBody>
      </p:sp>
      <p:sp>
        <p:nvSpPr>
          <p:cNvPr id="123" name="Состояние возникающее у пациентов после обширной резекции кишечной трубки в результате ее поражения…"/>
          <p:cNvSpPr txBox="1">
            <a:spLocks noGrp="1"/>
          </p:cNvSpPr>
          <p:nvPr>
            <p:ph type="body" sz="half" idx="1"/>
          </p:nvPr>
        </p:nvSpPr>
        <p:spPr>
          <a:xfrm>
            <a:off x="2398912" y="3833665"/>
            <a:ext cx="17641960" cy="8866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7359" indent="-467359" defTabSz="660400">
              <a:spcBef>
                <a:spcPts val="4200"/>
              </a:spcBef>
              <a:defRPr sz="4160" b="1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возникающее</a:t>
            </a:r>
            <a:r>
              <a:rPr dirty="0"/>
              <a:t> у </a:t>
            </a:r>
            <a:r>
              <a:rPr dirty="0" err="1"/>
              <a:t>пациентов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обширной</a:t>
            </a:r>
            <a:r>
              <a:rPr dirty="0"/>
              <a:t> </a:t>
            </a:r>
            <a:r>
              <a:rPr dirty="0" err="1"/>
              <a:t>резекции</a:t>
            </a:r>
            <a:r>
              <a:rPr dirty="0"/>
              <a:t> </a:t>
            </a:r>
            <a:r>
              <a:rPr dirty="0" err="1"/>
              <a:t>кишечной</a:t>
            </a:r>
            <a:r>
              <a:rPr dirty="0"/>
              <a:t> </a:t>
            </a:r>
            <a:r>
              <a:rPr dirty="0" err="1"/>
              <a:t>трубки</a:t>
            </a:r>
            <a:r>
              <a:rPr dirty="0"/>
              <a:t> в </a:t>
            </a:r>
            <a:r>
              <a:rPr dirty="0" err="1"/>
              <a:t>результате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поражения</a:t>
            </a:r>
            <a:endParaRPr dirty="0"/>
          </a:p>
          <a:p>
            <a:pPr marL="467359" indent="-467359" defTabSz="660400">
              <a:spcBef>
                <a:spcPts val="4200"/>
              </a:spcBef>
              <a:defRPr sz="4160"/>
            </a:pPr>
            <a:r>
              <a:rPr dirty="0" err="1"/>
              <a:t>Распространенность</a:t>
            </a:r>
            <a:r>
              <a:rPr dirty="0"/>
              <a:t> 5-6 </a:t>
            </a:r>
            <a:r>
              <a:rPr dirty="0" err="1"/>
              <a:t>случаев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1000000 </a:t>
            </a:r>
            <a:r>
              <a:rPr dirty="0" err="1"/>
              <a:t>детей</a:t>
            </a:r>
            <a:endParaRPr dirty="0"/>
          </a:p>
          <a:p>
            <a:pPr marL="467359" indent="-467359" defTabSz="660400">
              <a:spcBef>
                <a:spcPts val="4200"/>
              </a:spcBef>
              <a:defRPr sz="4160"/>
            </a:pPr>
            <a:r>
              <a:rPr dirty="0" err="1"/>
              <a:t>Основная</a:t>
            </a:r>
            <a:r>
              <a:rPr dirty="0"/>
              <a:t> </a:t>
            </a:r>
            <a:r>
              <a:rPr dirty="0" err="1"/>
              <a:t>проблема</a:t>
            </a:r>
            <a:r>
              <a:rPr dirty="0"/>
              <a:t> - </a:t>
            </a:r>
            <a:r>
              <a:rPr dirty="0" err="1"/>
              <a:t>отсутствие</a:t>
            </a:r>
            <a:r>
              <a:rPr dirty="0"/>
              <a:t> </a:t>
            </a:r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всасывания</a:t>
            </a:r>
            <a:r>
              <a:rPr dirty="0"/>
              <a:t> в </a:t>
            </a:r>
            <a:r>
              <a:rPr dirty="0" err="1"/>
              <a:t>желудочно-кишечном</a:t>
            </a:r>
            <a:r>
              <a:rPr dirty="0"/>
              <a:t> </a:t>
            </a:r>
            <a:r>
              <a:rPr dirty="0" err="1"/>
              <a:t>траке</a:t>
            </a:r>
            <a:r>
              <a:rPr dirty="0"/>
              <a:t> </a:t>
            </a:r>
            <a:r>
              <a:rPr dirty="0" err="1"/>
              <a:t>питательных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 </a:t>
            </a:r>
            <a:r>
              <a:rPr dirty="0" err="1"/>
              <a:t>поступающих</a:t>
            </a:r>
            <a:r>
              <a:rPr dirty="0"/>
              <a:t> с </a:t>
            </a:r>
            <a:r>
              <a:rPr dirty="0" err="1"/>
              <a:t>пищей</a:t>
            </a:r>
            <a:endParaRPr dirty="0"/>
          </a:p>
          <a:p>
            <a:pPr marL="467359" indent="-467359" defTabSz="660400">
              <a:spcBef>
                <a:spcPts val="4200"/>
              </a:spcBef>
              <a:defRPr sz="4160"/>
            </a:pPr>
            <a:r>
              <a:rPr dirty="0" err="1"/>
              <a:t>Необходимость</a:t>
            </a:r>
            <a:r>
              <a:rPr dirty="0"/>
              <a:t> </a:t>
            </a:r>
            <a:r>
              <a:rPr dirty="0" err="1"/>
              <a:t>длительного</a:t>
            </a:r>
            <a:r>
              <a:rPr dirty="0"/>
              <a:t>, в </a:t>
            </a:r>
            <a:r>
              <a:rPr dirty="0" err="1"/>
              <a:t>ряде</a:t>
            </a:r>
            <a:r>
              <a:rPr dirty="0"/>
              <a:t> </a:t>
            </a:r>
            <a:r>
              <a:rPr dirty="0" err="1"/>
              <a:t>случаев</a:t>
            </a:r>
            <a:r>
              <a:rPr dirty="0"/>
              <a:t> </a:t>
            </a:r>
            <a:r>
              <a:rPr dirty="0" err="1"/>
              <a:t>пожизненного</a:t>
            </a:r>
            <a:r>
              <a:rPr dirty="0"/>
              <a:t>,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парентерального</a:t>
            </a:r>
            <a:r>
              <a:rPr dirty="0"/>
              <a:t> </a:t>
            </a:r>
            <a:r>
              <a:rPr dirty="0" err="1"/>
              <a:t>питания</a:t>
            </a:r>
            <a:r>
              <a:rPr dirty="0"/>
              <a:t> (ПП)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Опыт регионов начала домашнего парентерального питания"/>
          <p:cNvSpPr txBox="1">
            <a:spLocks noGrp="1"/>
          </p:cNvSpPr>
          <p:nvPr>
            <p:ph type="title"/>
          </p:nvPr>
        </p:nvSpPr>
        <p:spPr>
          <a:xfrm>
            <a:off x="666749" y="-186257"/>
            <a:ext cx="23050501" cy="3429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75969">
              <a:defRPr sz="9400"/>
            </a:lvl1pPr>
          </a:lstStyle>
          <a:p>
            <a:r>
              <a:t>Опыт регионов начала домашнего парентерального питания</a:t>
            </a:r>
          </a:p>
        </p:txBody>
      </p:sp>
      <p:sp>
        <p:nvSpPr>
          <p:cNvPr id="135" name="Краснодар"/>
          <p:cNvSpPr/>
          <p:nvPr/>
        </p:nvSpPr>
        <p:spPr>
          <a:xfrm>
            <a:off x="1296242" y="4813300"/>
            <a:ext cx="6322911" cy="1270001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Краснодар</a:t>
            </a:r>
          </a:p>
        </p:txBody>
      </p:sp>
      <p:sp>
        <p:nvSpPr>
          <p:cNvPr id="136" name="Кемерово"/>
          <p:cNvSpPr/>
          <p:nvPr/>
        </p:nvSpPr>
        <p:spPr>
          <a:xfrm>
            <a:off x="1296242" y="6529180"/>
            <a:ext cx="6322911" cy="1270001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Кемерово</a:t>
            </a:r>
          </a:p>
        </p:txBody>
      </p:sp>
      <p:sp>
        <p:nvSpPr>
          <p:cNvPr id="137" name="Екатеринбург"/>
          <p:cNvSpPr/>
          <p:nvPr/>
        </p:nvSpPr>
        <p:spPr>
          <a:xfrm>
            <a:off x="1296242" y="8245060"/>
            <a:ext cx="6322911" cy="1270001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Екатеринбург</a:t>
            </a:r>
          </a:p>
        </p:txBody>
      </p:sp>
      <p:sp>
        <p:nvSpPr>
          <p:cNvPr id="138" name="Барнаул"/>
          <p:cNvSpPr/>
          <p:nvPr/>
        </p:nvSpPr>
        <p:spPr>
          <a:xfrm>
            <a:off x="1296242" y="9960941"/>
            <a:ext cx="6322911" cy="1270001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Барнаул</a:t>
            </a:r>
          </a:p>
        </p:txBody>
      </p:sp>
      <p:sp>
        <p:nvSpPr>
          <p:cNvPr id="139" name="Томск"/>
          <p:cNvSpPr/>
          <p:nvPr/>
        </p:nvSpPr>
        <p:spPr>
          <a:xfrm>
            <a:off x="1296242" y="3097419"/>
            <a:ext cx="6322911" cy="1270001"/>
          </a:xfrm>
          <a:prstGeom prst="roundRect">
            <a:avLst>
              <a:gd name="adj" fmla="val 15000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Томск</a:t>
            </a:r>
          </a:p>
        </p:txBody>
      </p:sp>
      <p:sp>
        <p:nvSpPr>
          <p:cNvPr id="140" name="Линия"/>
          <p:cNvSpPr/>
          <p:nvPr/>
        </p:nvSpPr>
        <p:spPr>
          <a:xfrm>
            <a:off x="7593837" y="7232427"/>
            <a:ext cx="6558206" cy="1"/>
          </a:xfrm>
          <a:prstGeom prst="line">
            <a:avLst/>
          </a:prstGeom>
          <a:ln w="635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" name="Линия"/>
          <p:cNvSpPr/>
          <p:nvPr/>
        </p:nvSpPr>
        <p:spPr>
          <a:xfrm>
            <a:off x="7593950" y="3856855"/>
            <a:ext cx="6567358" cy="2030274"/>
          </a:xfrm>
          <a:prstGeom prst="line">
            <a:avLst/>
          </a:prstGeom>
          <a:ln w="635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" name="Линия"/>
          <p:cNvSpPr/>
          <p:nvPr/>
        </p:nvSpPr>
        <p:spPr>
          <a:xfrm flipV="1">
            <a:off x="7593950" y="7904762"/>
            <a:ext cx="6562009" cy="845962"/>
          </a:xfrm>
          <a:prstGeom prst="line">
            <a:avLst/>
          </a:prstGeom>
          <a:ln w="635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" name="Линия"/>
          <p:cNvSpPr/>
          <p:nvPr/>
        </p:nvSpPr>
        <p:spPr>
          <a:xfrm>
            <a:off x="7533782" y="5478599"/>
            <a:ext cx="6684998" cy="1167607"/>
          </a:xfrm>
          <a:prstGeom prst="line">
            <a:avLst/>
          </a:prstGeom>
          <a:ln w="635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" name="Линия"/>
          <p:cNvSpPr/>
          <p:nvPr/>
        </p:nvSpPr>
        <p:spPr>
          <a:xfrm flipV="1">
            <a:off x="7720950" y="8578101"/>
            <a:ext cx="6313318" cy="2015536"/>
          </a:xfrm>
          <a:prstGeom prst="line">
            <a:avLst/>
          </a:prstGeom>
          <a:ln w="635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" name="Российская детская клиническая больница г. Москва…"/>
          <p:cNvSpPr/>
          <p:nvPr/>
        </p:nvSpPr>
        <p:spPr>
          <a:xfrm>
            <a:off x="14145872" y="4367420"/>
            <a:ext cx="8991344" cy="4620387"/>
          </a:xfrm>
          <a:prstGeom prst="roundRect">
            <a:avLst>
              <a:gd name="adj" fmla="val 4882"/>
            </a:avLst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 err="1"/>
              <a:t>Российская</a:t>
            </a:r>
            <a:r>
              <a:rPr dirty="0"/>
              <a:t> </a:t>
            </a:r>
            <a:r>
              <a:rPr dirty="0" err="1"/>
              <a:t>детская</a:t>
            </a:r>
            <a:r>
              <a:rPr dirty="0"/>
              <a:t> </a:t>
            </a:r>
            <a:r>
              <a:rPr dirty="0" err="1"/>
              <a:t>клиническая</a:t>
            </a:r>
            <a:r>
              <a:rPr dirty="0"/>
              <a:t> </a:t>
            </a:r>
            <a:r>
              <a:rPr dirty="0" err="1"/>
              <a:t>больница</a:t>
            </a:r>
            <a:r>
              <a:rPr dirty="0"/>
              <a:t> г. </a:t>
            </a:r>
            <a:r>
              <a:rPr dirty="0" err="1"/>
              <a:t>Москва</a:t>
            </a:r>
            <a:endParaRPr dirty="0"/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 err="1"/>
              <a:t>Цель</a:t>
            </a:r>
            <a:r>
              <a:rPr dirty="0"/>
              <a:t> - </a:t>
            </a: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федерального</a:t>
            </a:r>
            <a:r>
              <a:rPr dirty="0"/>
              <a:t> </a:t>
            </a:r>
            <a:r>
              <a:rPr dirty="0" err="1"/>
              <a:t>консилиума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пономарев.png" descr="пономарев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816" y="365672"/>
            <a:ext cx="12674601" cy="848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пономарев 2.png" descr="пономарев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38237" y="4785062"/>
            <a:ext cx="12344401" cy="864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Прямоугольник"/>
          <p:cNvSpPr/>
          <p:nvPr/>
        </p:nvSpPr>
        <p:spPr>
          <a:xfrm>
            <a:off x="16111797" y="8444036"/>
            <a:ext cx="3605600" cy="433095"/>
          </a:xfrm>
          <a:prstGeom prst="rect">
            <a:avLst/>
          </a:prstGeom>
          <a:ln w="76200">
            <a:solidFill>
              <a:srgbClr val="EA333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облемы амбулаторного этапа лечения детей с СК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Проблемы амбулаторного этапа лечения детей с СКК</a:t>
            </a:r>
          </a:p>
        </p:txBody>
      </p:sp>
      <p:sp>
        <p:nvSpPr>
          <p:cNvPr id="159" name="Отсутствие квалифицированного постоянного динамического наблюдения за пациентом - нет единого цента по лечению детей с СКК в Иркутской области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22986" indent="-522986" defTabSz="586104">
              <a:spcBef>
                <a:spcPts val="4600"/>
              </a:spcBef>
              <a:defRPr sz="4544"/>
            </a:pPr>
            <a:r>
              <a:t>Отсутствие квалифицированного постоянного динамического наблюдения за пациентом - нет единого цента по лечению детей с СКК в Иркутской области</a:t>
            </a:r>
          </a:p>
          <a:p>
            <a:pPr marL="522986" indent="-522986" defTabSz="586104">
              <a:spcBef>
                <a:spcPts val="4600"/>
              </a:spcBef>
              <a:defRPr sz="4544"/>
            </a:pPr>
            <a:r>
              <a:t>Длительная процедура закупки медикаментов и расходных материалов, необходимых пациенту.</a:t>
            </a:r>
          </a:p>
          <a:p>
            <a:pPr marL="522986" indent="-522986" defTabSz="586104">
              <a:spcBef>
                <a:spcPts val="4600"/>
              </a:spcBef>
              <a:defRPr sz="4544"/>
            </a:pPr>
            <a:r>
              <a:t>Невозможность оперативно изменить номенклатуру лекарственных препаратов и расходных материалов указанных в выписке из протокола заседания врачебной комиссии ( для изменения наименования медицинских препаратов/расходных материалов необходим визит в РДКБ г. Москва)</a:t>
            </a:r>
          </a:p>
          <a:p>
            <a:pPr marL="522986" indent="-522986" defTabSz="586104">
              <a:spcBef>
                <a:spcPts val="4600"/>
              </a:spcBef>
              <a:defRPr sz="4544"/>
            </a:pPr>
            <a:r>
              <a:t>Вынужденное посещение родителями РДКБ г.Москвы несколько раз в год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едлагаемые пути решения имеющихся проблем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Предлагаемые пути решения имеющихся проблем</a:t>
            </a:r>
          </a:p>
        </p:txBody>
      </p:sp>
      <p:sp>
        <p:nvSpPr>
          <p:cNvPr id="162" name="Создание «центра компетенций» по лечению пациентов с СКК на базе амбулаторного звена Ивано-матрениниской детской клинической больницы г.Иркутска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18743" indent="-618743" defTabSz="693419">
              <a:spcBef>
                <a:spcPts val="5400"/>
              </a:spcBef>
              <a:defRPr sz="5376"/>
            </a:pPr>
            <a:r>
              <a:t>Создание «центра компетенций» по лечению пациентов с СКК на базе амбулаторного звена Ивано-матрениниской детской клинической больницы г.Иркутска</a:t>
            </a:r>
          </a:p>
          <a:p>
            <a:pPr marL="618743" indent="-618743" defTabSz="693419">
              <a:spcBef>
                <a:spcPts val="5400"/>
              </a:spcBef>
              <a:defRPr sz="5376"/>
            </a:pPr>
            <a:r>
              <a:t>Исключение процедуры федерального консилиума из маршрутизации пациентов с СКК</a:t>
            </a:r>
          </a:p>
          <a:p>
            <a:pPr marL="618743" indent="-618743" defTabSz="693419">
              <a:spcBef>
                <a:spcPts val="5400"/>
              </a:spcBef>
              <a:defRPr sz="5376"/>
            </a:pPr>
            <a:r>
              <a:t>Создание школы по обучению мам проведению домашнего ПП на базе стационарного звена Ивано-матрениниской детской клинической больницы г.Иркутска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Ожидаемые эффекты после окончания реализации предложенных мероприятий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668655">
              <a:defRPr sz="8100"/>
            </a:lvl1pPr>
          </a:lstStyle>
          <a:p>
            <a:r>
              <a:t>Ожидаемые эффекты после окончания реализации предложенных мероприятий</a:t>
            </a:r>
          </a:p>
        </p:txBody>
      </p:sp>
      <p:sp>
        <p:nvSpPr>
          <p:cNvPr id="168" name="Улучшение качества жизни детей с СКК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26110" indent="-626110" defTabSz="701675">
              <a:spcBef>
                <a:spcPts val="5500"/>
              </a:spcBef>
              <a:defRPr sz="5440"/>
            </a:pPr>
            <a:r>
              <a:t>Улучшение качества жизни детей с СКК</a:t>
            </a:r>
          </a:p>
          <a:p>
            <a:pPr marL="626110" indent="-626110" defTabSz="701675">
              <a:spcBef>
                <a:spcPts val="5500"/>
              </a:spcBef>
              <a:defRPr sz="5440"/>
            </a:pPr>
            <a:r>
              <a:t>Значительное сокращение времени принятия решений, в случаях возникновения нежелательных явлений домашнего ПП</a:t>
            </a:r>
          </a:p>
          <a:p>
            <a:pPr marL="626110" indent="-626110" defTabSz="701675">
              <a:spcBef>
                <a:spcPts val="5500"/>
              </a:spcBef>
              <a:defRPr sz="5440"/>
            </a:pPr>
            <a:r>
              <a:t>Сокращение финансовых затрат на транспортировку детей в Москву</a:t>
            </a:r>
          </a:p>
          <a:p>
            <a:pPr marL="626110" indent="-626110" defTabSz="701675">
              <a:spcBef>
                <a:spcPts val="5500"/>
              </a:spcBef>
              <a:defRPr sz="5440"/>
            </a:pPr>
            <a:r>
              <a:t>Ускорение процедуры приобретения медикаментов и расходных материалов, необходимых ребенку дома - к моменту выписки ребенка на амбулаторный этап весь необходимый запас лекарств ждет ребенка по месту жительства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Gill Sans</vt:lpstr>
      <vt:lpstr>Gill Sans Light</vt:lpstr>
      <vt:lpstr>Helvetica Neue</vt:lpstr>
      <vt:lpstr>Showroom</vt:lpstr>
      <vt:lpstr>Синдром «короткой кишки» у детей - проблемы и пути их решения</vt:lpstr>
      <vt:lpstr>Синдром «короткой кишки»</vt:lpstr>
      <vt:lpstr>Опыт регионов начала домашнего парентерального питания</vt:lpstr>
      <vt:lpstr>Презентация PowerPoint</vt:lpstr>
      <vt:lpstr>Проблемы амбулаторного этапа лечения детей с СКК</vt:lpstr>
      <vt:lpstr>Предлагаемые пути решения имеющихся проблем</vt:lpstr>
      <vt:lpstr>Ожидаемые эффекты после окончания реализации предложенных мероприятий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«короткой кишки» у детей - проблемы и пути их решения</dc:title>
  <dc:creator>user</dc:creator>
  <cp:lastModifiedBy>Фрицлер Надежда Владимировна</cp:lastModifiedBy>
  <cp:revision>1</cp:revision>
  <dcterms:modified xsi:type="dcterms:W3CDTF">2025-03-17T09:48:10Z</dcterms:modified>
</cp:coreProperties>
</file>