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8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8FFF5-DD9F-44B7-AD29-8F5BEFCB4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B395FA-385C-4447-9C2D-4C3373A7D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413FE7-F0E1-479A-9F67-548F2629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10F63-1B6D-4BAA-AF8D-47A297A1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4EAAB-3BC1-4959-9060-890DDD4B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6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690E9-4170-41AB-A0DF-56E0F12E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E7C395-8849-46B3-A5E2-704A12C42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66140-7F8E-4771-80EE-2FFB1083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D7EB1-B480-4DE0-90F9-54C4CE2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62DA0-7FFF-4CF2-B818-A6920EF9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5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A59161-363C-4F06-89D9-4E9C1EA1D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F79515-E2CD-49DE-8393-EBC21483C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11C67-A0A2-47F6-BBB2-D487EBC4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DC752-D358-4280-883F-650301B5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696EDF-B597-4B05-B75E-B20FE3A4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8DFAE-BA6B-42E7-9ADD-737EEC3E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A0643-B106-4C54-86E6-58334CAA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DDD35-BC59-4229-A6E5-DCE5E8C1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9915F-0946-44C8-873B-E6D164C5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E600-8C43-4B0E-AC77-41B84A65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5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71549-B330-49D0-B8DC-B8D3284E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BA2BE-E621-461C-A01F-88A0D288C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15F309-4E3B-44C5-A2CF-FF7FAC97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8CA1E-9AE8-48DA-BFDC-725086E8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0359D-A8D0-4189-8354-4C653425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5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1DF7B-78B8-4675-B1EC-2E01878CB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AB3D0-E867-43FD-85CE-525B46DC7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128A2E-55BF-4CF2-9660-F194293D6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F49053-7C5D-404C-8A41-CEF97E9F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70EAA9-4B2C-4EF9-A34C-DC5ADEA5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6AFE67-819C-4D8D-9037-01C8D337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1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C45C1-4CA7-4EA9-9E8F-7E85A9F7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BD3F87-3B96-4182-9522-8A69360ED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6CBFAB-49E5-4AD5-8843-10F8C2F3D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0070D7-46B1-4962-8B6B-2927E9E3D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EA5357-D869-42A2-B4F1-C77E2B07C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8B4DB8-B84A-402F-9068-8A77FBE5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70F625-E7D9-42B8-8F78-5A172DF1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8BDB1-FE9C-4B6D-BE21-CD395C2A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257AA-32FE-4F46-90F3-C8DB744F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4A7056-6687-4827-ACB3-EF4277514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C1B99A-5391-4418-A718-106EDCA6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0C257E-7053-43BE-9284-A8CFCC5B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8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8006B2-7DFA-417D-BDC1-125AEA31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E1BC5F-E24C-4E96-A6CE-303BC82C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E03447-9CAC-4A50-8568-367C5AAF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59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155F7-8283-4A7B-9D8E-3123A4E1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CF9BAD-24B8-468B-B8F3-1E46A7CB1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A274A6-71F0-427E-BE30-FDFED09AD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D45BC3-9FFD-417D-B2F0-4DD53D76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6E5D8-3BE3-4FE8-AB2C-D290D659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7ABF4F-0A81-4975-840F-B06085DF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5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1AFA6-8EF3-4509-A13E-6A59DF2D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D5FB57-4199-4678-B189-BC6492668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C822E-48B9-4517-977D-3D9A0821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041C6-2C11-42DD-9343-A9396FB6E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1273AA-D295-42F2-B08F-3ABD0C79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7F5258-B52D-4F85-8D02-6DCE791E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8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7F364-5739-4317-AD61-3FFF9108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79AB19-F929-4F09-AE19-B5EC67F2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4D10B-2CE8-4F2D-B2BD-7F53DB6F8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3BBA-9999-4B87-8922-85614A67B32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1F72-7330-40FD-9BFF-759F4009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3DD42-9A06-4636-8331-C21DE3B13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D66A4-7163-43AE-A214-51A3A84D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5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1D7EB0-B2FB-4A9B-B08D-B7B6B20B2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6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935C7-C1FE-48EB-9C3B-C1995A814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5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7C887-17A8-47B7-BE9A-445CC9E57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C00827-8A70-4E1D-B57B-1EF1C1077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2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6D1E38-99DF-4A8E-B920-DC65B092E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1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73350E-BF52-4900-BB31-A3F17190E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0900C3-338A-4FF7-A9BF-9339ACF4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3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815FBA-763C-497F-B530-B925F730D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0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D70D0-919F-4DD8-A3EA-07E340F4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AC9332-A8C5-4754-8404-AAB930524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9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4BE5C-553C-4403-8D61-368E4C429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2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5B934E-6CAB-4948-97AE-0A3EF58C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5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2DB59-FF4D-45DB-9FD9-81D492157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9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Ширыкалов Артем</dc:creator>
  <cp:lastModifiedBy>Ширыкалов Артем</cp:lastModifiedBy>
  <cp:revision>1</cp:revision>
  <dcterms:created xsi:type="dcterms:W3CDTF">2024-03-25T02:34:08Z</dcterms:created>
  <dcterms:modified xsi:type="dcterms:W3CDTF">2024-03-25T02:37:19Z</dcterms:modified>
</cp:coreProperties>
</file>