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570" y="8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11382" y="1041403"/>
              <a:ext cx="6882130" cy="1125855"/>
            </a:xfrm>
            <a:custGeom>
              <a:avLst/>
              <a:gdLst/>
              <a:ahLst/>
              <a:cxnLst/>
              <a:rect l="l" t="t" r="r" b="b"/>
              <a:pathLst>
                <a:path w="6882130" h="1125855">
                  <a:moveTo>
                    <a:pt x="576716" y="12884"/>
                  </a:moveTo>
                  <a:lnTo>
                    <a:pt x="0" y="12884"/>
                  </a:lnTo>
                  <a:lnTo>
                    <a:pt x="0" y="906181"/>
                  </a:lnTo>
                  <a:lnTo>
                    <a:pt x="168106" y="906181"/>
                  </a:lnTo>
                  <a:lnTo>
                    <a:pt x="168106" y="146019"/>
                  </a:lnTo>
                  <a:lnTo>
                    <a:pt x="576716" y="146019"/>
                  </a:lnTo>
                  <a:lnTo>
                    <a:pt x="576716" y="12884"/>
                  </a:lnTo>
                  <a:close/>
                </a:path>
                <a:path w="6882130" h="1125855">
                  <a:moveTo>
                    <a:pt x="1004346" y="613"/>
                  </a:moveTo>
                  <a:lnTo>
                    <a:pt x="963776" y="2492"/>
                  </a:lnTo>
                  <a:lnTo>
                    <a:pt x="924894" y="8129"/>
                  </a:lnTo>
                  <a:lnTo>
                    <a:pt x="887698" y="17523"/>
                  </a:lnTo>
                  <a:lnTo>
                    <a:pt x="819022" y="47395"/>
                  </a:lnTo>
                  <a:lnTo>
                    <a:pt x="759816" y="90955"/>
                  </a:lnTo>
                  <a:lnTo>
                    <a:pt x="710312" y="147515"/>
                  </a:lnTo>
                  <a:lnTo>
                    <a:pt x="689605" y="180223"/>
                  </a:lnTo>
                  <a:lnTo>
                    <a:pt x="671660" y="215923"/>
                  </a:lnTo>
                  <a:lnTo>
                    <a:pt x="656475" y="254614"/>
                  </a:lnTo>
                  <a:lnTo>
                    <a:pt x="644396" y="296142"/>
                  </a:lnTo>
                  <a:lnTo>
                    <a:pt x="635768" y="340354"/>
                  </a:lnTo>
                  <a:lnTo>
                    <a:pt x="630592" y="387251"/>
                  </a:lnTo>
                  <a:lnTo>
                    <a:pt x="628909" y="435605"/>
                  </a:lnTo>
                  <a:lnTo>
                    <a:pt x="628866" y="482846"/>
                  </a:lnTo>
                  <a:lnTo>
                    <a:pt x="630592" y="532197"/>
                  </a:lnTo>
                  <a:lnTo>
                    <a:pt x="635768" y="579017"/>
                  </a:lnTo>
                  <a:lnTo>
                    <a:pt x="644396" y="623306"/>
                  </a:lnTo>
                  <a:lnTo>
                    <a:pt x="656475" y="665064"/>
                  </a:lnTo>
                  <a:lnTo>
                    <a:pt x="671698" y="703755"/>
                  </a:lnTo>
                  <a:lnTo>
                    <a:pt x="689759" y="739455"/>
                  </a:lnTo>
                  <a:lnTo>
                    <a:pt x="710657" y="772163"/>
                  </a:lnTo>
                  <a:lnTo>
                    <a:pt x="760698" y="828455"/>
                  </a:lnTo>
                  <a:lnTo>
                    <a:pt x="820210" y="871708"/>
                  </a:lnTo>
                  <a:lnTo>
                    <a:pt x="888926" y="901541"/>
                  </a:lnTo>
                  <a:lnTo>
                    <a:pt x="926121" y="910936"/>
                  </a:lnTo>
                  <a:lnTo>
                    <a:pt x="965003" y="916573"/>
                  </a:lnTo>
                  <a:lnTo>
                    <a:pt x="1005573" y="918452"/>
                  </a:lnTo>
                  <a:lnTo>
                    <a:pt x="1046641" y="916573"/>
                  </a:lnTo>
                  <a:lnTo>
                    <a:pt x="1085791" y="910936"/>
                  </a:lnTo>
                  <a:lnTo>
                    <a:pt x="1123025" y="901541"/>
                  </a:lnTo>
                  <a:lnTo>
                    <a:pt x="1191510" y="871708"/>
                  </a:lnTo>
                  <a:lnTo>
                    <a:pt x="1250716" y="828455"/>
                  </a:lnTo>
                  <a:lnTo>
                    <a:pt x="1291747" y="782862"/>
                  </a:lnTo>
                  <a:lnTo>
                    <a:pt x="1005573" y="782862"/>
                  </a:lnTo>
                  <a:lnTo>
                    <a:pt x="981722" y="781635"/>
                  </a:lnTo>
                  <a:lnTo>
                    <a:pt x="938161" y="771818"/>
                  </a:lnTo>
                  <a:lnTo>
                    <a:pt x="900122" y="752262"/>
                  </a:lnTo>
                  <a:lnTo>
                    <a:pt x="867605" y="723426"/>
                  </a:lnTo>
                  <a:lnTo>
                    <a:pt x="840994" y="685157"/>
                  </a:lnTo>
                  <a:lnTo>
                    <a:pt x="820747" y="637916"/>
                  </a:lnTo>
                  <a:lnTo>
                    <a:pt x="807019" y="582123"/>
                  </a:lnTo>
                  <a:lnTo>
                    <a:pt x="800271" y="518009"/>
                  </a:lnTo>
                  <a:lnTo>
                    <a:pt x="799427" y="482846"/>
                  </a:lnTo>
                  <a:lnTo>
                    <a:pt x="799427" y="435605"/>
                  </a:lnTo>
                  <a:lnTo>
                    <a:pt x="802801" y="367043"/>
                  </a:lnTo>
                  <a:lnTo>
                    <a:pt x="812925" y="307377"/>
                  </a:lnTo>
                  <a:lnTo>
                    <a:pt x="830103" y="255994"/>
                  </a:lnTo>
                  <a:lnTo>
                    <a:pt x="853418" y="213507"/>
                  </a:lnTo>
                  <a:lnTo>
                    <a:pt x="882560" y="180223"/>
                  </a:lnTo>
                  <a:lnTo>
                    <a:pt x="917225" y="156449"/>
                  </a:lnTo>
                  <a:lnTo>
                    <a:pt x="958024" y="141725"/>
                  </a:lnTo>
                  <a:lnTo>
                    <a:pt x="1004346" y="136816"/>
                  </a:lnTo>
                  <a:lnTo>
                    <a:pt x="1290692" y="136816"/>
                  </a:lnTo>
                  <a:lnTo>
                    <a:pt x="1275525" y="117797"/>
                  </a:lnTo>
                  <a:lnTo>
                    <a:pt x="1221074" y="67488"/>
                  </a:lnTo>
                  <a:lnTo>
                    <a:pt x="1157114" y="30676"/>
                  </a:lnTo>
                  <a:lnTo>
                    <a:pt x="1084564" y="8129"/>
                  </a:lnTo>
                  <a:lnTo>
                    <a:pt x="1045414" y="2492"/>
                  </a:lnTo>
                  <a:lnTo>
                    <a:pt x="1004346" y="613"/>
                  </a:lnTo>
                  <a:close/>
                </a:path>
                <a:path w="6882130" h="1125855">
                  <a:moveTo>
                    <a:pt x="1290692" y="136816"/>
                  </a:moveTo>
                  <a:lnTo>
                    <a:pt x="1004346" y="136816"/>
                  </a:lnTo>
                  <a:lnTo>
                    <a:pt x="1027966" y="138043"/>
                  </a:lnTo>
                  <a:lnTo>
                    <a:pt x="1050360" y="141725"/>
                  </a:lnTo>
                  <a:lnTo>
                    <a:pt x="1091467" y="156449"/>
                  </a:lnTo>
                  <a:lnTo>
                    <a:pt x="1127051" y="180223"/>
                  </a:lnTo>
                  <a:lnTo>
                    <a:pt x="1156501" y="213507"/>
                  </a:lnTo>
                  <a:lnTo>
                    <a:pt x="1179661" y="255994"/>
                  </a:lnTo>
                  <a:lnTo>
                    <a:pt x="1196380" y="307377"/>
                  </a:lnTo>
                  <a:lnTo>
                    <a:pt x="1206503" y="367043"/>
                  </a:lnTo>
                  <a:lnTo>
                    <a:pt x="1209878" y="435605"/>
                  </a:lnTo>
                  <a:lnTo>
                    <a:pt x="1209878" y="482846"/>
                  </a:lnTo>
                  <a:lnTo>
                    <a:pt x="1206503" y="551101"/>
                  </a:lnTo>
                  <a:lnTo>
                    <a:pt x="1196380" y="611074"/>
                  </a:lnTo>
                  <a:lnTo>
                    <a:pt x="1179661" y="662610"/>
                  </a:lnTo>
                  <a:lnTo>
                    <a:pt x="1156501" y="705557"/>
                  </a:lnTo>
                  <a:lnTo>
                    <a:pt x="1127665" y="738995"/>
                  </a:lnTo>
                  <a:lnTo>
                    <a:pt x="1092694" y="763229"/>
                  </a:lnTo>
                  <a:lnTo>
                    <a:pt x="1051894" y="777954"/>
                  </a:lnTo>
                  <a:lnTo>
                    <a:pt x="1005573" y="782862"/>
                  </a:lnTo>
                  <a:lnTo>
                    <a:pt x="1291747" y="782862"/>
                  </a:lnTo>
                  <a:lnTo>
                    <a:pt x="1320773" y="739455"/>
                  </a:lnTo>
                  <a:lnTo>
                    <a:pt x="1338527" y="703755"/>
                  </a:lnTo>
                  <a:lnTo>
                    <a:pt x="1353443" y="665064"/>
                  </a:lnTo>
                  <a:lnTo>
                    <a:pt x="1365254" y="623306"/>
                  </a:lnTo>
                  <a:lnTo>
                    <a:pt x="1373690" y="579017"/>
                  </a:lnTo>
                  <a:lnTo>
                    <a:pt x="1378751" y="532197"/>
                  </a:lnTo>
                  <a:lnTo>
                    <a:pt x="1380438" y="482846"/>
                  </a:lnTo>
                  <a:lnTo>
                    <a:pt x="1380396" y="435605"/>
                  </a:lnTo>
                  <a:lnTo>
                    <a:pt x="1378713" y="387251"/>
                  </a:lnTo>
                  <a:lnTo>
                    <a:pt x="1373536" y="340354"/>
                  </a:lnTo>
                  <a:lnTo>
                    <a:pt x="1364909" y="296142"/>
                  </a:lnTo>
                  <a:lnTo>
                    <a:pt x="1352830" y="254614"/>
                  </a:lnTo>
                  <a:lnTo>
                    <a:pt x="1337875" y="215923"/>
                  </a:lnTo>
                  <a:lnTo>
                    <a:pt x="1320006" y="180223"/>
                  </a:lnTo>
                  <a:lnTo>
                    <a:pt x="1299223" y="147515"/>
                  </a:lnTo>
                  <a:lnTo>
                    <a:pt x="1290692" y="136816"/>
                  </a:lnTo>
                  <a:close/>
                </a:path>
                <a:path w="6882130" h="1125855">
                  <a:moveTo>
                    <a:pt x="2209929" y="773659"/>
                  </a:moveTo>
                  <a:lnTo>
                    <a:pt x="2166368" y="773659"/>
                  </a:lnTo>
                  <a:lnTo>
                    <a:pt x="2166368" y="1125824"/>
                  </a:lnTo>
                  <a:lnTo>
                    <a:pt x="2322818" y="1125824"/>
                  </a:lnTo>
                  <a:lnTo>
                    <a:pt x="2330854" y="906181"/>
                  </a:lnTo>
                  <a:lnTo>
                    <a:pt x="2209929" y="906181"/>
                  </a:lnTo>
                  <a:lnTo>
                    <a:pt x="2209929" y="773659"/>
                  </a:lnTo>
                  <a:close/>
                </a:path>
                <a:path w="6882130" h="1125855">
                  <a:moveTo>
                    <a:pt x="1463878" y="773659"/>
                  </a:moveTo>
                  <a:lnTo>
                    <a:pt x="1436883" y="773659"/>
                  </a:lnTo>
                  <a:lnTo>
                    <a:pt x="1444859" y="1125211"/>
                  </a:lnTo>
                  <a:lnTo>
                    <a:pt x="1604990" y="1125211"/>
                  </a:lnTo>
                  <a:lnTo>
                    <a:pt x="1604990" y="906181"/>
                  </a:lnTo>
                  <a:lnTo>
                    <a:pt x="1463878" y="906181"/>
                  </a:lnTo>
                  <a:lnTo>
                    <a:pt x="1463878" y="773659"/>
                  </a:lnTo>
                  <a:close/>
                </a:path>
                <a:path w="6882130" h="1125855">
                  <a:moveTo>
                    <a:pt x="1558975" y="773659"/>
                  </a:moveTo>
                  <a:lnTo>
                    <a:pt x="1463878" y="773659"/>
                  </a:lnTo>
                  <a:lnTo>
                    <a:pt x="1463878" y="906181"/>
                  </a:lnTo>
                  <a:lnTo>
                    <a:pt x="1557748" y="906181"/>
                  </a:lnTo>
                  <a:lnTo>
                    <a:pt x="1558975" y="905369"/>
                  </a:lnTo>
                  <a:lnTo>
                    <a:pt x="1558975" y="773659"/>
                  </a:lnTo>
                  <a:close/>
                </a:path>
                <a:path w="6882130" h="1125855">
                  <a:moveTo>
                    <a:pt x="1558975" y="905369"/>
                  </a:moveTo>
                  <a:lnTo>
                    <a:pt x="1557748" y="906181"/>
                  </a:lnTo>
                  <a:lnTo>
                    <a:pt x="1558975" y="906181"/>
                  </a:lnTo>
                  <a:lnTo>
                    <a:pt x="1558975" y="905369"/>
                  </a:lnTo>
                  <a:close/>
                </a:path>
                <a:path w="6882130" h="1125855">
                  <a:moveTo>
                    <a:pt x="1604990" y="872548"/>
                  </a:moveTo>
                  <a:lnTo>
                    <a:pt x="1596746" y="878917"/>
                  </a:lnTo>
                  <a:lnTo>
                    <a:pt x="1583670" y="888542"/>
                  </a:lnTo>
                  <a:lnTo>
                    <a:pt x="1570671" y="897630"/>
                  </a:lnTo>
                  <a:lnTo>
                    <a:pt x="1558975" y="905369"/>
                  </a:lnTo>
                  <a:lnTo>
                    <a:pt x="1558975" y="906181"/>
                  </a:lnTo>
                  <a:lnTo>
                    <a:pt x="1604990" y="906181"/>
                  </a:lnTo>
                  <a:lnTo>
                    <a:pt x="1604990" y="872548"/>
                  </a:lnTo>
                  <a:close/>
                </a:path>
                <a:path w="6882130" h="1125855">
                  <a:moveTo>
                    <a:pt x="2061455" y="773659"/>
                  </a:moveTo>
                  <a:lnTo>
                    <a:pt x="1695084" y="773659"/>
                  </a:lnTo>
                  <a:lnTo>
                    <a:pt x="1687049" y="785776"/>
                  </a:lnTo>
                  <a:lnTo>
                    <a:pt x="1674740" y="802456"/>
                  </a:lnTo>
                  <a:lnTo>
                    <a:pt x="1649356" y="832059"/>
                  </a:lnTo>
                  <a:lnTo>
                    <a:pt x="1609898" y="868756"/>
                  </a:lnTo>
                  <a:lnTo>
                    <a:pt x="1604990" y="872548"/>
                  </a:lnTo>
                  <a:lnTo>
                    <a:pt x="1604990" y="906181"/>
                  </a:lnTo>
                  <a:lnTo>
                    <a:pt x="2061455" y="906181"/>
                  </a:lnTo>
                  <a:lnTo>
                    <a:pt x="2061455" y="773659"/>
                  </a:lnTo>
                  <a:close/>
                </a:path>
                <a:path w="6882130" h="1125855">
                  <a:moveTo>
                    <a:pt x="2105016" y="12884"/>
                  </a:moveTo>
                  <a:lnTo>
                    <a:pt x="2061455" y="12884"/>
                  </a:lnTo>
                  <a:lnTo>
                    <a:pt x="2061455" y="906181"/>
                  </a:lnTo>
                  <a:lnTo>
                    <a:pt x="2166368" y="906181"/>
                  </a:lnTo>
                  <a:lnTo>
                    <a:pt x="2166368" y="773659"/>
                  </a:lnTo>
                  <a:lnTo>
                    <a:pt x="2229562" y="773659"/>
                  </a:lnTo>
                  <a:lnTo>
                    <a:pt x="2229562" y="146019"/>
                  </a:lnTo>
                  <a:lnTo>
                    <a:pt x="2105016" y="146019"/>
                  </a:lnTo>
                  <a:lnTo>
                    <a:pt x="2105016" y="12884"/>
                  </a:lnTo>
                  <a:close/>
                </a:path>
                <a:path w="6882130" h="1125855">
                  <a:moveTo>
                    <a:pt x="2229562" y="773659"/>
                  </a:moveTo>
                  <a:lnTo>
                    <a:pt x="2209929" y="773659"/>
                  </a:lnTo>
                  <a:lnTo>
                    <a:pt x="2209929" y="906181"/>
                  </a:lnTo>
                  <a:lnTo>
                    <a:pt x="2229562" y="906181"/>
                  </a:lnTo>
                  <a:lnTo>
                    <a:pt x="2229562" y="773659"/>
                  </a:lnTo>
                  <a:close/>
                </a:path>
                <a:path w="6882130" h="1125855">
                  <a:moveTo>
                    <a:pt x="2335702" y="773659"/>
                  </a:moveTo>
                  <a:lnTo>
                    <a:pt x="2229562" y="773659"/>
                  </a:lnTo>
                  <a:lnTo>
                    <a:pt x="2229562" y="906181"/>
                  </a:lnTo>
                  <a:lnTo>
                    <a:pt x="2330854" y="906181"/>
                  </a:lnTo>
                  <a:lnTo>
                    <a:pt x="2335702" y="773659"/>
                  </a:lnTo>
                  <a:close/>
                </a:path>
                <a:path w="6882130" h="1125855">
                  <a:moveTo>
                    <a:pt x="1604990" y="773659"/>
                  </a:moveTo>
                  <a:lnTo>
                    <a:pt x="1558975" y="773659"/>
                  </a:lnTo>
                  <a:lnTo>
                    <a:pt x="1558975" y="905369"/>
                  </a:lnTo>
                  <a:lnTo>
                    <a:pt x="1570671" y="897630"/>
                  </a:lnTo>
                  <a:lnTo>
                    <a:pt x="1583670" y="888542"/>
                  </a:lnTo>
                  <a:lnTo>
                    <a:pt x="1596746" y="878917"/>
                  </a:lnTo>
                  <a:lnTo>
                    <a:pt x="1604990" y="872548"/>
                  </a:lnTo>
                  <a:lnTo>
                    <a:pt x="1604990" y="773659"/>
                  </a:lnTo>
                  <a:close/>
                </a:path>
                <a:path w="6882130" h="1125855">
                  <a:moveTo>
                    <a:pt x="1684135" y="12884"/>
                  </a:moveTo>
                  <a:lnTo>
                    <a:pt x="1657140" y="12884"/>
                  </a:lnTo>
                  <a:lnTo>
                    <a:pt x="1633826" y="376092"/>
                  </a:lnTo>
                  <a:lnTo>
                    <a:pt x="1630260" y="423104"/>
                  </a:lnTo>
                  <a:lnTo>
                    <a:pt x="1625696" y="466588"/>
                  </a:lnTo>
                  <a:lnTo>
                    <a:pt x="1620136" y="506544"/>
                  </a:lnTo>
                  <a:lnTo>
                    <a:pt x="1606217" y="576141"/>
                  </a:lnTo>
                  <a:lnTo>
                    <a:pt x="1589652" y="633506"/>
                  </a:lnTo>
                  <a:lnTo>
                    <a:pt x="1571131" y="679291"/>
                  </a:lnTo>
                  <a:lnTo>
                    <a:pt x="1551805" y="715795"/>
                  </a:lnTo>
                  <a:lnTo>
                    <a:pt x="1522624" y="755253"/>
                  </a:lnTo>
                  <a:lnTo>
                    <a:pt x="1504371" y="773659"/>
                  </a:lnTo>
                  <a:lnTo>
                    <a:pt x="1604990" y="773659"/>
                  </a:lnTo>
                  <a:lnTo>
                    <a:pt x="1604990" y="872548"/>
                  </a:lnTo>
                  <a:lnTo>
                    <a:pt x="1609898" y="868756"/>
                  </a:lnTo>
                  <a:lnTo>
                    <a:pt x="1649356" y="832059"/>
                  </a:lnTo>
                  <a:lnTo>
                    <a:pt x="1674740" y="802456"/>
                  </a:lnTo>
                  <a:lnTo>
                    <a:pt x="1698975" y="767792"/>
                  </a:lnTo>
                  <a:lnTo>
                    <a:pt x="1721905" y="727453"/>
                  </a:lnTo>
                  <a:lnTo>
                    <a:pt x="1743072" y="680518"/>
                  </a:lnTo>
                  <a:lnTo>
                    <a:pt x="1761976" y="626987"/>
                  </a:lnTo>
                  <a:lnTo>
                    <a:pt x="1777928" y="565941"/>
                  </a:lnTo>
                  <a:lnTo>
                    <a:pt x="1790966" y="496996"/>
                  </a:lnTo>
                  <a:lnTo>
                    <a:pt x="1796104" y="459072"/>
                  </a:lnTo>
                  <a:lnTo>
                    <a:pt x="1800169" y="418771"/>
                  </a:lnTo>
                  <a:lnTo>
                    <a:pt x="1803160" y="376092"/>
                  </a:lnTo>
                  <a:lnTo>
                    <a:pt x="1817539" y="146019"/>
                  </a:lnTo>
                  <a:lnTo>
                    <a:pt x="1684135" y="146019"/>
                  </a:lnTo>
                  <a:lnTo>
                    <a:pt x="1684135" y="12884"/>
                  </a:lnTo>
                  <a:close/>
                </a:path>
                <a:path w="6882130" h="1125855">
                  <a:moveTo>
                    <a:pt x="1825860" y="12884"/>
                  </a:moveTo>
                  <a:lnTo>
                    <a:pt x="1684135" y="12884"/>
                  </a:lnTo>
                  <a:lnTo>
                    <a:pt x="1684135" y="146019"/>
                  </a:lnTo>
                  <a:lnTo>
                    <a:pt x="1817539" y="146019"/>
                  </a:lnTo>
                  <a:lnTo>
                    <a:pt x="1825860" y="12884"/>
                  </a:lnTo>
                  <a:close/>
                </a:path>
                <a:path w="6882130" h="1125855">
                  <a:moveTo>
                    <a:pt x="2061455" y="12884"/>
                  </a:moveTo>
                  <a:lnTo>
                    <a:pt x="1825860" y="12884"/>
                  </a:lnTo>
                  <a:lnTo>
                    <a:pt x="1817539" y="146019"/>
                  </a:lnTo>
                  <a:lnTo>
                    <a:pt x="2061455" y="146019"/>
                  </a:lnTo>
                  <a:lnTo>
                    <a:pt x="2061455" y="12884"/>
                  </a:lnTo>
                  <a:close/>
                </a:path>
                <a:path w="6882130" h="1125855">
                  <a:moveTo>
                    <a:pt x="2229562" y="12884"/>
                  </a:moveTo>
                  <a:lnTo>
                    <a:pt x="2105016" y="12884"/>
                  </a:lnTo>
                  <a:lnTo>
                    <a:pt x="2105016" y="146019"/>
                  </a:lnTo>
                  <a:lnTo>
                    <a:pt x="2229562" y="146019"/>
                  </a:lnTo>
                  <a:lnTo>
                    <a:pt x="2229562" y="12884"/>
                  </a:lnTo>
                  <a:close/>
                </a:path>
                <a:path w="6882130" h="1125855">
                  <a:moveTo>
                    <a:pt x="3094023" y="0"/>
                  </a:moveTo>
                  <a:lnTo>
                    <a:pt x="3052994" y="1878"/>
                  </a:lnTo>
                  <a:lnTo>
                    <a:pt x="3013958" y="7515"/>
                  </a:lnTo>
                  <a:lnTo>
                    <a:pt x="2976916" y="16910"/>
                  </a:lnTo>
                  <a:lnTo>
                    <a:pt x="2909313" y="46704"/>
                  </a:lnTo>
                  <a:lnTo>
                    <a:pt x="2851335" y="89651"/>
                  </a:lnTo>
                  <a:lnTo>
                    <a:pt x="2803364" y="145022"/>
                  </a:lnTo>
                  <a:lnTo>
                    <a:pt x="2766553" y="211897"/>
                  </a:lnTo>
                  <a:lnTo>
                    <a:pt x="2752288" y="249706"/>
                  </a:lnTo>
                  <a:lnTo>
                    <a:pt x="2741014" y="290160"/>
                  </a:lnTo>
                  <a:lnTo>
                    <a:pt x="2732962" y="332992"/>
                  </a:lnTo>
                  <a:lnTo>
                    <a:pt x="2728130" y="378201"/>
                  </a:lnTo>
                  <a:lnTo>
                    <a:pt x="2726561" y="424561"/>
                  </a:lnTo>
                  <a:lnTo>
                    <a:pt x="2726520" y="493890"/>
                  </a:lnTo>
                  <a:lnTo>
                    <a:pt x="2728092" y="541477"/>
                  </a:lnTo>
                  <a:lnTo>
                    <a:pt x="2732809" y="586686"/>
                  </a:lnTo>
                  <a:lnTo>
                    <a:pt x="2740669" y="629518"/>
                  </a:lnTo>
                  <a:lnTo>
                    <a:pt x="2751675" y="669973"/>
                  </a:lnTo>
                  <a:lnTo>
                    <a:pt x="2765632" y="707551"/>
                  </a:lnTo>
                  <a:lnTo>
                    <a:pt x="2782351" y="742369"/>
                  </a:lnTo>
                  <a:lnTo>
                    <a:pt x="2824071" y="803722"/>
                  </a:lnTo>
                  <a:lnTo>
                    <a:pt x="2876681" y="852651"/>
                  </a:lnTo>
                  <a:lnTo>
                    <a:pt x="2938801" y="889002"/>
                  </a:lnTo>
                  <a:lnTo>
                    <a:pt x="3010430" y="911089"/>
                  </a:lnTo>
                  <a:lnTo>
                    <a:pt x="3049351" y="916611"/>
                  </a:lnTo>
                  <a:lnTo>
                    <a:pt x="3090342" y="918452"/>
                  </a:lnTo>
                  <a:lnTo>
                    <a:pt x="3142914" y="915997"/>
                  </a:lnTo>
                  <a:lnTo>
                    <a:pt x="3191421" y="908635"/>
                  </a:lnTo>
                  <a:lnTo>
                    <a:pt x="3235864" y="896365"/>
                  </a:lnTo>
                  <a:lnTo>
                    <a:pt x="3276241" y="879186"/>
                  </a:lnTo>
                  <a:lnTo>
                    <a:pt x="3312478" y="857712"/>
                  </a:lnTo>
                  <a:lnTo>
                    <a:pt x="3344496" y="832558"/>
                  </a:lnTo>
                  <a:lnTo>
                    <a:pt x="3372297" y="803722"/>
                  </a:lnTo>
                  <a:lnTo>
                    <a:pt x="3386535" y="784089"/>
                  </a:lnTo>
                  <a:lnTo>
                    <a:pt x="3090342" y="784089"/>
                  </a:lnTo>
                  <a:lnTo>
                    <a:pt x="3065763" y="782862"/>
                  </a:lnTo>
                  <a:lnTo>
                    <a:pt x="3021895" y="773045"/>
                  </a:lnTo>
                  <a:lnTo>
                    <a:pt x="2984999" y="753489"/>
                  </a:lnTo>
                  <a:lnTo>
                    <a:pt x="2954983" y="724998"/>
                  </a:lnTo>
                  <a:lnTo>
                    <a:pt x="2931592" y="687650"/>
                  </a:lnTo>
                  <a:lnTo>
                    <a:pt x="2914413" y="641942"/>
                  </a:lnTo>
                  <a:lnTo>
                    <a:pt x="2903293" y="588105"/>
                  </a:lnTo>
                  <a:lnTo>
                    <a:pt x="2897771" y="527059"/>
                  </a:lnTo>
                  <a:lnTo>
                    <a:pt x="2897081" y="493890"/>
                  </a:lnTo>
                  <a:lnTo>
                    <a:pt x="2897081" y="424561"/>
                  </a:lnTo>
                  <a:lnTo>
                    <a:pt x="2900148" y="357687"/>
                  </a:lnTo>
                  <a:lnTo>
                    <a:pt x="2909351" y="299401"/>
                  </a:lnTo>
                  <a:lnTo>
                    <a:pt x="2924690" y="249399"/>
                  </a:lnTo>
                  <a:lnTo>
                    <a:pt x="2946163" y="208599"/>
                  </a:lnTo>
                  <a:lnTo>
                    <a:pt x="2973772" y="176389"/>
                  </a:lnTo>
                  <a:lnTo>
                    <a:pt x="3007516" y="153382"/>
                  </a:lnTo>
                  <a:lnTo>
                    <a:pt x="3047855" y="139577"/>
                  </a:lnTo>
                  <a:lnTo>
                    <a:pt x="3094023" y="134976"/>
                  </a:lnTo>
                  <a:lnTo>
                    <a:pt x="3385233" y="134976"/>
                  </a:lnTo>
                  <a:lnTo>
                    <a:pt x="3372910" y="117222"/>
                  </a:lnTo>
                  <a:lnTo>
                    <a:pt x="3345723" y="87887"/>
                  </a:lnTo>
                  <a:lnTo>
                    <a:pt x="3314318" y="62311"/>
                  </a:lnTo>
                  <a:lnTo>
                    <a:pt x="3278695" y="40492"/>
                  </a:lnTo>
                  <a:lnTo>
                    <a:pt x="3238854" y="22777"/>
                  </a:lnTo>
                  <a:lnTo>
                    <a:pt x="3194795" y="10123"/>
                  </a:lnTo>
                  <a:lnTo>
                    <a:pt x="3146518" y="2530"/>
                  </a:lnTo>
                  <a:lnTo>
                    <a:pt x="3094023" y="0"/>
                  </a:lnTo>
                  <a:close/>
                </a:path>
                <a:path w="6882130" h="1125855">
                  <a:moveTo>
                    <a:pt x="3445575" y="612301"/>
                  </a:moveTo>
                  <a:lnTo>
                    <a:pt x="3276855" y="612301"/>
                  </a:lnTo>
                  <a:lnTo>
                    <a:pt x="3273135" y="639373"/>
                  </a:lnTo>
                  <a:lnTo>
                    <a:pt x="3267499" y="664144"/>
                  </a:lnTo>
                  <a:lnTo>
                    <a:pt x="3250473" y="706784"/>
                  </a:lnTo>
                  <a:lnTo>
                    <a:pt x="3225472" y="740222"/>
                  </a:lnTo>
                  <a:lnTo>
                    <a:pt x="3190961" y="764456"/>
                  </a:lnTo>
                  <a:lnTo>
                    <a:pt x="3146480" y="779181"/>
                  </a:lnTo>
                  <a:lnTo>
                    <a:pt x="3090342" y="784089"/>
                  </a:lnTo>
                  <a:lnTo>
                    <a:pt x="3386535" y="784089"/>
                  </a:lnTo>
                  <a:lnTo>
                    <a:pt x="3395879" y="771205"/>
                  </a:lnTo>
                  <a:lnTo>
                    <a:pt x="3415091" y="735275"/>
                  </a:lnTo>
                  <a:lnTo>
                    <a:pt x="3429777" y="696814"/>
                  </a:lnTo>
                  <a:lnTo>
                    <a:pt x="3439938" y="655823"/>
                  </a:lnTo>
                  <a:lnTo>
                    <a:pt x="3445575" y="612301"/>
                  </a:lnTo>
                  <a:close/>
                </a:path>
                <a:path w="6882130" h="1125855">
                  <a:moveTo>
                    <a:pt x="3385233" y="134976"/>
                  </a:moveTo>
                  <a:lnTo>
                    <a:pt x="3094023" y="134976"/>
                  </a:lnTo>
                  <a:lnTo>
                    <a:pt x="3124048" y="136280"/>
                  </a:lnTo>
                  <a:lnTo>
                    <a:pt x="3150928" y="140191"/>
                  </a:lnTo>
                  <a:lnTo>
                    <a:pt x="3195256" y="155836"/>
                  </a:lnTo>
                  <a:lnTo>
                    <a:pt x="3229000" y="180837"/>
                  </a:lnTo>
                  <a:lnTo>
                    <a:pt x="3252927" y="215348"/>
                  </a:lnTo>
                  <a:lnTo>
                    <a:pt x="3268879" y="258908"/>
                  </a:lnTo>
                  <a:lnTo>
                    <a:pt x="3277468" y="311058"/>
                  </a:lnTo>
                  <a:lnTo>
                    <a:pt x="3446189" y="311058"/>
                  </a:lnTo>
                  <a:lnTo>
                    <a:pt x="3439823" y="266961"/>
                  </a:lnTo>
                  <a:lnTo>
                    <a:pt x="3429317" y="225471"/>
                  </a:lnTo>
                  <a:lnTo>
                    <a:pt x="3414669" y="186589"/>
                  </a:lnTo>
                  <a:lnTo>
                    <a:pt x="3395879" y="150314"/>
                  </a:lnTo>
                  <a:lnTo>
                    <a:pt x="3385233" y="134976"/>
                  </a:lnTo>
                  <a:close/>
                </a:path>
                <a:path w="6882130" h="1125855">
                  <a:moveTo>
                    <a:pt x="3693441" y="12884"/>
                  </a:moveTo>
                  <a:lnTo>
                    <a:pt x="3576257" y="12884"/>
                  </a:lnTo>
                  <a:lnTo>
                    <a:pt x="3576257" y="906181"/>
                  </a:lnTo>
                  <a:lnTo>
                    <a:pt x="3693441" y="906181"/>
                  </a:lnTo>
                  <a:lnTo>
                    <a:pt x="3693441" y="773659"/>
                  </a:lnTo>
                  <a:lnTo>
                    <a:pt x="3744977" y="773659"/>
                  </a:lnTo>
                  <a:lnTo>
                    <a:pt x="3744977" y="511069"/>
                  </a:lnTo>
                  <a:lnTo>
                    <a:pt x="3693441" y="511069"/>
                  </a:lnTo>
                  <a:lnTo>
                    <a:pt x="3693441" y="381614"/>
                  </a:lnTo>
                  <a:lnTo>
                    <a:pt x="3744977" y="381614"/>
                  </a:lnTo>
                  <a:lnTo>
                    <a:pt x="3744977" y="146019"/>
                  </a:lnTo>
                  <a:lnTo>
                    <a:pt x="3693441" y="146019"/>
                  </a:lnTo>
                  <a:lnTo>
                    <a:pt x="3693441" y="12884"/>
                  </a:lnTo>
                  <a:close/>
                </a:path>
                <a:path w="6882130" h="1125855">
                  <a:moveTo>
                    <a:pt x="3744977" y="773659"/>
                  </a:moveTo>
                  <a:lnTo>
                    <a:pt x="3693441" y="773659"/>
                  </a:lnTo>
                  <a:lnTo>
                    <a:pt x="3693441" y="906181"/>
                  </a:lnTo>
                  <a:lnTo>
                    <a:pt x="3744977" y="906181"/>
                  </a:lnTo>
                  <a:lnTo>
                    <a:pt x="3744977" y="773659"/>
                  </a:lnTo>
                  <a:close/>
                </a:path>
                <a:path w="6882130" h="1125855">
                  <a:moveTo>
                    <a:pt x="4168312" y="773659"/>
                  </a:moveTo>
                  <a:lnTo>
                    <a:pt x="3744977" y="773659"/>
                  </a:lnTo>
                  <a:lnTo>
                    <a:pt x="3744977" y="906181"/>
                  </a:lnTo>
                  <a:lnTo>
                    <a:pt x="4168312" y="906181"/>
                  </a:lnTo>
                  <a:lnTo>
                    <a:pt x="4168312" y="773659"/>
                  </a:lnTo>
                  <a:close/>
                </a:path>
                <a:path w="6882130" h="1125855">
                  <a:moveTo>
                    <a:pt x="3744977" y="381614"/>
                  </a:moveTo>
                  <a:lnTo>
                    <a:pt x="3693441" y="381614"/>
                  </a:lnTo>
                  <a:lnTo>
                    <a:pt x="3693441" y="511069"/>
                  </a:lnTo>
                  <a:lnTo>
                    <a:pt x="3744977" y="511069"/>
                  </a:lnTo>
                  <a:lnTo>
                    <a:pt x="3744977" y="381614"/>
                  </a:lnTo>
                  <a:close/>
                </a:path>
                <a:path w="6882130" h="1125855">
                  <a:moveTo>
                    <a:pt x="4106345" y="381614"/>
                  </a:moveTo>
                  <a:lnTo>
                    <a:pt x="3744977" y="381614"/>
                  </a:lnTo>
                  <a:lnTo>
                    <a:pt x="3744977" y="511069"/>
                  </a:lnTo>
                  <a:lnTo>
                    <a:pt x="4106345" y="511069"/>
                  </a:lnTo>
                  <a:lnTo>
                    <a:pt x="4106345" y="381614"/>
                  </a:lnTo>
                  <a:close/>
                </a:path>
                <a:path w="6882130" h="1125855">
                  <a:moveTo>
                    <a:pt x="3744977" y="12884"/>
                  </a:moveTo>
                  <a:lnTo>
                    <a:pt x="3693441" y="12884"/>
                  </a:lnTo>
                  <a:lnTo>
                    <a:pt x="3693441" y="146019"/>
                  </a:lnTo>
                  <a:lnTo>
                    <a:pt x="3744977" y="146019"/>
                  </a:lnTo>
                  <a:lnTo>
                    <a:pt x="3744977" y="12884"/>
                  </a:lnTo>
                  <a:close/>
                </a:path>
                <a:path w="6882130" h="1125855">
                  <a:moveTo>
                    <a:pt x="4166471" y="12884"/>
                  </a:moveTo>
                  <a:lnTo>
                    <a:pt x="3744977" y="12884"/>
                  </a:lnTo>
                  <a:lnTo>
                    <a:pt x="3744977" y="146019"/>
                  </a:lnTo>
                  <a:lnTo>
                    <a:pt x="4166471" y="146019"/>
                  </a:lnTo>
                  <a:lnTo>
                    <a:pt x="4166471" y="12884"/>
                  </a:lnTo>
                  <a:close/>
                </a:path>
                <a:path w="6882130" h="1125855">
                  <a:moveTo>
                    <a:pt x="4359119" y="12884"/>
                  </a:moveTo>
                  <a:lnTo>
                    <a:pt x="4285496" y="12884"/>
                  </a:lnTo>
                  <a:lnTo>
                    <a:pt x="4285496" y="906181"/>
                  </a:lnTo>
                  <a:lnTo>
                    <a:pt x="4454216" y="906181"/>
                  </a:lnTo>
                  <a:lnTo>
                    <a:pt x="4454216" y="630707"/>
                  </a:lnTo>
                  <a:lnTo>
                    <a:pt x="4437232" y="223500"/>
                  </a:lnTo>
                  <a:lnTo>
                    <a:pt x="4359119" y="12884"/>
                  </a:lnTo>
                  <a:close/>
                </a:path>
                <a:path w="6882130" h="1125855">
                  <a:moveTo>
                    <a:pt x="4505139" y="12884"/>
                  </a:moveTo>
                  <a:lnTo>
                    <a:pt x="4428448" y="12884"/>
                  </a:lnTo>
                  <a:lnTo>
                    <a:pt x="4437232" y="223500"/>
                  </a:lnTo>
                  <a:lnTo>
                    <a:pt x="4690424" y="906181"/>
                  </a:lnTo>
                  <a:lnTo>
                    <a:pt x="4807608" y="906181"/>
                  </a:lnTo>
                  <a:lnTo>
                    <a:pt x="4889676" y="685311"/>
                  </a:lnTo>
                  <a:lnTo>
                    <a:pt x="4749323" y="685311"/>
                  </a:lnTo>
                  <a:lnTo>
                    <a:pt x="4505139" y="12884"/>
                  </a:lnTo>
                  <a:close/>
                </a:path>
                <a:path w="6882130" h="1125855">
                  <a:moveTo>
                    <a:pt x="5213151" y="12884"/>
                  </a:moveTo>
                  <a:lnTo>
                    <a:pt x="5139527" y="12884"/>
                  </a:lnTo>
                  <a:lnTo>
                    <a:pt x="5060978" y="224285"/>
                  </a:lnTo>
                  <a:lnTo>
                    <a:pt x="5044430" y="630707"/>
                  </a:lnTo>
                  <a:lnTo>
                    <a:pt x="5044430" y="906181"/>
                  </a:lnTo>
                  <a:lnTo>
                    <a:pt x="5213151" y="906181"/>
                  </a:lnTo>
                  <a:lnTo>
                    <a:pt x="5213151" y="12884"/>
                  </a:lnTo>
                  <a:close/>
                </a:path>
                <a:path w="6882130" h="1125855">
                  <a:moveTo>
                    <a:pt x="5069585" y="12884"/>
                  </a:moveTo>
                  <a:lnTo>
                    <a:pt x="4992894" y="12884"/>
                  </a:lnTo>
                  <a:lnTo>
                    <a:pt x="4749323" y="685311"/>
                  </a:lnTo>
                  <a:lnTo>
                    <a:pt x="4889676" y="685311"/>
                  </a:lnTo>
                  <a:lnTo>
                    <a:pt x="5060978" y="224285"/>
                  </a:lnTo>
                  <a:lnTo>
                    <a:pt x="5069585" y="12884"/>
                  </a:lnTo>
                  <a:close/>
                </a:path>
                <a:path w="6882130" h="1125855">
                  <a:moveTo>
                    <a:pt x="5139527" y="12884"/>
                  </a:moveTo>
                  <a:lnTo>
                    <a:pt x="5069585" y="12884"/>
                  </a:lnTo>
                  <a:lnTo>
                    <a:pt x="5060978" y="224285"/>
                  </a:lnTo>
                  <a:lnTo>
                    <a:pt x="5139527" y="12884"/>
                  </a:lnTo>
                  <a:close/>
                </a:path>
                <a:path w="6882130" h="1125855">
                  <a:moveTo>
                    <a:pt x="4428448" y="12884"/>
                  </a:moveTo>
                  <a:lnTo>
                    <a:pt x="4359119" y="12884"/>
                  </a:lnTo>
                  <a:lnTo>
                    <a:pt x="4437232" y="223500"/>
                  </a:lnTo>
                  <a:lnTo>
                    <a:pt x="4428448" y="12884"/>
                  </a:lnTo>
                  <a:close/>
                </a:path>
                <a:path w="6882130" h="1125855">
                  <a:moveTo>
                    <a:pt x="5552432" y="12884"/>
                  </a:moveTo>
                  <a:lnTo>
                    <a:pt x="5383098" y="12884"/>
                  </a:lnTo>
                  <a:lnTo>
                    <a:pt x="5383098" y="906181"/>
                  </a:lnTo>
                  <a:lnTo>
                    <a:pt x="5713176" y="906181"/>
                  </a:lnTo>
                  <a:lnTo>
                    <a:pt x="5751100" y="904916"/>
                  </a:lnTo>
                  <a:lnTo>
                    <a:pt x="5820736" y="894792"/>
                  </a:lnTo>
                  <a:lnTo>
                    <a:pt x="5881973" y="874469"/>
                  </a:lnTo>
                  <a:lnTo>
                    <a:pt x="5934123" y="845327"/>
                  </a:lnTo>
                  <a:lnTo>
                    <a:pt x="5976917" y="807786"/>
                  </a:lnTo>
                  <a:lnTo>
                    <a:pt x="6002573" y="773659"/>
                  </a:lnTo>
                  <a:lnTo>
                    <a:pt x="5552432" y="773659"/>
                  </a:lnTo>
                  <a:lnTo>
                    <a:pt x="5552432" y="479779"/>
                  </a:lnTo>
                  <a:lnTo>
                    <a:pt x="5496601" y="479779"/>
                  </a:lnTo>
                  <a:lnTo>
                    <a:pt x="5496601" y="347257"/>
                  </a:lnTo>
                  <a:lnTo>
                    <a:pt x="5552432" y="347257"/>
                  </a:lnTo>
                  <a:lnTo>
                    <a:pt x="5552432" y="12884"/>
                  </a:lnTo>
                  <a:close/>
                </a:path>
                <a:path w="6882130" h="1125855">
                  <a:moveTo>
                    <a:pt x="5713176" y="347257"/>
                  </a:moveTo>
                  <a:lnTo>
                    <a:pt x="5552432" y="347257"/>
                  </a:lnTo>
                  <a:lnTo>
                    <a:pt x="5552432" y="479779"/>
                  </a:lnTo>
                  <a:lnTo>
                    <a:pt x="5713176" y="479779"/>
                  </a:lnTo>
                  <a:lnTo>
                    <a:pt x="5739596" y="480967"/>
                  </a:lnTo>
                  <a:lnTo>
                    <a:pt x="5785304" y="490477"/>
                  </a:lnTo>
                  <a:lnTo>
                    <a:pt x="5821541" y="509151"/>
                  </a:lnTo>
                  <a:lnTo>
                    <a:pt x="5858583" y="550335"/>
                  </a:lnTo>
                  <a:lnTo>
                    <a:pt x="5875263" y="603251"/>
                  </a:lnTo>
                  <a:lnTo>
                    <a:pt x="5876375" y="622731"/>
                  </a:lnTo>
                  <a:lnTo>
                    <a:pt x="5875263" y="642594"/>
                  </a:lnTo>
                  <a:lnTo>
                    <a:pt x="5866367" y="680019"/>
                  </a:lnTo>
                  <a:lnTo>
                    <a:pt x="5848536" y="713917"/>
                  </a:lnTo>
                  <a:lnTo>
                    <a:pt x="5821541" y="741525"/>
                  </a:lnTo>
                  <a:lnTo>
                    <a:pt x="5785304" y="761925"/>
                  </a:lnTo>
                  <a:lnTo>
                    <a:pt x="5739596" y="772355"/>
                  </a:lnTo>
                  <a:lnTo>
                    <a:pt x="5713176" y="773659"/>
                  </a:lnTo>
                  <a:lnTo>
                    <a:pt x="6002573" y="773659"/>
                  </a:lnTo>
                  <a:lnTo>
                    <a:pt x="6021781" y="738074"/>
                  </a:lnTo>
                  <a:lnTo>
                    <a:pt x="6038807" y="683777"/>
                  </a:lnTo>
                  <a:lnTo>
                    <a:pt x="6044482" y="623958"/>
                  </a:lnTo>
                  <a:lnTo>
                    <a:pt x="6041989" y="583580"/>
                  </a:lnTo>
                  <a:lnTo>
                    <a:pt x="6034512" y="545886"/>
                  </a:lnTo>
                  <a:lnTo>
                    <a:pt x="6004602" y="478552"/>
                  </a:lnTo>
                  <a:lnTo>
                    <a:pt x="5956594" y="423488"/>
                  </a:lnTo>
                  <a:lnTo>
                    <a:pt x="5891100" y="382228"/>
                  </a:lnTo>
                  <a:lnTo>
                    <a:pt x="5852141" y="366928"/>
                  </a:lnTo>
                  <a:lnTo>
                    <a:pt x="5809500" y="355999"/>
                  </a:lnTo>
                  <a:lnTo>
                    <a:pt x="5763179" y="349442"/>
                  </a:lnTo>
                  <a:lnTo>
                    <a:pt x="5713176" y="347257"/>
                  </a:lnTo>
                  <a:close/>
                </a:path>
                <a:path w="6882130" h="1125855">
                  <a:moveTo>
                    <a:pt x="5552432" y="347257"/>
                  </a:moveTo>
                  <a:lnTo>
                    <a:pt x="5496601" y="347257"/>
                  </a:lnTo>
                  <a:lnTo>
                    <a:pt x="5496601" y="479779"/>
                  </a:lnTo>
                  <a:lnTo>
                    <a:pt x="5552432" y="479779"/>
                  </a:lnTo>
                  <a:lnTo>
                    <a:pt x="5552432" y="347257"/>
                  </a:lnTo>
                  <a:close/>
                </a:path>
                <a:path w="6882130" h="1125855">
                  <a:moveTo>
                    <a:pt x="6335294" y="12884"/>
                  </a:moveTo>
                  <a:lnTo>
                    <a:pt x="6166574" y="12884"/>
                  </a:lnTo>
                  <a:lnTo>
                    <a:pt x="6166574" y="906181"/>
                  </a:lnTo>
                  <a:lnTo>
                    <a:pt x="6335294" y="906181"/>
                  </a:lnTo>
                  <a:lnTo>
                    <a:pt x="6498700" y="636228"/>
                  </a:lnTo>
                  <a:lnTo>
                    <a:pt x="6335294" y="636228"/>
                  </a:lnTo>
                  <a:lnTo>
                    <a:pt x="6335294" y="12884"/>
                  </a:lnTo>
                  <a:close/>
                </a:path>
                <a:path w="6882130" h="1125855">
                  <a:moveTo>
                    <a:pt x="6881948" y="282836"/>
                  </a:moveTo>
                  <a:lnTo>
                    <a:pt x="6712614" y="282836"/>
                  </a:lnTo>
                  <a:lnTo>
                    <a:pt x="6712614" y="906181"/>
                  </a:lnTo>
                  <a:lnTo>
                    <a:pt x="6881948" y="906181"/>
                  </a:lnTo>
                  <a:lnTo>
                    <a:pt x="6881948" y="282836"/>
                  </a:lnTo>
                  <a:close/>
                </a:path>
                <a:path w="6882130" h="1125855">
                  <a:moveTo>
                    <a:pt x="6881948" y="12884"/>
                  </a:moveTo>
                  <a:lnTo>
                    <a:pt x="6712614" y="12884"/>
                  </a:lnTo>
                  <a:lnTo>
                    <a:pt x="6335294" y="636228"/>
                  </a:lnTo>
                  <a:lnTo>
                    <a:pt x="6498700" y="636228"/>
                  </a:lnTo>
                  <a:lnTo>
                    <a:pt x="6712614" y="282836"/>
                  </a:lnTo>
                  <a:lnTo>
                    <a:pt x="6881948" y="282836"/>
                  </a:lnTo>
                  <a:lnTo>
                    <a:pt x="6881948" y="128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1475" y="2476527"/>
              <a:ext cx="11203642" cy="9178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7149" y="753816"/>
              <a:ext cx="1067461" cy="11379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5737" y="1281731"/>
              <a:ext cx="164370" cy="1836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5650" y="1271455"/>
              <a:ext cx="120866" cy="1940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50069" y="1329683"/>
              <a:ext cx="116205" cy="133350"/>
            </a:xfrm>
            <a:custGeom>
              <a:avLst/>
              <a:gdLst/>
              <a:ahLst/>
              <a:cxnLst/>
              <a:rect l="l" t="t" r="r" b="b"/>
              <a:pathLst>
                <a:path w="116204" h="133350">
                  <a:moveTo>
                    <a:pt x="115608" y="0"/>
                  </a:moveTo>
                  <a:lnTo>
                    <a:pt x="95326" y="0"/>
                  </a:lnTo>
                  <a:lnTo>
                    <a:pt x="95326" y="55880"/>
                  </a:lnTo>
                  <a:lnTo>
                    <a:pt x="20294" y="55880"/>
                  </a:lnTo>
                  <a:lnTo>
                    <a:pt x="20294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3660"/>
                  </a:lnTo>
                  <a:lnTo>
                    <a:pt x="0" y="133350"/>
                  </a:lnTo>
                  <a:lnTo>
                    <a:pt x="20294" y="133350"/>
                  </a:lnTo>
                  <a:lnTo>
                    <a:pt x="20294" y="73660"/>
                  </a:lnTo>
                  <a:lnTo>
                    <a:pt x="95326" y="73660"/>
                  </a:lnTo>
                  <a:lnTo>
                    <a:pt x="95326" y="133350"/>
                  </a:lnTo>
                  <a:lnTo>
                    <a:pt x="115608" y="133350"/>
                  </a:lnTo>
                  <a:lnTo>
                    <a:pt x="115608" y="73660"/>
                  </a:lnTo>
                  <a:lnTo>
                    <a:pt x="115608" y="55880"/>
                  </a:lnTo>
                  <a:lnTo>
                    <a:pt x="115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04313" y="1327001"/>
              <a:ext cx="107401" cy="138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42431" y="1329229"/>
              <a:ext cx="112940" cy="133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74782" y="1329619"/>
              <a:ext cx="113030" cy="133350"/>
            </a:xfrm>
            <a:custGeom>
              <a:avLst/>
              <a:gdLst/>
              <a:ahLst/>
              <a:cxnLst/>
              <a:rect l="l" t="t" r="r" b="b"/>
              <a:pathLst>
                <a:path w="113029" h="133350">
                  <a:moveTo>
                    <a:pt x="112433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133350"/>
                  </a:lnTo>
                  <a:lnTo>
                    <a:pt x="20358" y="133350"/>
                  </a:lnTo>
                  <a:lnTo>
                    <a:pt x="20358" y="17780"/>
                  </a:lnTo>
                  <a:lnTo>
                    <a:pt x="91935" y="17780"/>
                  </a:lnTo>
                  <a:lnTo>
                    <a:pt x="91935" y="133350"/>
                  </a:lnTo>
                  <a:lnTo>
                    <a:pt x="112433" y="133350"/>
                  </a:lnTo>
                  <a:lnTo>
                    <a:pt x="112433" y="17780"/>
                  </a:lnTo>
                  <a:lnTo>
                    <a:pt x="112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5925" y="1327001"/>
              <a:ext cx="107401" cy="1383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1381" y="1329158"/>
              <a:ext cx="119414" cy="1355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9426" y="1327001"/>
              <a:ext cx="107401" cy="1383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757902" y="1329683"/>
              <a:ext cx="107314" cy="133350"/>
            </a:xfrm>
            <a:custGeom>
              <a:avLst/>
              <a:gdLst/>
              <a:ahLst/>
              <a:cxnLst/>
              <a:rect l="l" t="t" r="r" b="b"/>
              <a:pathLst>
                <a:path w="107314" h="133350">
                  <a:moveTo>
                    <a:pt x="106819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43014" y="16510"/>
                  </a:lnTo>
                  <a:lnTo>
                    <a:pt x="43014" y="133350"/>
                  </a:lnTo>
                  <a:lnTo>
                    <a:pt x="63296" y="133350"/>
                  </a:lnTo>
                  <a:lnTo>
                    <a:pt x="63296" y="16510"/>
                  </a:lnTo>
                  <a:lnTo>
                    <a:pt x="106819" y="16510"/>
                  </a:lnTo>
                  <a:lnTo>
                    <a:pt x="1068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86958" y="1327001"/>
              <a:ext cx="107401" cy="1383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06526" y="1794800"/>
              <a:ext cx="210557" cy="10045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7586" y="1794799"/>
              <a:ext cx="70282" cy="10045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52902" y="1794799"/>
              <a:ext cx="356301" cy="10045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34527" y="1796237"/>
              <a:ext cx="64383" cy="9765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018547" y="1796309"/>
              <a:ext cx="52069" cy="97790"/>
            </a:xfrm>
            <a:custGeom>
              <a:avLst/>
              <a:gdLst/>
              <a:ahLst/>
              <a:cxnLst/>
              <a:rect l="l" t="t" r="r" b="b"/>
              <a:pathLst>
                <a:path w="52069" h="97789">
                  <a:moveTo>
                    <a:pt x="51794" y="0"/>
                  </a:moveTo>
                  <a:lnTo>
                    <a:pt x="0" y="0"/>
                  </a:lnTo>
                  <a:lnTo>
                    <a:pt x="0" y="97655"/>
                  </a:lnTo>
                  <a:lnTo>
                    <a:pt x="51794" y="97583"/>
                  </a:lnTo>
                  <a:lnTo>
                    <a:pt x="51794" y="87451"/>
                  </a:lnTo>
                  <a:lnTo>
                    <a:pt x="10790" y="87451"/>
                  </a:lnTo>
                  <a:lnTo>
                    <a:pt x="10790" y="51522"/>
                  </a:lnTo>
                  <a:lnTo>
                    <a:pt x="49276" y="51522"/>
                  </a:lnTo>
                  <a:lnTo>
                    <a:pt x="49276" y="41534"/>
                  </a:lnTo>
                  <a:lnTo>
                    <a:pt x="10790" y="41534"/>
                  </a:lnTo>
                  <a:lnTo>
                    <a:pt x="10790" y="10060"/>
                  </a:lnTo>
                  <a:lnTo>
                    <a:pt x="51794" y="10060"/>
                  </a:lnTo>
                  <a:lnTo>
                    <a:pt x="51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90629" y="1796237"/>
              <a:ext cx="65390" cy="9765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99540" y="1794656"/>
              <a:ext cx="85456" cy="10060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305430" y="1796309"/>
              <a:ext cx="52069" cy="97790"/>
            </a:xfrm>
            <a:custGeom>
              <a:avLst/>
              <a:gdLst/>
              <a:ahLst/>
              <a:cxnLst/>
              <a:rect l="l" t="t" r="r" b="b"/>
              <a:pathLst>
                <a:path w="52070" h="97789">
                  <a:moveTo>
                    <a:pt x="51794" y="0"/>
                  </a:moveTo>
                  <a:lnTo>
                    <a:pt x="0" y="0"/>
                  </a:lnTo>
                  <a:lnTo>
                    <a:pt x="0" y="97655"/>
                  </a:lnTo>
                  <a:lnTo>
                    <a:pt x="10790" y="97583"/>
                  </a:lnTo>
                  <a:lnTo>
                    <a:pt x="10790" y="55833"/>
                  </a:lnTo>
                  <a:lnTo>
                    <a:pt x="49276" y="55833"/>
                  </a:lnTo>
                  <a:lnTo>
                    <a:pt x="49276" y="45773"/>
                  </a:lnTo>
                  <a:lnTo>
                    <a:pt x="10790" y="45773"/>
                  </a:lnTo>
                  <a:lnTo>
                    <a:pt x="10790" y="10060"/>
                  </a:lnTo>
                  <a:lnTo>
                    <a:pt x="51794" y="10060"/>
                  </a:lnTo>
                  <a:lnTo>
                    <a:pt x="51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11202" y="1326715"/>
              <a:ext cx="2783372" cy="56854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820130" y="4137341"/>
              <a:ext cx="626110" cy="1051560"/>
            </a:xfrm>
            <a:custGeom>
              <a:avLst/>
              <a:gdLst/>
              <a:ahLst/>
              <a:cxnLst/>
              <a:rect l="l" t="t" r="r" b="b"/>
              <a:pathLst>
                <a:path w="626109" h="1051560">
                  <a:moveTo>
                    <a:pt x="267015" y="0"/>
                  </a:moveTo>
                  <a:lnTo>
                    <a:pt x="204442" y="4492"/>
                  </a:lnTo>
                  <a:lnTo>
                    <a:pt x="150212" y="17969"/>
                  </a:lnTo>
                  <a:lnTo>
                    <a:pt x="104322" y="40430"/>
                  </a:lnTo>
                  <a:lnTo>
                    <a:pt x="66770" y="71876"/>
                  </a:lnTo>
                  <a:lnTo>
                    <a:pt x="37572" y="111362"/>
                  </a:lnTo>
                  <a:lnTo>
                    <a:pt x="16704" y="157896"/>
                  </a:lnTo>
                  <a:lnTo>
                    <a:pt x="4177" y="211481"/>
                  </a:lnTo>
                  <a:lnTo>
                    <a:pt x="0" y="272121"/>
                  </a:lnTo>
                  <a:lnTo>
                    <a:pt x="1123" y="303444"/>
                  </a:lnTo>
                  <a:lnTo>
                    <a:pt x="10121" y="361525"/>
                  </a:lnTo>
                  <a:lnTo>
                    <a:pt x="27704" y="414001"/>
                  </a:lnTo>
                  <a:lnTo>
                    <a:pt x="51431" y="463758"/>
                  </a:lnTo>
                  <a:lnTo>
                    <a:pt x="80567" y="511681"/>
                  </a:lnTo>
                  <a:lnTo>
                    <a:pt x="112657" y="560446"/>
                  </a:lnTo>
                  <a:lnTo>
                    <a:pt x="129678" y="585320"/>
                  </a:lnTo>
                  <a:lnTo>
                    <a:pt x="342754" y="908796"/>
                  </a:lnTo>
                  <a:lnTo>
                    <a:pt x="432239" y="1051174"/>
                  </a:lnTo>
                  <a:lnTo>
                    <a:pt x="626102" y="1051174"/>
                  </a:lnTo>
                  <a:lnTo>
                    <a:pt x="544210" y="925390"/>
                  </a:lnTo>
                  <a:lnTo>
                    <a:pt x="273573" y="507164"/>
                  </a:lnTo>
                  <a:lnTo>
                    <a:pt x="234219" y="445298"/>
                  </a:lnTo>
                  <a:lnTo>
                    <a:pt x="211435" y="404721"/>
                  </a:lnTo>
                  <a:lnTo>
                    <a:pt x="193142" y="362523"/>
                  </a:lnTo>
                  <a:lnTo>
                    <a:pt x="181122" y="317457"/>
                  </a:lnTo>
                  <a:lnTo>
                    <a:pt x="177104" y="268194"/>
                  </a:lnTo>
                  <a:lnTo>
                    <a:pt x="178397" y="240993"/>
                  </a:lnTo>
                  <a:lnTo>
                    <a:pt x="188689" y="196718"/>
                  </a:lnTo>
                  <a:lnTo>
                    <a:pt x="223999" y="156529"/>
                  </a:lnTo>
                  <a:lnTo>
                    <a:pt x="261876" y="148825"/>
                  </a:lnTo>
                  <a:lnTo>
                    <a:pt x="281281" y="150268"/>
                  </a:lnTo>
                  <a:lnTo>
                    <a:pt x="326028" y="171933"/>
                  </a:lnTo>
                  <a:lnTo>
                    <a:pt x="352420" y="214559"/>
                  </a:lnTo>
                  <a:lnTo>
                    <a:pt x="363775" y="271450"/>
                  </a:lnTo>
                  <a:lnTo>
                    <a:pt x="365861" y="314442"/>
                  </a:lnTo>
                  <a:lnTo>
                    <a:pt x="365861" y="358137"/>
                  </a:lnTo>
                  <a:lnTo>
                    <a:pt x="540413" y="358137"/>
                  </a:lnTo>
                  <a:lnTo>
                    <a:pt x="540413" y="311922"/>
                  </a:lnTo>
                  <a:lnTo>
                    <a:pt x="538694" y="267108"/>
                  </a:lnTo>
                  <a:lnTo>
                    <a:pt x="533528" y="225112"/>
                  </a:lnTo>
                  <a:lnTo>
                    <a:pt x="524907" y="185926"/>
                  </a:lnTo>
                  <a:lnTo>
                    <a:pt x="512822" y="149545"/>
                  </a:lnTo>
                  <a:lnTo>
                    <a:pt x="477047" y="87136"/>
                  </a:lnTo>
                  <a:lnTo>
                    <a:pt x="424875" y="39800"/>
                  </a:lnTo>
                  <a:lnTo>
                    <a:pt x="355261" y="9958"/>
                  </a:lnTo>
                  <a:lnTo>
                    <a:pt x="313465" y="2490"/>
                  </a:lnTo>
                  <a:lnTo>
                    <a:pt x="267015" y="0"/>
                  </a:lnTo>
                  <a:close/>
                </a:path>
              </a:pathLst>
            </a:custGeom>
            <a:solidFill>
              <a:srgbClr val="FF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4136002"/>
              <a:ext cx="20104100" cy="5984240"/>
            </a:xfrm>
            <a:custGeom>
              <a:avLst/>
              <a:gdLst/>
              <a:ahLst/>
              <a:cxnLst/>
              <a:rect l="l" t="t" r="r" b="b"/>
              <a:pathLst>
                <a:path w="20104100" h="5984240">
                  <a:moveTo>
                    <a:pt x="7549502" y="5921286"/>
                  </a:moveTo>
                  <a:lnTo>
                    <a:pt x="0" y="5921286"/>
                  </a:lnTo>
                  <a:lnTo>
                    <a:pt x="0" y="5973648"/>
                  </a:lnTo>
                  <a:lnTo>
                    <a:pt x="7549502" y="5973648"/>
                  </a:lnTo>
                  <a:lnTo>
                    <a:pt x="7549502" y="5921286"/>
                  </a:lnTo>
                  <a:close/>
                </a:path>
                <a:path w="20104100" h="5984240">
                  <a:moveTo>
                    <a:pt x="10783075" y="273532"/>
                  </a:moveTo>
                  <a:lnTo>
                    <a:pt x="10778896" y="212890"/>
                  </a:lnTo>
                  <a:lnTo>
                    <a:pt x="10766374" y="159308"/>
                  </a:lnTo>
                  <a:lnTo>
                    <a:pt x="10745495" y="112776"/>
                  </a:lnTo>
                  <a:lnTo>
                    <a:pt x="10716298" y="73291"/>
                  </a:lnTo>
                  <a:lnTo>
                    <a:pt x="10678770" y="41846"/>
                  </a:lnTo>
                  <a:lnTo>
                    <a:pt x="10632885" y="19380"/>
                  </a:lnTo>
                  <a:lnTo>
                    <a:pt x="10578668" y="5905"/>
                  </a:lnTo>
                  <a:lnTo>
                    <a:pt x="10516095" y="1409"/>
                  </a:lnTo>
                  <a:lnTo>
                    <a:pt x="10469626" y="3898"/>
                  </a:lnTo>
                  <a:lnTo>
                    <a:pt x="10427830" y="11366"/>
                  </a:lnTo>
                  <a:lnTo>
                    <a:pt x="10390683" y="23812"/>
                  </a:lnTo>
                  <a:lnTo>
                    <a:pt x="10330078" y="62992"/>
                  </a:lnTo>
                  <a:lnTo>
                    <a:pt x="10286098" y="117856"/>
                  </a:lnTo>
                  <a:lnTo>
                    <a:pt x="10258184" y="187337"/>
                  </a:lnTo>
                  <a:lnTo>
                    <a:pt x="10249560" y="226529"/>
                  </a:lnTo>
                  <a:lnTo>
                    <a:pt x="10246919" y="247929"/>
                  </a:lnTo>
                  <a:lnTo>
                    <a:pt x="10243261" y="220014"/>
                  </a:lnTo>
                  <a:lnTo>
                    <a:pt x="10234244" y="181457"/>
                  </a:lnTo>
                  <a:lnTo>
                    <a:pt x="10224097" y="152755"/>
                  </a:lnTo>
                  <a:lnTo>
                    <a:pt x="10221620" y="145719"/>
                  </a:lnTo>
                  <a:lnTo>
                    <a:pt x="10185006" y="84569"/>
                  </a:lnTo>
                  <a:lnTo>
                    <a:pt x="10133012" y="38531"/>
                  </a:lnTo>
                  <a:lnTo>
                    <a:pt x="10070744" y="11595"/>
                  </a:lnTo>
                  <a:lnTo>
                    <a:pt x="10070744" y="305549"/>
                  </a:lnTo>
                  <a:lnTo>
                    <a:pt x="10070732" y="766394"/>
                  </a:lnTo>
                  <a:lnTo>
                    <a:pt x="10067188" y="814603"/>
                  </a:lnTo>
                  <a:lnTo>
                    <a:pt x="10054768" y="863955"/>
                  </a:lnTo>
                  <a:lnTo>
                    <a:pt x="10027793" y="901573"/>
                  </a:lnTo>
                  <a:lnTo>
                    <a:pt x="9979673" y="915276"/>
                  </a:lnTo>
                  <a:lnTo>
                    <a:pt x="9961626" y="913752"/>
                  </a:lnTo>
                  <a:lnTo>
                    <a:pt x="9921837" y="890892"/>
                  </a:lnTo>
                  <a:lnTo>
                    <a:pt x="9899828" y="848537"/>
                  </a:lnTo>
                  <a:lnTo>
                    <a:pt x="9890239" y="797496"/>
                  </a:lnTo>
                  <a:lnTo>
                    <a:pt x="9888537" y="305549"/>
                  </a:lnTo>
                  <a:lnTo>
                    <a:pt x="9888842" y="290169"/>
                  </a:lnTo>
                  <a:lnTo>
                    <a:pt x="9894278" y="236842"/>
                  </a:lnTo>
                  <a:lnTo>
                    <a:pt x="9910521" y="190017"/>
                  </a:lnTo>
                  <a:lnTo>
                    <a:pt x="9944011" y="158864"/>
                  </a:lnTo>
                  <a:lnTo>
                    <a:pt x="9979635" y="152755"/>
                  </a:lnTo>
                  <a:lnTo>
                    <a:pt x="9998799" y="154279"/>
                  </a:lnTo>
                  <a:lnTo>
                    <a:pt x="10039998" y="177139"/>
                  </a:lnTo>
                  <a:lnTo>
                    <a:pt x="10061296" y="219875"/>
                  </a:lnTo>
                  <a:lnTo>
                    <a:pt x="10069360" y="272326"/>
                  </a:lnTo>
                  <a:lnTo>
                    <a:pt x="10070744" y="305549"/>
                  </a:lnTo>
                  <a:lnTo>
                    <a:pt x="10070744" y="11595"/>
                  </a:lnTo>
                  <a:lnTo>
                    <a:pt x="10064839" y="9626"/>
                  </a:lnTo>
                  <a:lnTo>
                    <a:pt x="10024364" y="2413"/>
                  </a:lnTo>
                  <a:lnTo>
                    <a:pt x="9979635" y="0"/>
                  </a:lnTo>
                  <a:lnTo>
                    <a:pt x="9934918" y="2413"/>
                  </a:lnTo>
                  <a:lnTo>
                    <a:pt x="9894443" y="9639"/>
                  </a:lnTo>
                  <a:lnTo>
                    <a:pt x="9858223" y="21678"/>
                  </a:lnTo>
                  <a:lnTo>
                    <a:pt x="9798342" y="59664"/>
                  </a:lnTo>
                  <a:lnTo>
                    <a:pt x="9754057" y="113271"/>
                  </a:lnTo>
                  <a:lnTo>
                    <a:pt x="9725063" y="181457"/>
                  </a:lnTo>
                  <a:lnTo>
                    <a:pt x="9719932" y="203377"/>
                  </a:lnTo>
                  <a:lnTo>
                    <a:pt x="9709633" y="159270"/>
                  </a:lnTo>
                  <a:lnTo>
                    <a:pt x="9688766" y="112737"/>
                  </a:lnTo>
                  <a:lnTo>
                    <a:pt x="9659556" y="73253"/>
                  </a:lnTo>
                  <a:lnTo>
                    <a:pt x="9622028" y="41808"/>
                  </a:lnTo>
                  <a:lnTo>
                    <a:pt x="9576143" y="19342"/>
                  </a:lnTo>
                  <a:lnTo>
                    <a:pt x="9521927" y="5867"/>
                  </a:lnTo>
                  <a:lnTo>
                    <a:pt x="9459354" y="1384"/>
                  </a:lnTo>
                  <a:lnTo>
                    <a:pt x="9412884" y="3873"/>
                  </a:lnTo>
                  <a:lnTo>
                    <a:pt x="9371089" y="11341"/>
                  </a:lnTo>
                  <a:lnTo>
                    <a:pt x="9333954" y="23774"/>
                  </a:lnTo>
                  <a:lnTo>
                    <a:pt x="9273337" y="62953"/>
                  </a:lnTo>
                  <a:lnTo>
                    <a:pt x="9229357" y="117830"/>
                  </a:lnTo>
                  <a:lnTo>
                    <a:pt x="9201442" y="187299"/>
                  </a:lnTo>
                  <a:lnTo>
                    <a:pt x="9192819" y="226491"/>
                  </a:lnTo>
                  <a:lnTo>
                    <a:pt x="9187637" y="268490"/>
                  </a:lnTo>
                  <a:lnTo>
                    <a:pt x="9185923" y="313296"/>
                  </a:lnTo>
                  <a:lnTo>
                    <a:pt x="9185923" y="359511"/>
                  </a:lnTo>
                  <a:lnTo>
                    <a:pt x="9360510" y="359511"/>
                  </a:lnTo>
                  <a:lnTo>
                    <a:pt x="9360510" y="315849"/>
                  </a:lnTo>
                  <a:lnTo>
                    <a:pt x="9361018" y="293865"/>
                  </a:lnTo>
                  <a:lnTo>
                    <a:pt x="9365183" y="252793"/>
                  </a:lnTo>
                  <a:lnTo>
                    <a:pt x="9380893" y="199999"/>
                  </a:lnTo>
                  <a:lnTo>
                    <a:pt x="9412973" y="163233"/>
                  </a:lnTo>
                  <a:lnTo>
                    <a:pt x="9464484" y="150241"/>
                  </a:lnTo>
                  <a:lnTo>
                    <a:pt x="9484855" y="152158"/>
                  </a:lnTo>
                  <a:lnTo>
                    <a:pt x="9528670" y="181038"/>
                  </a:lnTo>
                  <a:lnTo>
                    <a:pt x="9544075" y="218567"/>
                  </a:lnTo>
                  <a:lnTo>
                    <a:pt x="9549232" y="269608"/>
                  </a:lnTo>
                  <a:lnTo>
                    <a:pt x="9548228" y="294754"/>
                  </a:lnTo>
                  <a:lnTo>
                    <a:pt x="9540215" y="341909"/>
                  </a:lnTo>
                  <a:lnTo>
                    <a:pt x="9524606" y="385241"/>
                  </a:lnTo>
                  <a:lnTo>
                    <a:pt x="9504096" y="426618"/>
                  </a:lnTo>
                  <a:lnTo>
                    <a:pt x="9452762" y="508571"/>
                  </a:lnTo>
                  <a:lnTo>
                    <a:pt x="9177668" y="933678"/>
                  </a:lnTo>
                  <a:lnTo>
                    <a:pt x="9252356" y="1052652"/>
                  </a:lnTo>
                  <a:lnTo>
                    <a:pt x="9699396" y="1052652"/>
                  </a:lnTo>
                  <a:lnTo>
                    <a:pt x="9699396" y="910170"/>
                  </a:lnTo>
                  <a:lnTo>
                    <a:pt x="9383573" y="910170"/>
                  </a:lnTo>
                  <a:lnTo>
                    <a:pt x="9596691" y="586701"/>
                  </a:lnTo>
                  <a:lnTo>
                    <a:pt x="9630080" y="537286"/>
                  </a:lnTo>
                  <a:lnTo>
                    <a:pt x="9660877" y="489165"/>
                  </a:lnTo>
                  <a:lnTo>
                    <a:pt x="9687484" y="440524"/>
                  </a:lnTo>
                  <a:lnTo>
                    <a:pt x="9708363" y="389661"/>
                  </a:lnTo>
                  <a:lnTo>
                    <a:pt x="9708820" y="388112"/>
                  </a:lnTo>
                  <a:lnTo>
                    <a:pt x="9708820" y="766394"/>
                  </a:lnTo>
                  <a:lnTo>
                    <a:pt x="9710712" y="809409"/>
                  </a:lnTo>
                  <a:lnTo>
                    <a:pt x="9716364" y="849845"/>
                  </a:lnTo>
                  <a:lnTo>
                    <a:pt x="9725800" y="887717"/>
                  </a:lnTo>
                  <a:lnTo>
                    <a:pt x="9755924" y="955179"/>
                  </a:lnTo>
                  <a:lnTo>
                    <a:pt x="9800844" y="1008443"/>
                  </a:lnTo>
                  <a:lnTo>
                    <a:pt x="9860648" y="1046378"/>
                  </a:lnTo>
                  <a:lnTo>
                    <a:pt x="9936061" y="1065631"/>
                  </a:lnTo>
                  <a:lnTo>
                    <a:pt x="9979673" y="1068031"/>
                  </a:lnTo>
                  <a:lnTo>
                    <a:pt x="10023272" y="1065618"/>
                  </a:lnTo>
                  <a:lnTo>
                    <a:pt x="10062934" y="1058392"/>
                  </a:lnTo>
                  <a:lnTo>
                    <a:pt x="10130460" y="1029512"/>
                  </a:lnTo>
                  <a:lnTo>
                    <a:pt x="10182746" y="983627"/>
                  </a:lnTo>
                  <a:lnTo>
                    <a:pt x="10220300" y="922972"/>
                  </a:lnTo>
                  <a:lnTo>
                    <a:pt x="10242931" y="849795"/>
                  </a:lnTo>
                  <a:lnTo>
                    <a:pt x="10248595" y="809358"/>
                  </a:lnTo>
                  <a:lnTo>
                    <a:pt x="10250487" y="766394"/>
                  </a:lnTo>
                  <a:lnTo>
                    <a:pt x="10250487" y="359549"/>
                  </a:lnTo>
                  <a:lnTo>
                    <a:pt x="10417175" y="359549"/>
                  </a:lnTo>
                  <a:lnTo>
                    <a:pt x="10417175" y="315887"/>
                  </a:lnTo>
                  <a:lnTo>
                    <a:pt x="10419258" y="272884"/>
                  </a:lnTo>
                  <a:lnTo>
                    <a:pt x="10425519" y="233730"/>
                  </a:lnTo>
                  <a:lnTo>
                    <a:pt x="10446360" y="185826"/>
                  </a:lnTo>
                  <a:lnTo>
                    <a:pt x="10484561" y="156044"/>
                  </a:lnTo>
                  <a:lnTo>
                    <a:pt x="10521163" y="150266"/>
                  </a:lnTo>
                  <a:lnTo>
                    <a:pt x="10541533" y="152196"/>
                  </a:lnTo>
                  <a:lnTo>
                    <a:pt x="10585348" y="181063"/>
                  </a:lnTo>
                  <a:lnTo>
                    <a:pt x="10600754" y="218605"/>
                  </a:lnTo>
                  <a:lnTo>
                    <a:pt x="10605897" y="269633"/>
                  </a:lnTo>
                  <a:lnTo>
                    <a:pt x="10604906" y="294792"/>
                  </a:lnTo>
                  <a:lnTo>
                    <a:pt x="10596880" y="341947"/>
                  </a:lnTo>
                  <a:lnTo>
                    <a:pt x="10581284" y="385267"/>
                  </a:lnTo>
                  <a:lnTo>
                    <a:pt x="10560774" y="426656"/>
                  </a:lnTo>
                  <a:lnTo>
                    <a:pt x="10509440" y="508609"/>
                  </a:lnTo>
                  <a:lnTo>
                    <a:pt x="10238791" y="926833"/>
                  </a:lnTo>
                  <a:lnTo>
                    <a:pt x="10238791" y="1052690"/>
                  </a:lnTo>
                  <a:lnTo>
                    <a:pt x="10756138" y="1052690"/>
                  </a:lnTo>
                  <a:lnTo>
                    <a:pt x="10756138" y="910209"/>
                  </a:lnTo>
                  <a:lnTo>
                    <a:pt x="10440314" y="910209"/>
                  </a:lnTo>
                  <a:lnTo>
                    <a:pt x="10653433" y="586727"/>
                  </a:lnTo>
                  <a:lnTo>
                    <a:pt x="10686821" y="537324"/>
                  </a:lnTo>
                  <a:lnTo>
                    <a:pt x="10717606" y="489191"/>
                  </a:lnTo>
                  <a:lnTo>
                    <a:pt x="10744225" y="440563"/>
                  </a:lnTo>
                  <a:lnTo>
                    <a:pt x="10765104" y="389699"/>
                  </a:lnTo>
                  <a:lnTo>
                    <a:pt x="10778579" y="334670"/>
                  </a:lnTo>
                  <a:lnTo>
                    <a:pt x="10781944" y="304876"/>
                  </a:lnTo>
                  <a:lnTo>
                    <a:pt x="10783075" y="273532"/>
                  </a:lnTo>
                  <a:close/>
                </a:path>
                <a:path w="20104100" h="5984240">
                  <a:moveTo>
                    <a:pt x="11274920" y="655955"/>
                  </a:moveTo>
                  <a:lnTo>
                    <a:pt x="11181791" y="655955"/>
                  </a:lnTo>
                  <a:lnTo>
                    <a:pt x="11181791" y="204114"/>
                  </a:lnTo>
                  <a:lnTo>
                    <a:pt x="11181791" y="12865"/>
                  </a:lnTo>
                  <a:lnTo>
                    <a:pt x="11014939" y="12865"/>
                  </a:lnTo>
                  <a:lnTo>
                    <a:pt x="11014939" y="204114"/>
                  </a:lnTo>
                  <a:lnTo>
                    <a:pt x="11014939" y="655955"/>
                  </a:lnTo>
                  <a:lnTo>
                    <a:pt x="10853179" y="655955"/>
                  </a:lnTo>
                  <a:lnTo>
                    <a:pt x="11014939" y="204114"/>
                  </a:lnTo>
                  <a:lnTo>
                    <a:pt x="11014939" y="12865"/>
                  </a:lnTo>
                  <a:lnTo>
                    <a:pt x="10975137" y="12865"/>
                  </a:lnTo>
                  <a:lnTo>
                    <a:pt x="10704297" y="645706"/>
                  </a:lnTo>
                  <a:lnTo>
                    <a:pt x="10704297" y="797153"/>
                  </a:lnTo>
                  <a:lnTo>
                    <a:pt x="11014939" y="797153"/>
                  </a:lnTo>
                  <a:lnTo>
                    <a:pt x="11014939" y="1052614"/>
                  </a:lnTo>
                  <a:lnTo>
                    <a:pt x="11181791" y="1052614"/>
                  </a:lnTo>
                  <a:lnTo>
                    <a:pt x="11181791" y="797153"/>
                  </a:lnTo>
                  <a:lnTo>
                    <a:pt x="11274920" y="797153"/>
                  </a:lnTo>
                  <a:lnTo>
                    <a:pt x="11274920" y="655955"/>
                  </a:lnTo>
                  <a:close/>
                </a:path>
                <a:path w="20104100" h="5984240">
                  <a:moveTo>
                    <a:pt x="20104100" y="5931763"/>
                  </a:moveTo>
                  <a:lnTo>
                    <a:pt x="12449874" y="5931763"/>
                  </a:lnTo>
                  <a:lnTo>
                    <a:pt x="12449874" y="5984113"/>
                  </a:lnTo>
                  <a:lnTo>
                    <a:pt x="20104100" y="5984113"/>
                  </a:lnTo>
                  <a:lnTo>
                    <a:pt x="20104100" y="5931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42841" y="4962501"/>
              <a:ext cx="5963033" cy="52999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3308" y="1472468"/>
              <a:ext cx="11529262" cy="29698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5191" y="1472468"/>
              <a:ext cx="11445495" cy="28860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2941" y="4879672"/>
              <a:ext cx="3507746" cy="15734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879672"/>
              <a:ext cx="20104099" cy="52051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921316"/>
              <a:ext cx="20104099" cy="5465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648707" y="638724"/>
              <a:ext cx="2984500" cy="2984500"/>
            </a:xfrm>
            <a:custGeom>
              <a:avLst/>
              <a:gdLst/>
              <a:ahLst/>
              <a:cxnLst/>
              <a:rect l="l" t="t" r="r" b="b"/>
              <a:pathLst>
                <a:path w="2984500" h="2984500">
                  <a:moveTo>
                    <a:pt x="2984202" y="0"/>
                  </a:moveTo>
                  <a:lnTo>
                    <a:pt x="0" y="0"/>
                  </a:lnTo>
                  <a:lnTo>
                    <a:pt x="0" y="2984202"/>
                  </a:lnTo>
                  <a:lnTo>
                    <a:pt x="2984202" y="2984202"/>
                  </a:lnTo>
                  <a:lnTo>
                    <a:pt x="2984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619815" y="996828"/>
              <a:ext cx="156210" cy="156210"/>
            </a:xfrm>
            <a:custGeom>
              <a:avLst/>
              <a:gdLst/>
              <a:ahLst/>
              <a:cxnLst/>
              <a:rect l="l" t="t" r="r" b="b"/>
              <a:pathLst>
                <a:path w="156209" h="156209">
                  <a:moveTo>
                    <a:pt x="155625" y="26860"/>
                  </a:moveTo>
                  <a:lnTo>
                    <a:pt x="153517" y="16408"/>
                  </a:lnTo>
                  <a:lnTo>
                    <a:pt x="147764" y="7874"/>
                  </a:lnTo>
                  <a:lnTo>
                    <a:pt x="139230" y="2120"/>
                  </a:lnTo>
                  <a:lnTo>
                    <a:pt x="128765" y="0"/>
                  </a:lnTo>
                  <a:lnTo>
                    <a:pt x="103492" y="0"/>
                  </a:lnTo>
                  <a:lnTo>
                    <a:pt x="93040" y="2120"/>
                  </a:lnTo>
                  <a:lnTo>
                    <a:pt x="84493" y="7874"/>
                  </a:lnTo>
                  <a:lnTo>
                    <a:pt x="78740" y="16408"/>
                  </a:lnTo>
                  <a:lnTo>
                    <a:pt x="76631" y="26860"/>
                  </a:lnTo>
                  <a:lnTo>
                    <a:pt x="76631" y="58826"/>
                  </a:lnTo>
                  <a:lnTo>
                    <a:pt x="75653" y="63690"/>
                  </a:lnTo>
                  <a:lnTo>
                    <a:pt x="70815" y="70840"/>
                  </a:lnTo>
                  <a:lnTo>
                    <a:pt x="63652" y="75653"/>
                  </a:lnTo>
                  <a:lnTo>
                    <a:pt x="58801" y="76631"/>
                  </a:lnTo>
                  <a:lnTo>
                    <a:pt x="26860" y="76631"/>
                  </a:lnTo>
                  <a:lnTo>
                    <a:pt x="16408" y="78740"/>
                  </a:lnTo>
                  <a:lnTo>
                    <a:pt x="7874" y="84493"/>
                  </a:lnTo>
                  <a:lnTo>
                    <a:pt x="2120" y="93040"/>
                  </a:lnTo>
                  <a:lnTo>
                    <a:pt x="0" y="103492"/>
                  </a:lnTo>
                  <a:lnTo>
                    <a:pt x="0" y="128765"/>
                  </a:lnTo>
                  <a:lnTo>
                    <a:pt x="2120" y="139230"/>
                  </a:lnTo>
                  <a:lnTo>
                    <a:pt x="7874" y="147764"/>
                  </a:lnTo>
                  <a:lnTo>
                    <a:pt x="16408" y="153517"/>
                  </a:lnTo>
                  <a:lnTo>
                    <a:pt x="26860" y="155625"/>
                  </a:lnTo>
                  <a:lnTo>
                    <a:pt x="76631" y="155625"/>
                  </a:lnTo>
                  <a:lnTo>
                    <a:pt x="79006" y="155625"/>
                  </a:lnTo>
                  <a:lnTo>
                    <a:pt x="128765" y="155625"/>
                  </a:lnTo>
                  <a:lnTo>
                    <a:pt x="139230" y="153517"/>
                  </a:lnTo>
                  <a:lnTo>
                    <a:pt x="147764" y="147764"/>
                  </a:lnTo>
                  <a:lnTo>
                    <a:pt x="153517" y="139230"/>
                  </a:lnTo>
                  <a:lnTo>
                    <a:pt x="155625" y="128765"/>
                  </a:lnTo>
                  <a:lnTo>
                    <a:pt x="155625" y="79006"/>
                  </a:lnTo>
                  <a:lnTo>
                    <a:pt x="155625" y="76631"/>
                  </a:lnTo>
                  <a:lnTo>
                    <a:pt x="155625" y="26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6811" y="996828"/>
              <a:ext cx="2224625" cy="22245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12455" y="3099381"/>
              <a:ext cx="3905885" cy="1047115"/>
            </a:xfrm>
            <a:custGeom>
              <a:avLst/>
              <a:gdLst/>
              <a:ahLst/>
              <a:cxnLst/>
              <a:rect l="l" t="t" r="r" b="b"/>
              <a:pathLst>
                <a:path w="3905884" h="1047114">
                  <a:moveTo>
                    <a:pt x="3382095" y="0"/>
                  </a:moveTo>
                  <a:lnTo>
                    <a:pt x="523544" y="0"/>
                  </a:lnTo>
                  <a:lnTo>
                    <a:pt x="475891" y="2139"/>
                  </a:lnTo>
                  <a:lnTo>
                    <a:pt x="429436" y="8434"/>
                  </a:lnTo>
                  <a:lnTo>
                    <a:pt x="384365" y="18701"/>
                  </a:lnTo>
                  <a:lnTo>
                    <a:pt x="340862" y="32754"/>
                  </a:lnTo>
                  <a:lnTo>
                    <a:pt x="299113" y="50408"/>
                  </a:lnTo>
                  <a:lnTo>
                    <a:pt x="259301" y="71479"/>
                  </a:lnTo>
                  <a:lnTo>
                    <a:pt x="221612" y="95781"/>
                  </a:lnTo>
                  <a:lnTo>
                    <a:pt x="186231" y="123131"/>
                  </a:lnTo>
                  <a:lnTo>
                    <a:pt x="153342" y="153342"/>
                  </a:lnTo>
                  <a:lnTo>
                    <a:pt x="123131" y="186231"/>
                  </a:lnTo>
                  <a:lnTo>
                    <a:pt x="95781" y="221612"/>
                  </a:lnTo>
                  <a:lnTo>
                    <a:pt x="71479" y="259301"/>
                  </a:lnTo>
                  <a:lnTo>
                    <a:pt x="50408" y="299113"/>
                  </a:lnTo>
                  <a:lnTo>
                    <a:pt x="32754" y="340862"/>
                  </a:lnTo>
                  <a:lnTo>
                    <a:pt x="18701" y="384365"/>
                  </a:lnTo>
                  <a:lnTo>
                    <a:pt x="8434" y="429436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2"/>
                  </a:lnTo>
                  <a:lnTo>
                    <a:pt x="18701" y="662723"/>
                  </a:lnTo>
                  <a:lnTo>
                    <a:pt x="32754" y="706225"/>
                  </a:lnTo>
                  <a:lnTo>
                    <a:pt x="50408" y="747975"/>
                  </a:lnTo>
                  <a:lnTo>
                    <a:pt x="71479" y="787787"/>
                  </a:lnTo>
                  <a:lnTo>
                    <a:pt x="95781" y="825475"/>
                  </a:lnTo>
                  <a:lnTo>
                    <a:pt x="123131" y="860857"/>
                  </a:lnTo>
                  <a:lnTo>
                    <a:pt x="153342" y="893745"/>
                  </a:lnTo>
                  <a:lnTo>
                    <a:pt x="186231" y="923957"/>
                  </a:lnTo>
                  <a:lnTo>
                    <a:pt x="221612" y="951306"/>
                  </a:lnTo>
                  <a:lnTo>
                    <a:pt x="259301" y="975609"/>
                  </a:lnTo>
                  <a:lnTo>
                    <a:pt x="299113" y="996680"/>
                  </a:lnTo>
                  <a:lnTo>
                    <a:pt x="340862" y="1014334"/>
                  </a:lnTo>
                  <a:lnTo>
                    <a:pt x="384365" y="1028387"/>
                  </a:lnTo>
                  <a:lnTo>
                    <a:pt x="429436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3382095" y="1047088"/>
                  </a:lnTo>
                  <a:lnTo>
                    <a:pt x="3429749" y="1044948"/>
                  </a:lnTo>
                  <a:lnTo>
                    <a:pt x="3476203" y="1038653"/>
                  </a:lnTo>
                  <a:lnTo>
                    <a:pt x="3521274" y="1028387"/>
                  </a:lnTo>
                  <a:lnTo>
                    <a:pt x="3564777" y="1014334"/>
                  </a:lnTo>
                  <a:lnTo>
                    <a:pt x="3606527" y="996680"/>
                  </a:lnTo>
                  <a:lnTo>
                    <a:pt x="3646338" y="975609"/>
                  </a:lnTo>
                  <a:lnTo>
                    <a:pt x="3684027" y="951306"/>
                  </a:lnTo>
                  <a:lnTo>
                    <a:pt x="3719408" y="923957"/>
                  </a:lnTo>
                  <a:lnTo>
                    <a:pt x="3752297" y="893745"/>
                  </a:lnTo>
                  <a:lnTo>
                    <a:pt x="3782509" y="860857"/>
                  </a:lnTo>
                  <a:lnTo>
                    <a:pt x="3809858" y="825475"/>
                  </a:lnTo>
                  <a:lnTo>
                    <a:pt x="3834161" y="787787"/>
                  </a:lnTo>
                  <a:lnTo>
                    <a:pt x="3855231" y="747975"/>
                  </a:lnTo>
                  <a:lnTo>
                    <a:pt x="3872885" y="706225"/>
                  </a:lnTo>
                  <a:lnTo>
                    <a:pt x="3886938" y="662723"/>
                  </a:lnTo>
                  <a:lnTo>
                    <a:pt x="3897205" y="617652"/>
                  </a:lnTo>
                  <a:lnTo>
                    <a:pt x="3903500" y="571197"/>
                  </a:lnTo>
                  <a:lnTo>
                    <a:pt x="3905640" y="523544"/>
                  </a:lnTo>
                  <a:lnTo>
                    <a:pt x="3903500" y="475891"/>
                  </a:lnTo>
                  <a:lnTo>
                    <a:pt x="3897205" y="429436"/>
                  </a:lnTo>
                  <a:lnTo>
                    <a:pt x="3886938" y="384365"/>
                  </a:lnTo>
                  <a:lnTo>
                    <a:pt x="3872885" y="340862"/>
                  </a:lnTo>
                  <a:lnTo>
                    <a:pt x="3855231" y="299113"/>
                  </a:lnTo>
                  <a:lnTo>
                    <a:pt x="3834161" y="259301"/>
                  </a:lnTo>
                  <a:lnTo>
                    <a:pt x="3809858" y="221612"/>
                  </a:lnTo>
                  <a:lnTo>
                    <a:pt x="3782509" y="186231"/>
                  </a:lnTo>
                  <a:lnTo>
                    <a:pt x="3752297" y="153342"/>
                  </a:lnTo>
                  <a:lnTo>
                    <a:pt x="3719408" y="123131"/>
                  </a:lnTo>
                  <a:lnTo>
                    <a:pt x="3684027" y="95781"/>
                  </a:lnTo>
                  <a:lnTo>
                    <a:pt x="3646338" y="71479"/>
                  </a:lnTo>
                  <a:lnTo>
                    <a:pt x="3606527" y="50408"/>
                  </a:lnTo>
                  <a:lnTo>
                    <a:pt x="3564777" y="32754"/>
                  </a:lnTo>
                  <a:lnTo>
                    <a:pt x="3521274" y="18701"/>
                  </a:lnTo>
                  <a:lnTo>
                    <a:pt x="3476203" y="8434"/>
                  </a:lnTo>
                  <a:lnTo>
                    <a:pt x="3429749" y="2139"/>
                  </a:lnTo>
                  <a:lnTo>
                    <a:pt x="3382095" y="0"/>
                  </a:lnTo>
                  <a:close/>
                </a:path>
              </a:pathLst>
            </a:custGeom>
            <a:solidFill>
              <a:srgbClr val="D8D8D8">
                <a:alpha val="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2455" y="3099381"/>
              <a:ext cx="3905885" cy="1047115"/>
            </a:xfrm>
            <a:custGeom>
              <a:avLst/>
              <a:gdLst/>
              <a:ahLst/>
              <a:cxnLst/>
              <a:rect l="l" t="t" r="r" b="b"/>
              <a:pathLst>
                <a:path w="3905884" h="1047114">
                  <a:moveTo>
                    <a:pt x="523544" y="0"/>
                  </a:moveTo>
                  <a:lnTo>
                    <a:pt x="475891" y="2139"/>
                  </a:lnTo>
                  <a:lnTo>
                    <a:pt x="429436" y="8434"/>
                  </a:lnTo>
                  <a:lnTo>
                    <a:pt x="384365" y="18701"/>
                  </a:lnTo>
                  <a:lnTo>
                    <a:pt x="340862" y="32754"/>
                  </a:lnTo>
                  <a:lnTo>
                    <a:pt x="299113" y="50408"/>
                  </a:lnTo>
                  <a:lnTo>
                    <a:pt x="259301" y="71479"/>
                  </a:lnTo>
                  <a:lnTo>
                    <a:pt x="221612" y="95781"/>
                  </a:lnTo>
                  <a:lnTo>
                    <a:pt x="186231" y="123130"/>
                  </a:lnTo>
                  <a:lnTo>
                    <a:pt x="153342" y="153342"/>
                  </a:lnTo>
                  <a:lnTo>
                    <a:pt x="123131" y="186231"/>
                  </a:lnTo>
                  <a:lnTo>
                    <a:pt x="95781" y="221612"/>
                  </a:lnTo>
                  <a:lnTo>
                    <a:pt x="71479" y="259301"/>
                  </a:lnTo>
                  <a:lnTo>
                    <a:pt x="50408" y="299113"/>
                  </a:lnTo>
                  <a:lnTo>
                    <a:pt x="32754" y="340862"/>
                  </a:lnTo>
                  <a:lnTo>
                    <a:pt x="18701" y="384365"/>
                  </a:lnTo>
                  <a:lnTo>
                    <a:pt x="8434" y="429436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4" y="617652"/>
                  </a:lnTo>
                  <a:lnTo>
                    <a:pt x="18701" y="662723"/>
                  </a:lnTo>
                  <a:lnTo>
                    <a:pt x="32754" y="706225"/>
                  </a:lnTo>
                  <a:lnTo>
                    <a:pt x="50408" y="747975"/>
                  </a:lnTo>
                  <a:lnTo>
                    <a:pt x="71479" y="787787"/>
                  </a:lnTo>
                  <a:lnTo>
                    <a:pt x="95781" y="825476"/>
                  </a:lnTo>
                  <a:lnTo>
                    <a:pt x="123131" y="860857"/>
                  </a:lnTo>
                  <a:lnTo>
                    <a:pt x="153342" y="893746"/>
                  </a:lnTo>
                  <a:lnTo>
                    <a:pt x="186231" y="923957"/>
                  </a:lnTo>
                  <a:lnTo>
                    <a:pt x="221612" y="951306"/>
                  </a:lnTo>
                  <a:lnTo>
                    <a:pt x="259301" y="975609"/>
                  </a:lnTo>
                  <a:lnTo>
                    <a:pt x="299113" y="996680"/>
                  </a:lnTo>
                  <a:lnTo>
                    <a:pt x="340862" y="1014334"/>
                  </a:lnTo>
                  <a:lnTo>
                    <a:pt x="384365" y="1028387"/>
                  </a:lnTo>
                  <a:lnTo>
                    <a:pt x="429436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23544" y="984263"/>
                  </a:lnTo>
                  <a:lnTo>
                    <a:pt x="476438" y="981884"/>
                  </a:lnTo>
                  <a:lnTo>
                    <a:pt x="430693" y="974903"/>
                  </a:lnTo>
                  <a:lnTo>
                    <a:pt x="386540" y="963550"/>
                  </a:lnTo>
                  <a:lnTo>
                    <a:pt x="344211" y="948058"/>
                  </a:lnTo>
                  <a:lnTo>
                    <a:pt x="303938" y="928657"/>
                  </a:lnTo>
                  <a:lnTo>
                    <a:pt x="265951" y="905580"/>
                  </a:lnTo>
                  <a:lnTo>
                    <a:pt x="230484" y="879057"/>
                  </a:lnTo>
                  <a:lnTo>
                    <a:pt x="197766" y="849322"/>
                  </a:lnTo>
                  <a:lnTo>
                    <a:pt x="168031" y="816604"/>
                  </a:lnTo>
                  <a:lnTo>
                    <a:pt x="141508" y="781136"/>
                  </a:lnTo>
                  <a:lnTo>
                    <a:pt x="118431" y="743150"/>
                  </a:lnTo>
                  <a:lnTo>
                    <a:pt x="99030" y="702877"/>
                  </a:lnTo>
                  <a:lnTo>
                    <a:pt x="83538" y="660548"/>
                  </a:lnTo>
                  <a:lnTo>
                    <a:pt x="72185" y="616395"/>
                  </a:lnTo>
                  <a:lnTo>
                    <a:pt x="65203" y="570650"/>
                  </a:lnTo>
                  <a:lnTo>
                    <a:pt x="62825" y="523544"/>
                  </a:lnTo>
                  <a:lnTo>
                    <a:pt x="65203" y="476438"/>
                  </a:lnTo>
                  <a:lnTo>
                    <a:pt x="72185" y="430693"/>
                  </a:lnTo>
                  <a:lnTo>
                    <a:pt x="83538" y="386540"/>
                  </a:lnTo>
                  <a:lnTo>
                    <a:pt x="99030" y="344212"/>
                  </a:lnTo>
                  <a:lnTo>
                    <a:pt x="118431" y="303938"/>
                  </a:lnTo>
                  <a:lnTo>
                    <a:pt x="141508" y="265952"/>
                  </a:lnTo>
                  <a:lnTo>
                    <a:pt x="168031" y="230484"/>
                  </a:lnTo>
                  <a:lnTo>
                    <a:pt x="197766" y="197767"/>
                  </a:lnTo>
                  <a:lnTo>
                    <a:pt x="230484" y="168031"/>
                  </a:lnTo>
                  <a:lnTo>
                    <a:pt x="265951" y="141509"/>
                  </a:lnTo>
                  <a:lnTo>
                    <a:pt x="303938" y="118431"/>
                  </a:lnTo>
                  <a:lnTo>
                    <a:pt x="344211" y="99031"/>
                  </a:lnTo>
                  <a:lnTo>
                    <a:pt x="386540" y="83538"/>
                  </a:lnTo>
                  <a:lnTo>
                    <a:pt x="430693" y="72185"/>
                  </a:lnTo>
                  <a:lnTo>
                    <a:pt x="476438" y="65204"/>
                  </a:lnTo>
                  <a:lnTo>
                    <a:pt x="523544" y="62825"/>
                  </a:lnTo>
                  <a:lnTo>
                    <a:pt x="523544" y="0"/>
                  </a:lnTo>
                  <a:close/>
                </a:path>
                <a:path w="3905884" h="1047114">
                  <a:moveTo>
                    <a:pt x="3382095" y="984263"/>
                  </a:moveTo>
                  <a:lnTo>
                    <a:pt x="523544" y="984263"/>
                  </a:lnTo>
                  <a:lnTo>
                    <a:pt x="523544" y="1047088"/>
                  </a:lnTo>
                  <a:lnTo>
                    <a:pt x="3382095" y="1047088"/>
                  </a:lnTo>
                  <a:lnTo>
                    <a:pt x="3382095" y="984263"/>
                  </a:lnTo>
                  <a:close/>
                </a:path>
                <a:path w="3905884" h="1047114">
                  <a:moveTo>
                    <a:pt x="3905640" y="523544"/>
                  </a:moveTo>
                  <a:lnTo>
                    <a:pt x="3842814" y="523544"/>
                  </a:lnTo>
                  <a:lnTo>
                    <a:pt x="3840436" y="570650"/>
                  </a:lnTo>
                  <a:lnTo>
                    <a:pt x="3833454" y="616395"/>
                  </a:lnTo>
                  <a:lnTo>
                    <a:pt x="3822101" y="660548"/>
                  </a:lnTo>
                  <a:lnTo>
                    <a:pt x="3806609" y="702877"/>
                  </a:lnTo>
                  <a:lnTo>
                    <a:pt x="3787208" y="743150"/>
                  </a:lnTo>
                  <a:lnTo>
                    <a:pt x="3764131" y="781136"/>
                  </a:lnTo>
                  <a:lnTo>
                    <a:pt x="3737609" y="816604"/>
                  </a:lnTo>
                  <a:lnTo>
                    <a:pt x="3707873" y="849322"/>
                  </a:lnTo>
                  <a:lnTo>
                    <a:pt x="3675155" y="879057"/>
                  </a:lnTo>
                  <a:lnTo>
                    <a:pt x="3639688" y="905580"/>
                  </a:lnTo>
                  <a:lnTo>
                    <a:pt x="3601701" y="928657"/>
                  </a:lnTo>
                  <a:lnTo>
                    <a:pt x="3561428" y="948058"/>
                  </a:lnTo>
                  <a:lnTo>
                    <a:pt x="3519099" y="963550"/>
                  </a:lnTo>
                  <a:lnTo>
                    <a:pt x="3474946" y="974903"/>
                  </a:lnTo>
                  <a:lnTo>
                    <a:pt x="3429201" y="981884"/>
                  </a:lnTo>
                  <a:lnTo>
                    <a:pt x="3382095" y="984263"/>
                  </a:lnTo>
                  <a:lnTo>
                    <a:pt x="3382095" y="1047088"/>
                  </a:lnTo>
                  <a:lnTo>
                    <a:pt x="3429749" y="1044948"/>
                  </a:lnTo>
                  <a:lnTo>
                    <a:pt x="3476203" y="1038653"/>
                  </a:lnTo>
                  <a:lnTo>
                    <a:pt x="3521274" y="1028387"/>
                  </a:lnTo>
                  <a:lnTo>
                    <a:pt x="3564777" y="1014334"/>
                  </a:lnTo>
                  <a:lnTo>
                    <a:pt x="3606527" y="996680"/>
                  </a:lnTo>
                  <a:lnTo>
                    <a:pt x="3646338" y="975609"/>
                  </a:lnTo>
                  <a:lnTo>
                    <a:pt x="3684027" y="951306"/>
                  </a:lnTo>
                  <a:lnTo>
                    <a:pt x="3719408" y="923957"/>
                  </a:lnTo>
                  <a:lnTo>
                    <a:pt x="3752297" y="893746"/>
                  </a:lnTo>
                  <a:lnTo>
                    <a:pt x="3782509" y="860857"/>
                  </a:lnTo>
                  <a:lnTo>
                    <a:pt x="3809858" y="825476"/>
                  </a:lnTo>
                  <a:lnTo>
                    <a:pt x="3834161" y="787787"/>
                  </a:lnTo>
                  <a:lnTo>
                    <a:pt x="3855231" y="747975"/>
                  </a:lnTo>
                  <a:lnTo>
                    <a:pt x="3872885" y="706225"/>
                  </a:lnTo>
                  <a:lnTo>
                    <a:pt x="3886938" y="662723"/>
                  </a:lnTo>
                  <a:lnTo>
                    <a:pt x="3897205" y="617652"/>
                  </a:lnTo>
                  <a:lnTo>
                    <a:pt x="3903500" y="571197"/>
                  </a:lnTo>
                  <a:lnTo>
                    <a:pt x="3905640" y="523544"/>
                  </a:lnTo>
                  <a:close/>
                </a:path>
                <a:path w="3905884" h="1047114">
                  <a:moveTo>
                    <a:pt x="3382095" y="0"/>
                  </a:moveTo>
                  <a:lnTo>
                    <a:pt x="3382095" y="62825"/>
                  </a:lnTo>
                  <a:lnTo>
                    <a:pt x="3429201" y="65204"/>
                  </a:lnTo>
                  <a:lnTo>
                    <a:pt x="3474946" y="72185"/>
                  </a:lnTo>
                  <a:lnTo>
                    <a:pt x="3519099" y="83538"/>
                  </a:lnTo>
                  <a:lnTo>
                    <a:pt x="3561428" y="99031"/>
                  </a:lnTo>
                  <a:lnTo>
                    <a:pt x="3601701" y="118431"/>
                  </a:lnTo>
                  <a:lnTo>
                    <a:pt x="3639688" y="141509"/>
                  </a:lnTo>
                  <a:lnTo>
                    <a:pt x="3675155" y="168031"/>
                  </a:lnTo>
                  <a:lnTo>
                    <a:pt x="3707873" y="197767"/>
                  </a:lnTo>
                  <a:lnTo>
                    <a:pt x="3737608" y="230484"/>
                  </a:lnTo>
                  <a:lnTo>
                    <a:pt x="3764131" y="265952"/>
                  </a:lnTo>
                  <a:lnTo>
                    <a:pt x="3787208" y="303938"/>
                  </a:lnTo>
                  <a:lnTo>
                    <a:pt x="3806609" y="344212"/>
                  </a:lnTo>
                  <a:lnTo>
                    <a:pt x="3822101" y="386540"/>
                  </a:lnTo>
                  <a:lnTo>
                    <a:pt x="3833454" y="430693"/>
                  </a:lnTo>
                  <a:lnTo>
                    <a:pt x="3840436" y="476438"/>
                  </a:lnTo>
                  <a:lnTo>
                    <a:pt x="3842814" y="523544"/>
                  </a:lnTo>
                  <a:lnTo>
                    <a:pt x="3905640" y="523544"/>
                  </a:lnTo>
                  <a:lnTo>
                    <a:pt x="3903500" y="475891"/>
                  </a:lnTo>
                  <a:lnTo>
                    <a:pt x="3897205" y="429436"/>
                  </a:lnTo>
                  <a:lnTo>
                    <a:pt x="3886938" y="384365"/>
                  </a:lnTo>
                  <a:lnTo>
                    <a:pt x="3872885" y="340862"/>
                  </a:lnTo>
                  <a:lnTo>
                    <a:pt x="3855231" y="299113"/>
                  </a:lnTo>
                  <a:lnTo>
                    <a:pt x="3834161" y="259301"/>
                  </a:lnTo>
                  <a:lnTo>
                    <a:pt x="3809858" y="221612"/>
                  </a:lnTo>
                  <a:lnTo>
                    <a:pt x="3782509" y="186231"/>
                  </a:lnTo>
                  <a:lnTo>
                    <a:pt x="3752297" y="153342"/>
                  </a:lnTo>
                  <a:lnTo>
                    <a:pt x="3719408" y="123130"/>
                  </a:lnTo>
                  <a:lnTo>
                    <a:pt x="3684027" y="95781"/>
                  </a:lnTo>
                  <a:lnTo>
                    <a:pt x="3646338" y="71479"/>
                  </a:lnTo>
                  <a:lnTo>
                    <a:pt x="3606527" y="50408"/>
                  </a:lnTo>
                  <a:lnTo>
                    <a:pt x="3564777" y="32754"/>
                  </a:lnTo>
                  <a:lnTo>
                    <a:pt x="3521274" y="18701"/>
                  </a:lnTo>
                  <a:lnTo>
                    <a:pt x="3476203" y="8434"/>
                  </a:lnTo>
                  <a:lnTo>
                    <a:pt x="3429749" y="2139"/>
                  </a:lnTo>
                  <a:lnTo>
                    <a:pt x="3382095" y="0"/>
                  </a:lnTo>
                  <a:close/>
                </a:path>
                <a:path w="3905884" h="1047114">
                  <a:moveTo>
                    <a:pt x="3382095" y="0"/>
                  </a:moveTo>
                  <a:lnTo>
                    <a:pt x="523544" y="0"/>
                  </a:lnTo>
                  <a:lnTo>
                    <a:pt x="523544" y="62825"/>
                  </a:lnTo>
                  <a:lnTo>
                    <a:pt x="3382095" y="62825"/>
                  </a:lnTo>
                  <a:lnTo>
                    <a:pt x="3382095" y="0"/>
                  </a:lnTo>
                  <a:close/>
                </a:path>
              </a:pathLst>
            </a:custGeom>
            <a:solidFill>
              <a:srgbClr val="31E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7702" y="3324506"/>
              <a:ext cx="7470496" cy="6972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9586" y="3324506"/>
              <a:ext cx="7386729" cy="6135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1342" y="3336776"/>
              <a:ext cx="3065822" cy="6701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83225" y="3336776"/>
              <a:ext cx="2982054" cy="586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66361" y="7416014"/>
              <a:ext cx="6885496" cy="6999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8244" y="7416014"/>
              <a:ext cx="6801729" cy="6161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9495" y="5374192"/>
              <a:ext cx="7105906" cy="6999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71379" y="5374192"/>
              <a:ext cx="7022139" cy="6161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21959" y="9321716"/>
              <a:ext cx="15985810" cy="3889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63843" y="9321716"/>
              <a:ext cx="15902043" cy="305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27481" y="7448767"/>
              <a:ext cx="7843981" cy="69131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9364" y="7448767"/>
              <a:ext cx="7760214" cy="6075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39830" y="5389070"/>
              <a:ext cx="6653276" cy="6701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281714" y="5389070"/>
              <a:ext cx="6569509" cy="5863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488" y="2086778"/>
              <a:ext cx="6939998" cy="6433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23371" y="2086778"/>
              <a:ext cx="6856231" cy="5595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5057755" cy="11308715"/>
            <a:chOff x="1" y="0"/>
            <a:chExt cx="1505775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0"/>
              <a:ext cx="15057132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9452" y="5483267"/>
              <a:ext cx="7029727" cy="4864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1336" y="5483267"/>
              <a:ext cx="6945959" cy="4026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0475" y="1890649"/>
              <a:ext cx="6517635" cy="13042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2359" y="1890649"/>
              <a:ext cx="6433868" cy="12205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79452" y="8696724"/>
              <a:ext cx="7906459" cy="4666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21336" y="8696724"/>
              <a:ext cx="7822692" cy="38284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6397406" y="8638480"/>
            <a:ext cx="2943860" cy="1280795"/>
            <a:chOff x="16397406" y="8638480"/>
            <a:chExt cx="2943860" cy="1280795"/>
          </a:xfrm>
        </p:grpSpPr>
        <p:sp>
          <p:nvSpPr>
            <p:cNvPr id="11" name="object 11"/>
            <p:cNvSpPr/>
            <p:nvPr/>
          </p:nvSpPr>
          <p:spPr>
            <a:xfrm>
              <a:off x="16397406" y="8640089"/>
              <a:ext cx="751205" cy="1261110"/>
            </a:xfrm>
            <a:custGeom>
              <a:avLst/>
              <a:gdLst/>
              <a:ahLst/>
              <a:cxnLst/>
              <a:rect l="l" t="t" r="r" b="b"/>
              <a:pathLst>
                <a:path w="751205" h="1261109">
                  <a:moveTo>
                    <a:pt x="320200" y="0"/>
                  </a:moveTo>
                  <a:lnTo>
                    <a:pt x="259370" y="3447"/>
                  </a:lnTo>
                  <a:lnTo>
                    <a:pt x="204944" y="13790"/>
                  </a:lnTo>
                  <a:lnTo>
                    <a:pt x="156920" y="31029"/>
                  </a:lnTo>
                  <a:lnTo>
                    <a:pt x="115296" y="55163"/>
                  </a:lnTo>
                  <a:lnTo>
                    <a:pt x="80069" y="86192"/>
                  </a:lnTo>
                  <a:lnTo>
                    <a:pt x="51259" y="123397"/>
                  </a:lnTo>
                  <a:lnTo>
                    <a:pt x="28842" y="166010"/>
                  </a:lnTo>
                  <a:lnTo>
                    <a:pt x="12822" y="214035"/>
                  </a:lnTo>
                  <a:lnTo>
                    <a:pt x="3206" y="267472"/>
                  </a:lnTo>
                  <a:lnTo>
                    <a:pt x="0" y="326323"/>
                  </a:lnTo>
                  <a:lnTo>
                    <a:pt x="1347" y="363886"/>
                  </a:lnTo>
                  <a:lnTo>
                    <a:pt x="12137" y="433535"/>
                  </a:lnTo>
                  <a:lnTo>
                    <a:pt x="33223" y="496463"/>
                  </a:lnTo>
                  <a:lnTo>
                    <a:pt x="61675" y="556130"/>
                  </a:lnTo>
                  <a:lnTo>
                    <a:pt x="96614" y="613599"/>
                  </a:lnTo>
                  <a:lnTo>
                    <a:pt x="135096" y="672078"/>
                  </a:lnTo>
                  <a:lnTo>
                    <a:pt x="155508" y="701906"/>
                  </a:lnTo>
                  <a:lnTo>
                    <a:pt x="411025" y="1089813"/>
                  </a:lnTo>
                  <a:lnTo>
                    <a:pt x="518334" y="1260668"/>
                  </a:lnTo>
                  <a:lnTo>
                    <a:pt x="750811" y="1260550"/>
                  </a:lnTo>
                  <a:lnTo>
                    <a:pt x="652608" y="1109713"/>
                  </a:lnTo>
                  <a:lnTo>
                    <a:pt x="328064" y="608183"/>
                  </a:lnTo>
                  <a:lnTo>
                    <a:pt x="280872" y="533995"/>
                  </a:lnTo>
                  <a:lnTo>
                    <a:pt x="253549" y="485335"/>
                  </a:lnTo>
                  <a:lnTo>
                    <a:pt x="231613" y="434732"/>
                  </a:lnTo>
                  <a:lnTo>
                    <a:pt x="217199" y="380689"/>
                  </a:lnTo>
                  <a:lnTo>
                    <a:pt x="212381" y="321613"/>
                  </a:lnTo>
                  <a:lnTo>
                    <a:pt x="213931" y="288995"/>
                  </a:lnTo>
                  <a:lnTo>
                    <a:pt x="226273" y="235901"/>
                  </a:lnTo>
                  <a:lnTo>
                    <a:pt x="251093" y="199250"/>
                  </a:lnTo>
                  <a:lnTo>
                    <a:pt x="289598" y="180779"/>
                  </a:lnTo>
                  <a:lnTo>
                    <a:pt x="314038" y="178469"/>
                  </a:lnTo>
                  <a:lnTo>
                    <a:pt x="337307" y="180199"/>
                  </a:lnTo>
                  <a:lnTo>
                    <a:pt x="375779" y="194051"/>
                  </a:lnTo>
                  <a:lnTo>
                    <a:pt x="403745" y="221104"/>
                  </a:lnTo>
                  <a:lnTo>
                    <a:pt x="422617" y="257296"/>
                  </a:lnTo>
                  <a:lnTo>
                    <a:pt x="433105" y="301467"/>
                  </a:lnTo>
                  <a:lnTo>
                    <a:pt x="438110" y="350718"/>
                  </a:lnTo>
                  <a:lnTo>
                    <a:pt x="438735" y="429472"/>
                  </a:lnTo>
                  <a:lnTo>
                    <a:pt x="648055" y="429472"/>
                  </a:lnTo>
                  <a:lnTo>
                    <a:pt x="648055" y="374051"/>
                  </a:lnTo>
                  <a:lnTo>
                    <a:pt x="645992" y="320312"/>
                  </a:lnTo>
                  <a:lnTo>
                    <a:pt x="639798" y="269951"/>
                  </a:lnTo>
                  <a:lnTo>
                    <a:pt x="629460" y="222960"/>
                  </a:lnTo>
                  <a:lnTo>
                    <a:pt x="614967" y="179332"/>
                  </a:lnTo>
                  <a:lnTo>
                    <a:pt x="595972" y="139650"/>
                  </a:lnTo>
                  <a:lnTo>
                    <a:pt x="572067" y="104493"/>
                  </a:lnTo>
                  <a:lnTo>
                    <a:pt x="543247" y="73854"/>
                  </a:lnTo>
                  <a:lnTo>
                    <a:pt x="509503" y="47727"/>
                  </a:lnTo>
                  <a:lnTo>
                    <a:pt x="470558" y="26857"/>
                  </a:lnTo>
                  <a:lnTo>
                    <a:pt x="426023" y="11941"/>
                  </a:lnTo>
                  <a:lnTo>
                    <a:pt x="375903" y="2986"/>
                  </a:lnTo>
                  <a:lnTo>
                    <a:pt x="320200" y="0"/>
                  </a:lnTo>
                  <a:close/>
                </a:path>
              </a:pathLst>
            </a:custGeom>
            <a:solidFill>
              <a:srgbClr val="FF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826167" y="8638482"/>
              <a:ext cx="2515235" cy="1280795"/>
            </a:xfrm>
            <a:custGeom>
              <a:avLst/>
              <a:gdLst/>
              <a:ahLst/>
              <a:cxnLst/>
              <a:rect l="l" t="t" r="r" b="b"/>
              <a:pathLst>
                <a:path w="2515234" h="1280795">
                  <a:moveTo>
                    <a:pt x="1925167" y="328015"/>
                  </a:moveTo>
                  <a:lnTo>
                    <a:pt x="1921967" y="269163"/>
                  </a:lnTo>
                  <a:lnTo>
                    <a:pt x="1912353" y="215722"/>
                  </a:lnTo>
                  <a:lnTo>
                    <a:pt x="1896325" y="167703"/>
                  </a:lnTo>
                  <a:lnTo>
                    <a:pt x="1873910" y="125095"/>
                  </a:lnTo>
                  <a:lnTo>
                    <a:pt x="1845094" y="87884"/>
                  </a:lnTo>
                  <a:lnTo>
                    <a:pt x="1809889" y="56857"/>
                  </a:lnTo>
                  <a:lnTo>
                    <a:pt x="1768284" y="32715"/>
                  </a:lnTo>
                  <a:lnTo>
                    <a:pt x="1720265" y="15481"/>
                  </a:lnTo>
                  <a:lnTo>
                    <a:pt x="1665833" y="5143"/>
                  </a:lnTo>
                  <a:lnTo>
                    <a:pt x="1605013" y="1689"/>
                  </a:lnTo>
                  <a:lnTo>
                    <a:pt x="1549285" y="4673"/>
                  </a:lnTo>
                  <a:lnTo>
                    <a:pt x="1499171" y="13639"/>
                  </a:lnTo>
                  <a:lnTo>
                    <a:pt x="1454632" y="28549"/>
                  </a:lnTo>
                  <a:lnTo>
                    <a:pt x="1415669" y="49415"/>
                  </a:lnTo>
                  <a:lnTo>
                    <a:pt x="1381937" y="75526"/>
                  </a:lnTo>
                  <a:lnTo>
                    <a:pt x="1353121" y="106172"/>
                  </a:lnTo>
                  <a:lnTo>
                    <a:pt x="1329207" y="141338"/>
                  </a:lnTo>
                  <a:lnTo>
                    <a:pt x="1310208" y="181025"/>
                  </a:lnTo>
                  <a:lnTo>
                    <a:pt x="1295730" y="224650"/>
                  </a:lnTo>
                  <a:lnTo>
                    <a:pt x="1285392" y="271640"/>
                  </a:lnTo>
                  <a:lnTo>
                    <a:pt x="1282217" y="297357"/>
                  </a:lnTo>
                  <a:lnTo>
                    <a:pt x="1277835" y="263829"/>
                  </a:lnTo>
                  <a:lnTo>
                    <a:pt x="1267028" y="217601"/>
                  </a:lnTo>
                  <a:lnTo>
                    <a:pt x="1254861" y="183184"/>
                  </a:lnTo>
                  <a:lnTo>
                    <a:pt x="1251877" y="174739"/>
                  </a:lnTo>
                  <a:lnTo>
                    <a:pt x="1232230" y="135826"/>
                  </a:lnTo>
                  <a:lnTo>
                    <a:pt x="1207985" y="101422"/>
                  </a:lnTo>
                  <a:lnTo>
                    <a:pt x="1179118" y="71551"/>
                  </a:lnTo>
                  <a:lnTo>
                    <a:pt x="1145628" y="46202"/>
                  </a:lnTo>
                  <a:lnTo>
                    <a:pt x="1107313" y="25984"/>
                  </a:lnTo>
                  <a:lnTo>
                    <a:pt x="1070952" y="13906"/>
                  </a:lnTo>
                  <a:lnTo>
                    <a:pt x="1070952" y="366407"/>
                  </a:lnTo>
                  <a:lnTo>
                    <a:pt x="1070940" y="919035"/>
                  </a:lnTo>
                  <a:lnTo>
                    <a:pt x="1066685" y="976858"/>
                  </a:lnTo>
                  <a:lnTo>
                    <a:pt x="1058545" y="1017562"/>
                  </a:lnTo>
                  <a:lnTo>
                    <a:pt x="1043127" y="1052969"/>
                  </a:lnTo>
                  <a:lnTo>
                    <a:pt x="1003300" y="1090282"/>
                  </a:lnTo>
                  <a:lnTo>
                    <a:pt x="961745" y="1097584"/>
                  </a:lnTo>
                  <a:lnTo>
                    <a:pt x="940092" y="1095768"/>
                  </a:lnTo>
                  <a:lnTo>
                    <a:pt x="892390" y="1068349"/>
                  </a:lnTo>
                  <a:lnTo>
                    <a:pt x="866000" y="1017562"/>
                  </a:lnTo>
                  <a:lnTo>
                    <a:pt x="857148" y="976833"/>
                  </a:lnTo>
                  <a:lnTo>
                    <a:pt x="852919" y="936053"/>
                  </a:lnTo>
                  <a:lnTo>
                    <a:pt x="852449" y="366407"/>
                  </a:lnTo>
                  <a:lnTo>
                    <a:pt x="852830" y="347954"/>
                  </a:lnTo>
                  <a:lnTo>
                    <a:pt x="856297" y="305231"/>
                  </a:lnTo>
                  <a:lnTo>
                    <a:pt x="863803" y="263664"/>
                  </a:lnTo>
                  <a:lnTo>
                    <a:pt x="878814" y="227876"/>
                  </a:lnTo>
                  <a:lnTo>
                    <a:pt x="918984" y="190500"/>
                  </a:lnTo>
                  <a:lnTo>
                    <a:pt x="961707" y="183184"/>
                  </a:lnTo>
                  <a:lnTo>
                    <a:pt x="984681" y="185013"/>
                  </a:lnTo>
                  <a:lnTo>
                    <a:pt x="1020876" y="199644"/>
                  </a:lnTo>
                  <a:lnTo>
                    <a:pt x="1053122" y="244957"/>
                  </a:lnTo>
                  <a:lnTo>
                    <a:pt x="1064107" y="284022"/>
                  </a:lnTo>
                  <a:lnTo>
                    <a:pt x="1069301" y="326567"/>
                  </a:lnTo>
                  <a:lnTo>
                    <a:pt x="1070952" y="366407"/>
                  </a:lnTo>
                  <a:lnTo>
                    <a:pt x="1070952" y="13906"/>
                  </a:lnTo>
                  <a:lnTo>
                    <a:pt x="1063879" y="11544"/>
                  </a:lnTo>
                  <a:lnTo>
                    <a:pt x="1015326" y="2895"/>
                  </a:lnTo>
                  <a:lnTo>
                    <a:pt x="961707" y="0"/>
                  </a:lnTo>
                  <a:lnTo>
                    <a:pt x="908075" y="2895"/>
                  </a:lnTo>
                  <a:lnTo>
                    <a:pt x="859536" y="11557"/>
                  </a:lnTo>
                  <a:lnTo>
                    <a:pt x="816102" y="25996"/>
                  </a:lnTo>
                  <a:lnTo>
                    <a:pt x="777773" y="46202"/>
                  </a:lnTo>
                  <a:lnTo>
                    <a:pt x="744296" y="71551"/>
                  </a:lnTo>
                  <a:lnTo>
                    <a:pt x="715429" y="101434"/>
                  </a:lnTo>
                  <a:lnTo>
                    <a:pt x="691184" y="135839"/>
                  </a:lnTo>
                  <a:lnTo>
                    <a:pt x="671563" y="174739"/>
                  </a:lnTo>
                  <a:lnTo>
                    <a:pt x="656424" y="217601"/>
                  </a:lnTo>
                  <a:lnTo>
                    <a:pt x="650227" y="244081"/>
                  </a:lnTo>
                  <a:lnTo>
                    <a:pt x="645121" y="215684"/>
                  </a:lnTo>
                  <a:lnTo>
                    <a:pt x="629107" y="167665"/>
                  </a:lnTo>
                  <a:lnTo>
                    <a:pt x="606691" y="125044"/>
                  </a:lnTo>
                  <a:lnTo>
                    <a:pt x="577875" y="87845"/>
                  </a:lnTo>
                  <a:lnTo>
                    <a:pt x="542671" y="56819"/>
                  </a:lnTo>
                  <a:lnTo>
                    <a:pt x="501053" y="32677"/>
                  </a:lnTo>
                  <a:lnTo>
                    <a:pt x="453034" y="15443"/>
                  </a:lnTo>
                  <a:lnTo>
                    <a:pt x="398614" y="5105"/>
                  </a:lnTo>
                  <a:lnTo>
                    <a:pt x="337781" y="1651"/>
                  </a:lnTo>
                  <a:lnTo>
                    <a:pt x="282067" y="4635"/>
                  </a:lnTo>
                  <a:lnTo>
                    <a:pt x="231940" y="13589"/>
                  </a:lnTo>
                  <a:lnTo>
                    <a:pt x="187401" y="28511"/>
                  </a:lnTo>
                  <a:lnTo>
                    <a:pt x="148437" y="49377"/>
                  </a:lnTo>
                  <a:lnTo>
                    <a:pt x="114719" y="75488"/>
                  </a:lnTo>
                  <a:lnTo>
                    <a:pt x="85890" y="106133"/>
                  </a:lnTo>
                  <a:lnTo>
                    <a:pt x="61976" y="141300"/>
                  </a:lnTo>
                  <a:lnTo>
                    <a:pt x="42976" y="180987"/>
                  </a:lnTo>
                  <a:lnTo>
                    <a:pt x="28498" y="224612"/>
                  </a:lnTo>
                  <a:lnTo>
                    <a:pt x="18161" y="271602"/>
                  </a:lnTo>
                  <a:lnTo>
                    <a:pt x="11963" y="321970"/>
                  </a:lnTo>
                  <a:lnTo>
                    <a:pt x="9893" y="375704"/>
                  </a:lnTo>
                  <a:lnTo>
                    <a:pt x="9893" y="431126"/>
                  </a:lnTo>
                  <a:lnTo>
                    <a:pt x="219252" y="431126"/>
                  </a:lnTo>
                  <a:lnTo>
                    <a:pt x="219252" y="378764"/>
                  </a:lnTo>
                  <a:lnTo>
                    <a:pt x="219875" y="352399"/>
                  </a:lnTo>
                  <a:lnTo>
                    <a:pt x="224866" y="303149"/>
                  </a:lnTo>
                  <a:lnTo>
                    <a:pt x="235369" y="258991"/>
                  </a:lnTo>
                  <a:lnTo>
                    <a:pt x="254241" y="222796"/>
                  </a:lnTo>
                  <a:lnTo>
                    <a:pt x="282168" y="195745"/>
                  </a:lnTo>
                  <a:lnTo>
                    <a:pt x="320649" y="181889"/>
                  </a:lnTo>
                  <a:lnTo>
                    <a:pt x="343941" y="180162"/>
                  </a:lnTo>
                  <a:lnTo>
                    <a:pt x="368363" y="182460"/>
                  </a:lnTo>
                  <a:lnTo>
                    <a:pt x="406869" y="200926"/>
                  </a:lnTo>
                  <a:lnTo>
                    <a:pt x="431685" y="237578"/>
                  </a:lnTo>
                  <a:lnTo>
                    <a:pt x="444017" y="290677"/>
                  </a:lnTo>
                  <a:lnTo>
                    <a:pt x="445566" y="323303"/>
                  </a:lnTo>
                  <a:lnTo>
                    <a:pt x="444360" y="353466"/>
                  </a:lnTo>
                  <a:lnTo>
                    <a:pt x="434746" y="410019"/>
                  </a:lnTo>
                  <a:lnTo>
                    <a:pt x="416039" y="461962"/>
                  </a:lnTo>
                  <a:lnTo>
                    <a:pt x="391439" y="511594"/>
                  </a:lnTo>
                  <a:lnTo>
                    <a:pt x="329882" y="609879"/>
                  </a:lnTo>
                  <a:lnTo>
                    <a:pt x="0" y="1119644"/>
                  </a:lnTo>
                  <a:lnTo>
                    <a:pt x="89573" y="1262316"/>
                  </a:lnTo>
                  <a:lnTo>
                    <a:pt x="625640" y="1262316"/>
                  </a:lnTo>
                  <a:lnTo>
                    <a:pt x="625640" y="1091463"/>
                  </a:lnTo>
                  <a:lnTo>
                    <a:pt x="246926" y="1091463"/>
                  </a:lnTo>
                  <a:lnTo>
                    <a:pt x="502475" y="703554"/>
                  </a:lnTo>
                  <a:lnTo>
                    <a:pt x="542518" y="644309"/>
                  </a:lnTo>
                  <a:lnTo>
                    <a:pt x="579450" y="586600"/>
                  </a:lnTo>
                  <a:lnTo>
                    <a:pt x="611365" y="528269"/>
                  </a:lnTo>
                  <a:lnTo>
                    <a:pt x="636397" y="467271"/>
                  </a:lnTo>
                  <a:lnTo>
                    <a:pt x="636943" y="465416"/>
                  </a:lnTo>
                  <a:lnTo>
                    <a:pt x="636943" y="919035"/>
                  </a:lnTo>
                  <a:lnTo>
                    <a:pt x="639203" y="970635"/>
                  </a:lnTo>
                  <a:lnTo>
                    <a:pt x="645985" y="1019124"/>
                  </a:lnTo>
                  <a:lnTo>
                    <a:pt x="657301" y="1064539"/>
                  </a:lnTo>
                  <a:lnTo>
                    <a:pt x="673138" y="1106855"/>
                  </a:lnTo>
                  <a:lnTo>
                    <a:pt x="693420" y="1145438"/>
                  </a:lnTo>
                  <a:lnTo>
                    <a:pt x="718146" y="1179588"/>
                  </a:lnTo>
                  <a:lnTo>
                    <a:pt x="747293" y="1209319"/>
                  </a:lnTo>
                  <a:lnTo>
                    <a:pt x="780872" y="1234605"/>
                  </a:lnTo>
                  <a:lnTo>
                    <a:pt x="819010" y="1254798"/>
                  </a:lnTo>
                  <a:lnTo>
                    <a:pt x="861860" y="1269225"/>
                  </a:lnTo>
                  <a:lnTo>
                    <a:pt x="909434" y="1277886"/>
                  </a:lnTo>
                  <a:lnTo>
                    <a:pt x="961745" y="1280769"/>
                  </a:lnTo>
                  <a:lnTo>
                    <a:pt x="1014018" y="1277874"/>
                  </a:lnTo>
                  <a:lnTo>
                    <a:pt x="1061593" y="1269212"/>
                  </a:lnTo>
                  <a:lnTo>
                    <a:pt x="1104442" y="1254772"/>
                  </a:lnTo>
                  <a:lnTo>
                    <a:pt x="1142568" y="1234567"/>
                  </a:lnTo>
                  <a:lnTo>
                    <a:pt x="1176121" y="1209281"/>
                  </a:lnTo>
                  <a:lnTo>
                    <a:pt x="1205268" y="1179550"/>
                  </a:lnTo>
                  <a:lnTo>
                    <a:pt x="1229995" y="1145400"/>
                  </a:lnTo>
                  <a:lnTo>
                    <a:pt x="1250302" y="1106817"/>
                  </a:lnTo>
                  <a:lnTo>
                    <a:pt x="1266126" y="1064475"/>
                  </a:lnTo>
                  <a:lnTo>
                    <a:pt x="1277442" y="1019060"/>
                  </a:lnTo>
                  <a:lnTo>
                    <a:pt x="1284224" y="970572"/>
                  </a:lnTo>
                  <a:lnTo>
                    <a:pt x="1286497" y="919035"/>
                  </a:lnTo>
                  <a:lnTo>
                    <a:pt x="1286497" y="431165"/>
                  </a:lnTo>
                  <a:lnTo>
                    <a:pt x="1486395" y="431165"/>
                  </a:lnTo>
                  <a:lnTo>
                    <a:pt x="1486395" y="378802"/>
                  </a:lnTo>
                  <a:lnTo>
                    <a:pt x="1488884" y="327240"/>
                  </a:lnTo>
                  <a:lnTo>
                    <a:pt x="1496402" y="280289"/>
                  </a:lnTo>
                  <a:lnTo>
                    <a:pt x="1510842" y="239877"/>
                  </a:lnTo>
                  <a:lnTo>
                    <a:pt x="1534121" y="207911"/>
                  </a:lnTo>
                  <a:lnTo>
                    <a:pt x="1567205" y="187121"/>
                  </a:lnTo>
                  <a:lnTo>
                    <a:pt x="1611096" y="180200"/>
                  </a:lnTo>
                  <a:lnTo>
                    <a:pt x="1635518" y="182499"/>
                  </a:lnTo>
                  <a:lnTo>
                    <a:pt x="1674012" y="200964"/>
                  </a:lnTo>
                  <a:lnTo>
                    <a:pt x="1698828" y="237617"/>
                  </a:lnTo>
                  <a:lnTo>
                    <a:pt x="1711159" y="290715"/>
                  </a:lnTo>
                  <a:lnTo>
                    <a:pt x="1712709" y="323342"/>
                  </a:lnTo>
                  <a:lnTo>
                    <a:pt x="1711515" y="353504"/>
                  </a:lnTo>
                  <a:lnTo>
                    <a:pt x="1701901" y="410057"/>
                  </a:lnTo>
                  <a:lnTo>
                    <a:pt x="1683181" y="462013"/>
                  </a:lnTo>
                  <a:lnTo>
                    <a:pt x="1658594" y="511644"/>
                  </a:lnTo>
                  <a:lnTo>
                    <a:pt x="1597025" y="609917"/>
                  </a:lnTo>
                  <a:lnTo>
                    <a:pt x="1272489" y="1111440"/>
                  </a:lnTo>
                  <a:lnTo>
                    <a:pt x="1272489" y="1262354"/>
                  </a:lnTo>
                  <a:lnTo>
                    <a:pt x="1892871" y="1262354"/>
                  </a:lnTo>
                  <a:lnTo>
                    <a:pt x="1892871" y="1091501"/>
                  </a:lnTo>
                  <a:lnTo>
                    <a:pt x="1514144" y="1091501"/>
                  </a:lnTo>
                  <a:lnTo>
                    <a:pt x="1769706" y="703592"/>
                  </a:lnTo>
                  <a:lnTo>
                    <a:pt x="1809750" y="644347"/>
                  </a:lnTo>
                  <a:lnTo>
                    <a:pt x="1846668" y="586638"/>
                  </a:lnTo>
                  <a:lnTo>
                    <a:pt x="1878584" y="528307"/>
                  </a:lnTo>
                  <a:lnTo>
                    <a:pt x="1903615" y="467309"/>
                  </a:lnTo>
                  <a:lnTo>
                    <a:pt x="1919782" y="401332"/>
                  </a:lnTo>
                  <a:lnTo>
                    <a:pt x="1923821" y="365594"/>
                  </a:lnTo>
                  <a:lnTo>
                    <a:pt x="1925167" y="328015"/>
                  </a:lnTo>
                  <a:close/>
                </a:path>
                <a:path w="2515234" h="1280795">
                  <a:moveTo>
                    <a:pt x="2514981" y="786612"/>
                  </a:moveTo>
                  <a:lnTo>
                    <a:pt x="2403310" y="786612"/>
                  </a:lnTo>
                  <a:lnTo>
                    <a:pt x="2403310" y="244767"/>
                  </a:lnTo>
                  <a:lnTo>
                    <a:pt x="2403310" y="15430"/>
                  </a:lnTo>
                  <a:lnTo>
                    <a:pt x="2203221" y="15430"/>
                  </a:lnTo>
                  <a:lnTo>
                    <a:pt x="2203221" y="244767"/>
                  </a:lnTo>
                  <a:lnTo>
                    <a:pt x="2203221" y="786612"/>
                  </a:lnTo>
                  <a:lnTo>
                    <a:pt x="2009241" y="786612"/>
                  </a:lnTo>
                  <a:lnTo>
                    <a:pt x="2203221" y="244767"/>
                  </a:lnTo>
                  <a:lnTo>
                    <a:pt x="2203221" y="15430"/>
                  </a:lnTo>
                  <a:lnTo>
                    <a:pt x="2155482" y="15430"/>
                  </a:lnTo>
                  <a:lnTo>
                    <a:pt x="1830692" y="774331"/>
                  </a:lnTo>
                  <a:lnTo>
                    <a:pt x="1830692" y="955941"/>
                  </a:lnTo>
                  <a:lnTo>
                    <a:pt x="2203221" y="955941"/>
                  </a:lnTo>
                  <a:lnTo>
                    <a:pt x="2203221" y="1262278"/>
                  </a:lnTo>
                  <a:lnTo>
                    <a:pt x="2403310" y="1262278"/>
                  </a:lnTo>
                  <a:lnTo>
                    <a:pt x="2403310" y="955941"/>
                  </a:lnTo>
                  <a:lnTo>
                    <a:pt x="2514981" y="955941"/>
                  </a:lnTo>
                  <a:lnTo>
                    <a:pt x="2514981" y="786612"/>
                  </a:lnTo>
                  <a:close/>
                </a:path>
              </a:pathLst>
            </a:custGeom>
            <a:solidFill>
              <a:srgbClr val="266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808767" y="4518923"/>
            <a:ext cx="4478374" cy="255360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340197" y="797882"/>
            <a:ext cx="1998705" cy="332740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699711" y="8778317"/>
            <a:ext cx="50165" cy="50800"/>
          </a:xfrm>
          <a:custGeom>
            <a:avLst/>
            <a:gdLst/>
            <a:ahLst/>
            <a:cxnLst/>
            <a:rect l="l" t="t" r="r" b="b"/>
            <a:pathLst>
              <a:path w="50164" h="50800">
                <a:moveTo>
                  <a:pt x="24964" y="0"/>
                </a:moveTo>
                <a:lnTo>
                  <a:pt x="15237" y="1984"/>
                </a:lnTo>
                <a:lnTo>
                  <a:pt x="7303" y="7392"/>
                </a:lnTo>
                <a:lnTo>
                  <a:pt x="1958" y="15402"/>
                </a:lnTo>
                <a:lnTo>
                  <a:pt x="0" y="25193"/>
                </a:lnTo>
                <a:lnTo>
                  <a:pt x="1958" y="34983"/>
                </a:lnTo>
                <a:lnTo>
                  <a:pt x="7303" y="42993"/>
                </a:lnTo>
                <a:lnTo>
                  <a:pt x="15237" y="48401"/>
                </a:lnTo>
                <a:lnTo>
                  <a:pt x="24964" y="50386"/>
                </a:lnTo>
                <a:lnTo>
                  <a:pt x="34691" y="48409"/>
                </a:lnTo>
                <a:lnTo>
                  <a:pt x="42626" y="43015"/>
                </a:lnTo>
                <a:lnTo>
                  <a:pt x="47970" y="35009"/>
                </a:lnTo>
                <a:lnTo>
                  <a:pt x="49929" y="25193"/>
                </a:lnTo>
                <a:lnTo>
                  <a:pt x="47970" y="15402"/>
                </a:lnTo>
                <a:lnTo>
                  <a:pt x="42626" y="7392"/>
                </a:lnTo>
                <a:lnTo>
                  <a:pt x="34691" y="1984"/>
                </a:lnTo>
                <a:lnTo>
                  <a:pt x="24964" y="0"/>
                </a:lnTo>
                <a:close/>
              </a:path>
            </a:pathLst>
          </a:custGeom>
          <a:solidFill>
            <a:srgbClr val="2FE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98184" y="9441104"/>
            <a:ext cx="146889" cy="1451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86954" y="7895072"/>
            <a:ext cx="211876" cy="212261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780920" y="817594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04" y="0"/>
                </a:moveTo>
                <a:lnTo>
                  <a:pt x="13793" y="1796"/>
                </a:lnTo>
                <a:lnTo>
                  <a:pt x="6610" y="6692"/>
                </a:lnTo>
                <a:lnTo>
                  <a:pt x="1772" y="13945"/>
                </a:lnTo>
                <a:lnTo>
                  <a:pt x="0" y="22810"/>
                </a:lnTo>
                <a:lnTo>
                  <a:pt x="1772" y="31676"/>
                </a:lnTo>
                <a:lnTo>
                  <a:pt x="6610" y="38928"/>
                </a:lnTo>
                <a:lnTo>
                  <a:pt x="13793" y="43824"/>
                </a:lnTo>
                <a:lnTo>
                  <a:pt x="22604" y="45621"/>
                </a:lnTo>
                <a:lnTo>
                  <a:pt x="31414" y="43833"/>
                </a:lnTo>
                <a:lnTo>
                  <a:pt x="38598" y="38951"/>
                </a:lnTo>
                <a:lnTo>
                  <a:pt x="43435" y="31701"/>
                </a:lnTo>
                <a:lnTo>
                  <a:pt x="45208" y="22810"/>
                </a:lnTo>
                <a:lnTo>
                  <a:pt x="43435" y="13945"/>
                </a:lnTo>
                <a:lnTo>
                  <a:pt x="38598" y="6692"/>
                </a:lnTo>
                <a:lnTo>
                  <a:pt x="31414" y="1796"/>
                </a:lnTo>
                <a:lnTo>
                  <a:pt x="22604" y="0"/>
                </a:lnTo>
                <a:close/>
              </a:path>
            </a:pathLst>
          </a:custGeom>
          <a:solidFill>
            <a:srgbClr val="2FE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22972" y="9145159"/>
            <a:ext cx="138568" cy="13708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34450" y="7602219"/>
            <a:ext cx="1872118" cy="208334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00399" y="4616846"/>
            <a:ext cx="1697517" cy="180272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36838" y="1527409"/>
            <a:ext cx="1939849" cy="15733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86308" y="806258"/>
              <a:ext cx="14942185" cy="2806700"/>
            </a:xfrm>
            <a:custGeom>
              <a:avLst/>
              <a:gdLst/>
              <a:ahLst/>
              <a:cxnLst/>
              <a:rect l="l" t="t" r="r" b="b"/>
              <a:pathLst>
                <a:path w="14942185" h="2806700">
                  <a:moveTo>
                    <a:pt x="13727330" y="0"/>
                  </a:moveTo>
                  <a:lnTo>
                    <a:pt x="1214622" y="0"/>
                  </a:lnTo>
                  <a:lnTo>
                    <a:pt x="1166928" y="919"/>
                  </a:lnTo>
                  <a:lnTo>
                    <a:pt x="1119700" y="3654"/>
                  </a:lnTo>
                  <a:lnTo>
                    <a:pt x="1072972" y="8171"/>
                  </a:lnTo>
                  <a:lnTo>
                    <a:pt x="1026776" y="14437"/>
                  </a:lnTo>
                  <a:lnTo>
                    <a:pt x="981148" y="22417"/>
                  </a:lnTo>
                  <a:lnTo>
                    <a:pt x="936120" y="32079"/>
                  </a:lnTo>
                  <a:lnTo>
                    <a:pt x="891727" y="43387"/>
                  </a:lnTo>
                  <a:lnTo>
                    <a:pt x="848003" y="56309"/>
                  </a:lnTo>
                  <a:lnTo>
                    <a:pt x="804980" y="70810"/>
                  </a:lnTo>
                  <a:lnTo>
                    <a:pt x="762693" y="86858"/>
                  </a:lnTo>
                  <a:lnTo>
                    <a:pt x="721176" y="104417"/>
                  </a:lnTo>
                  <a:lnTo>
                    <a:pt x="680462" y="123455"/>
                  </a:lnTo>
                  <a:lnTo>
                    <a:pt x="640585" y="143938"/>
                  </a:lnTo>
                  <a:lnTo>
                    <a:pt x="601579" y="165831"/>
                  </a:lnTo>
                  <a:lnTo>
                    <a:pt x="563477" y="189102"/>
                  </a:lnTo>
                  <a:lnTo>
                    <a:pt x="526314" y="213716"/>
                  </a:lnTo>
                  <a:lnTo>
                    <a:pt x="490123" y="239639"/>
                  </a:lnTo>
                  <a:lnTo>
                    <a:pt x="454938" y="266838"/>
                  </a:lnTo>
                  <a:lnTo>
                    <a:pt x="420792" y="295280"/>
                  </a:lnTo>
                  <a:lnTo>
                    <a:pt x="387720" y="324930"/>
                  </a:lnTo>
                  <a:lnTo>
                    <a:pt x="355754" y="355754"/>
                  </a:lnTo>
                  <a:lnTo>
                    <a:pt x="324930" y="387720"/>
                  </a:lnTo>
                  <a:lnTo>
                    <a:pt x="295280" y="420792"/>
                  </a:lnTo>
                  <a:lnTo>
                    <a:pt x="266838" y="454938"/>
                  </a:lnTo>
                  <a:lnTo>
                    <a:pt x="239639" y="490123"/>
                  </a:lnTo>
                  <a:lnTo>
                    <a:pt x="213716" y="526314"/>
                  </a:lnTo>
                  <a:lnTo>
                    <a:pt x="189102" y="563477"/>
                  </a:lnTo>
                  <a:lnTo>
                    <a:pt x="165831" y="601579"/>
                  </a:lnTo>
                  <a:lnTo>
                    <a:pt x="143938" y="640585"/>
                  </a:lnTo>
                  <a:lnTo>
                    <a:pt x="123455" y="680462"/>
                  </a:lnTo>
                  <a:lnTo>
                    <a:pt x="104417" y="721176"/>
                  </a:lnTo>
                  <a:lnTo>
                    <a:pt x="86858" y="762693"/>
                  </a:lnTo>
                  <a:lnTo>
                    <a:pt x="70810" y="804980"/>
                  </a:lnTo>
                  <a:lnTo>
                    <a:pt x="56309" y="848003"/>
                  </a:lnTo>
                  <a:lnTo>
                    <a:pt x="43387" y="891727"/>
                  </a:lnTo>
                  <a:lnTo>
                    <a:pt x="32079" y="936120"/>
                  </a:lnTo>
                  <a:lnTo>
                    <a:pt x="22417" y="981148"/>
                  </a:lnTo>
                  <a:lnTo>
                    <a:pt x="14437" y="1026776"/>
                  </a:lnTo>
                  <a:lnTo>
                    <a:pt x="8171" y="1072972"/>
                  </a:lnTo>
                  <a:lnTo>
                    <a:pt x="3654" y="1119700"/>
                  </a:lnTo>
                  <a:lnTo>
                    <a:pt x="919" y="1166928"/>
                  </a:lnTo>
                  <a:lnTo>
                    <a:pt x="0" y="1214622"/>
                  </a:lnTo>
                  <a:lnTo>
                    <a:pt x="0" y="1591574"/>
                  </a:lnTo>
                  <a:lnTo>
                    <a:pt x="919" y="1639268"/>
                  </a:lnTo>
                  <a:lnTo>
                    <a:pt x="3654" y="1686496"/>
                  </a:lnTo>
                  <a:lnTo>
                    <a:pt x="8171" y="1733225"/>
                  </a:lnTo>
                  <a:lnTo>
                    <a:pt x="14437" y="1779420"/>
                  </a:lnTo>
                  <a:lnTo>
                    <a:pt x="22417" y="1825048"/>
                  </a:lnTo>
                  <a:lnTo>
                    <a:pt x="32079" y="1870076"/>
                  </a:lnTo>
                  <a:lnTo>
                    <a:pt x="43387" y="1914469"/>
                  </a:lnTo>
                  <a:lnTo>
                    <a:pt x="56309" y="1958194"/>
                  </a:lnTo>
                  <a:lnTo>
                    <a:pt x="70810" y="2001216"/>
                  </a:lnTo>
                  <a:lnTo>
                    <a:pt x="86858" y="2043503"/>
                  </a:lnTo>
                  <a:lnTo>
                    <a:pt x="104417" y="2085020"/>
                  </a:lnTo>
                  <a:lnTo>
                    <a:pt x="123455" y="2125734"/>
                  </a:lnTo>
                  <a:lnTo>
                    <a:pt x="143938" y="2165611"/>
                  </a:lnTo>
                  <a:lnTo>
                    <a:pt x="165831" y="2204617"/>
                  </a:lnTo>
                  <a:lnTo>
                    <a:pt x="189102" y="2242719"/>
                  </a:lnTo>
                  <a:lnTo>
                    <a:pt x="213716" y="2279882"/>
                  </a:lnTo>
                  <a:lnTo>
                    <a:pt x="239639" y="2316073"/>
                  </a:lnTo>
                  <a:lnTo>
                    <a:pt x="266838" y="2351259"/>
                  </a:lnTo>
                  <a:lnTo>
                    <a:pt x="295280" y="2385404"/>
                  </a:lnTo>
                  <a:lnTo>
                    <a:pt x="324930" y="2418477"/>
                  </a:lnTo>
                  <a:lnTo>
                    <a:pt x="355754" y="2450442"/>
                  </a:lnTo>
                  <a:lnTo>
                    <a:pt x="387719" y="2481266"/>
                  </a:lnTo>
                  <a:lnTo>
                    <a:pt x="420792" y="2510916"/>
                  </a:lnTo>
                  <a:lnTo>
                    <a:pt x="454938" y="2539358"/>
                  </a:lnTo>
                  <a:lnTo>
                    <a:pt x="490123" y="2566557"/>
                  </a:lnTo>
                  <a:lnTo>
                    <a:pt x="526314" y="2592481"/>
                  </a:lnTo>
                  <a:lnTo>
                    <a:pt x="563477" y="2617095"/>
                  </a:lnTo>
                  <a:lnTo>
                    <a:pt x="601579" y="2640365"/>
                  </a:lnTo>
                  <a:lnTo>
                    <a:pt x="640585" y="2662259"/>
                  </a:lnTo>
                  <a:lnTo>
                    <a:pt x="680462" y="2682741"/>
                  </a:lnTo>
                  <a:lnTo>
                    <a:pt x="721176" y="2701779"/>
                  </a:lnTo>
                  <a:lnTo>
                    <a:pt x="762693" y="2719339"/>
                  </a:lnTo>
                  <a:lnTo>
                    <a:pt x="804980" y="2735386"/>
                  </a:lnTo>
                  <a:lnTo>
                    <a:pt x="848003" y="2749887"/>
                  </a:lnTo>
                  <a:lnTo>
                    <a:pt x="891727" y="2762809"/>
                  </a:lnTo>
                  <a:lnTo>
                    <a:pt x="936120" y="2774118"/>
                  </a:lnTo>
                  <a:lnTo>
                    <a:pt x="981148" y="2783779"/>
                  </a:lnTo>
                  <a:lnTo>
                    <a:pt x="1026776" y="2791759"/>
                  </a:lnTo>
                  <a:lnTo>
                    <a:pt x="1072971" y="2798025"/>
                  </a:lnTo>
                  <a:lnTo>
                    <a:pt x="1119700" y="2802542"/>
                  </a:lnTo>
                  <a:lnTo>
                    <a:pt x="1166928" y="2805278"/>
                  </a:lnTo>
                  <a:lnTo>
                    <a:pt x="1214622" y="2806197"/>
                  </a:lnTo>
                  <a:lnTo>
                    <a:pt x="13727330" y="2806197"/>
                  </a:lnTo>
                  <a:lnTo>
                    <a:pt x="13775024" y="2805278"/>
                  </a:lnTo>
                  <a:lnTo>
                    <a:pt x="13822252" y="2802542"/>
                  </a:lnTo>
                  <a:lnTo>
                    <a:pt x="13868981" y="2798025"/>
                  </a:lnTo>
                  <a:lnTo>
                    <a:pt x="13915176" y="2791759"/>
                  </a:lnTo>
                  <a:lnTo>
                    <a:pt x="13960805" y="2783779"/>
                  </a:lnTo>
                  <a:lnTo>
                    <a:pt x="14005832" y="2774118"/>
                  </a:lnTo>
                  <a:lnTo>
                    <a:pt x="14050225" y="2762809"/>
                  </a:lnTo>
                  <a:lnTo>
                    <a:pt x="14093950" y="2749887"/>
                  </a:lnTo>
                  <a:lnTo>
                    <a:pt x="14136973" y="2735386"/>
                  </a:lnTo>
                  <a:lnTo>
                    <a:pt x="14179259" y="2719339"/>
                  </a:lnTo>
                  <a:lnTo>
                    <a:pt x="14220777" y="2701779"/>
                  </a:lnTo>
                  <a:lnTo>
                    <a:pt x="14261491" y="2682741"/>
                  </a:lnTo>
                  <a:lnTo>
                    <a:pt x="14301368" y="2662259"/>
                  </a:lnTo>
                  <a:lnTo>
                    <a:pt x="14340374" y="2640365"/>
                  </a:lnTo>
                  <a:lnTo>
                    <a:pt x="14378475" y="2617095"/>
                  </a:lnTo>
                  <a:lnTo>
                    <a:pt x="14415638" y="2592481"/>
                  </a:lnTo>
                  <a:lnTo>
                    <a:pt x="14451830" y="2566557"/>
                  </a:lnTo>
                  <a:lnTo>
                    <a:pt x="14487015" y="2539358"/>
                  </a:lnTo>
                  <a:lnTo>
                    <a:pt x="14521161" y="2510916"/>
                  </a:lnTo>
                  <a:lnTo>
                    <a:pt x="14554233" y="2481266"/>
                  </a:lnTo>
                  <a:lnTo>
                    <a:pt x="14586198" y="2450442"/>
                  </a:lnTo>
                  <a:lnTo>
                    <a:pt x="14617023" y="2418477"/>
                  </a:lnTo>
                  <a:lnTo>
                    <a:pt x="14646673" y="2385404"/>
                  </a:lnTo>
                  <a:lnTo>
                    <a:pt x="14675114" y="2351259"/>
                  </a:lnTo>
                  <a:lnTo>
                    <a:pt x="14702313" y="2316073"/>
                  </a:lnTo>
                  <a:lnTo>
                    <a:pt x="14728237" y="2279882"/>
                  </a:lnTo>
                  <a:lnTo>
                    <a:pt x="14752851" y="2242719"/>
                  </a:lnTo>
                  <a:lnTo>
                    <a:pt x="14776121" y="2204617"/>
                  </a:lnTo>
                  <a:lnTo>
                    <a:pt x="14798015" y="2165611"/>
                  </a:lnTo>
                  <a:lnTo>
                    <a:pt x="14818497" y="2125734"/>
                  </a:lnTo>
                  <a:lnTo>
                    <a:pt x="14837535" y="2085020"/>
                  </a:lnTo>
                  <a:lnTo>
                    <a:pt x="14855095" y="2043503"/>
                  </a:lnTo>
                  <a:lnTo>
                    <a:pt x="14871142" y="2001216"/>
                  </a:lnTo>
                  <a:lnTo>
                    <a:pt x="14885644" y="1958194"/>
                  </a:lnTo>
                  <a:lnTo>
                    <a:pt x="14898565" y="1914469"/>
                  </a:lnTo>
                  <a:lnTo>
                    <a:pt x="14909874" y="1870076"/>
                  </a:lnTo>
                  <a:lnTo>
                    <a:pt x="14919535" y="1825048"/>
                  </a:lnTo>
                  <a:lnTo>
                    <a:pt x="14927516" y="1779420"/>
                  </a:lnTo>
                  <a:lnTo>
                    <a:pt x="14933781" y="1733225"/>
                  </a:lnTo>
                  <a:lnTo>
                    <a:pt x="14938299" y="1686496"/>
                  </a:lnTo>
                  <a:lnTo>
                    <a:pt x="14941034" y="1639268"/>
                  </a:lnTo>
                  <a:lnTo>
                    <a:pt x="14941953" y="1591574"/>
                  </a:lnTo>
                  <a:lnTo>
                    <a:pt x="14941953" y="1214622"/>
                  </a:lnTo>
                  <a:lnTo>
                    <a:pt x="14941034" y="1166928"/>
                  </a:lnTo>
                  <a:lnTo>
                    <a:pt x="14938299" y="1119700"/>
                  </a:lnTo>
                  <a:lnTo>
                    <a:pt x="14933781" y="1072972"/>
                  </a:lnTo>
                  <a:lnTo>
                    <a:pt x="14927516" y="1026776"/>
                  </a:lnTo>
                  <a:lnTo>
                    <a:pt x="14919535" y="981148"/>
                  </a:lnTo>
                  <a:lnTo>
                    <a:pt x="14909874" y="936120"/>
                  </a:lnTo>
                  <a:lnTo>
                    <a:pt x="14898565" y="891727"/>
                  </a:lnTo>
                  <a:lnTo>
                    <a:pt x="14885644" y="848003"/>
                  </a:lnTo>
                  <a:lnTo>
                    <a:pt x="14871142" y="804980"/>
                  </a:lnTo>
                  <a:lnTo>
                    <a:pt x="14855095" y="762693"/>
                  </a:lnTo>
                  <a:lnTo>
                    <a:pt x="14837535" y="721176"/>
                  </a:lnTo>
                  <a:lnTo>
                    <a:pt x="14818497" y="680462"/>
                  </a:lnTo>
                  <a:lnTo>
                    <a:pt x="14798015" y="640585"/>
                  </a:lnTo>
                  <a:lnTo>
                    <a:pt x="14776121" y="601579"/>
                  </a:lnTo>
                  <a:lnTo>
                    <a:pt x="14752851" y="563477"/>
                  </a:lnTo>
                  <a:lnTo>
                    <a:pt x="14728237" y="526314"/>
                  </a:lnTo>
                  <a:lnTo>
                    <a:pt x="14702313" y="490123"/>
                  </a:lnTo>
                  <a:lnTo>
                    <a:pt x="14675114" y="454938"/>
                  </a:lnTo>
                  <a:lnTo>
                    <a:pt x="14646673" y="420792"/>
                  </a:lnTo>
                  <a:lnTo>
                    <a:pt x="14617023" y="387720"/>
                  </a:lnTo>
                  <a:lnTo>
                    <a:pt x="14586198" y="355754"/>
                  </a:lnTo>
                  <a:lnTo>
                    <a:pt x="14554233" y="324930"/>
                  </a:lnTo>
                  <a:lnTo>
                    <a:pt x="14521161" y="295280"/>
                  </a:lnTo>
                  <a:lnTo>
                    <a:pt x="14487015" y="266838"/>
                  </a:lnTo>
                  <a:lnTo>
                    <a:pt x="14451830" y="239639"/>
                  </a:lnTo>
                  <a:lnTo>
                    <a:pt x="14415638" y="213716"/>
                  </a:lnTo>
                  <a:lnTo>
                    <a:pt x="14378475" y="189102"/>
                  </a:lnTo>
                  <a:lnTo>
                    <a:pt x="14340374" y="165831"/>
                  </a:lnTo>
                  <a:lnTo>
                    <a:pt x="14301368" y="143938"/>
                  </a:lnTo>
                  <a:lnTo>
                    <a:pt x="14261491" y="123455"/>
                  </a:lnTo>
                  <a:lnTo>
                    <a:pt x="14220777" y="104417"/>
                  </a:lnTo>
                  <a:lnTo>
                    <a:pt x="14179259" y="86858"/>
                  </a:lnTo>
                  <a:lnTo>
                    <a:pt x="14136973" y="70810"/>
                  </a:lnTo>
                  <a:lnTo>
                    <a:pt x="14093950" y="56309"/>
                  </a:lnTo>
                  <a:lnTo>
                    <a:pt x="14050225" y="43387"/>
                  </a:lnTo>
                  <a:lnTo>
                    <a:pt x="14005832" y="32079"/>
                  </a:lnTo>
                  <a:lnTo>
                    <a:pt x="13960805" y="22417"/>
                  </a:lnTo>
                  <a:lnTo>
                    <a:pt x="13915176" y="14437"/>
                  </a:lnTo>
                  <a:lnTo>
                    <a:pt x="13868981" y="8171"/>
                  </a:lnTo>
                  <a:lnTo>
                    <a:pt x="13822252" y="3654"/>
                  </a:lnTo>
                  <a:lnTo>
                    <a:pt x="13775024" y="919"/>
                  </a:lnTo>
                  <a:lnTo>
                    <a:pt x="13727330" y="0"/>
                  </a:lnTo>
                  <a:close/>
                </a:path>
              </a:pathLst>
            </a:custGeom>
            <a:solidFill>
              <a:srgbClr val="D8D8D8">
                <a:alpha val="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86308" y="818455"/>
              <a:ext cx="14942185" cy="2794000"/>
            </a:xfrm>
            <a:custGeom>
              <a:avLst/>
              <a:gdLst/>
              <a:ahLst/>
              <a:cxnLst/>
              <a:rect l="l" t="t" r="r" b="b"/>
              <a:pathLst>
                <a:path w="14942185" h="2794000">
                  <a:moveTo>
                    <a:pt x="1214622" y="0"/>
                  </a:moveTo>
                  <a:lnTo>
                    <a:pt x="1072972" y="0"/>
                  </a:lnTo>
                  <a:lnTo>
                    <a:pt x="1026776" y="12700"/>
                  </a:lnTo>
                  <a:lnTo>
                    <a:pt x="981148" y="12700"/>
                  </a:lnTo>
                  <a:lnTo>
                    <a:pt x="936120" y="25400"/>
                  </a:lnTo>
                  <a:lnTo>
                    <a:pt x="762693" y="76200"/>
                  </a:lnTo>
                  <a:lnTo>
                    <a:pt x="721176" y="101600"/>
                  </a:lnTo>
                  <a:lnTo>
                    <a:pt x="680462" y="114300"/>
                  </a:lnTo>
                  <a:lnTo>
                    <a:pt x="640585" y="139700"/>
                  </a:lnTo>
                  <a:lnTo>
                    <a:pt x="601579" y="165100"/>
                  </a:lnTo>
                  <a:lnTo>
                    <a:pt x="563477" y="177800"/>
                  </a:lnTo>
                  <a:lnTo>
                    <a:pt x="526314" y="203200"/>
                  </a:lnTo>
                  <a:lnTo>
                    <a:pt x="490123" y="228600"/>
                  </a:lnTo>
                  <a:lnTo>
                    <a:pt x="454938" y="266700"/>
                  </a:lnTo>
                  <a:lnTo>
                    <a:pt x="420792" y="292100"/>
                  </a:lnTo>
                  <a:lnTo>
                    <a:pt x="387720" y="317500"/>
                  </a:lnTo>
                  <a:lnTo>
                    <a:pt x="355754" y="355600"/>
                  </a:lnTo>
                  <a:lnTo>
                    <a:pt x="324930" y="381000"/>
                  </a:lnTo>
                  <a:lnTo>
                    <a:pt x="295280" y="419100"/>
                  </a:lnTo>
                  <a:lnTo>
                    <a:pt x="266838" y="444500"/>
                  </a:lnTo>
                  <a:lnTo>
                    <a:pt x="239639" y="482600"/>
                  </a:lnTo>
                  <a:lnTo>
                    <a:pt x="213716" y="520700"/>
                  </a:lnTo>
                  <a:lnTo>
                    <a:pt x="189102" y="558800"/>
                  </a:lnTo>
                  <a:lnTo>
                    <a:pt x="165831" y="596900"/>
                  </a:lnTo>
                  <a:lnTo>
                    <a:pt x="143938" y="635000"/>
                  </a:lnTo>
                  <a:lnTo>
                    <a:pt x="123455" y="673100"/>
                  </a:lnTo>
                  <a:lnTo>
                    <a:pt x="104417" y="711200"/>
                  </a:lnTo>
                  <a:lnTo>
                    <a:pt x="86858" y="762000"/>
                  </a:lnTo>
                  <a:lnTo>
                    <a:pt x="70810" y="800100"/>
                  </a:lnTo>
                  <a:lnTo>
                    <a:pt x="56309" y="838200"/>
                  </a:lnTo>
                  <a:lnTo>
                    <a:pt x="43387" y="889000"/>
                  </a:lnTo>
                  <a:lnTo>
                    <a:pt x="32079" y="927100"/>
                  </a:lnTo>
                  <a:lnTo>
                    <a:pt x="22417" y="977900"/>
                  </a:lnTo>
                  <a:lnTo>
                    <a:pt x="14437" y="1016000"/>
                  </a:lnTo>
                  <a:lnTo>
                    <a:pt x="8171" y="1066800"/>
                  </a:lnTo>
                  <a:lnTo>
                    <a:pt x="3654" y="1117600"/>
                  </a:lnTo>
                  <a:lnTo>
                    <a:pt x="919" y="1155700"/>
                  </a:lnTo>
                  <a:lnTo>
                    <a:pt x="0" y="1206500"/>
                  </a:lnTo>
                  <a:lnTo>
                    <a:pt x="0" y="1587500"/>
                  </a:lnTo>
                  <a:lnTo>
                    <a:pt x="919" y="1638300"/>
                  </a:lnTo>
                  <a:lnTo>
                    <a:pt x="3654" y="1676400"/>
                  </a:lnTo>
                  <a:lnTo>
                    <a:pt x="8171" y="1727200"/>
                  </a:lnTo>
                  <a:lnTo>
                    <a:pt x="14437" y="1778000"/>
                  </a:lnTo>
                  <a:lnTo>
                    <a:pt x="22417" y="1816100"/>
                  </a:lnTo>
                  <a:lnTo>
                    <a:pt x="32079" y="1866900"/>
                  </a:lnTo>
                  <a:lnTo>
                    <a:pt x="43387" y="1905000"/>
                  </a:lnTo>
                  <a:lnTo>
                    <a:pt x="56309" y="1955800"/>
                  </a:lnTo>
                  <a:lnTo>
                    <a:pt x="70810" y="1993900"/>
                  </a:lnTo>
                  <a:lnTo>
                    <a:pt x="86858" y="2032000"/>
                  </a:lnTo>
                  <a:lnTo>
                    <a:pt x="104417" y="2082800"/>
                  </a:lnTo>
                  <a:lnTo>
                    <a:pt x="123455" y="2120900"/>
                  </a:lnTo>
                  <a:lnTo>
                    <a:pt x="143938" y="2159000"/>
                  </a:lnTo>
                  <a:lnTo>
                    <a:pt x="165831" y="2197100"/>
                  </a:lnTo>
                  <a:lnTo>
                    <a:pt x="189102" y="2235200"/>
                  </a:lnTo>
                  <a:lnTo>
                    <a:pt x="213716" y="2273300"/>
                  </a:lnTo>
                  <a:lnTo>
                    <a:pt x="239639" y="2311400"/>
                  </a:lnTo>
                  <a:lnTo>
                    <a:pt x="266838" y="2349500"/>
                  </a:lnTo>
                  <a:lnTo>
                    <a:pt x="295280" y="2374900"/>
                  </a:lnTo>
                  <a:lnTo>
                    <a:pt x="324930" y="2413000"/>
                  </a:lnTo>
                  <a:lnTo>
                    <a:pt x="355754" y="2438400"/>
                  </a:lnTo>
                  <a:lnTo>
                    <a:pt x="387720" y="2476500"/>
                  </a:lnTo>
                  <a:lnTo>
                    <a:pt x="420792" y="2501900"/>
                  </a:lnTo>
                  <a:lnTo>
                    <a:pt x="454938" y="2527300"/>
                  </a:lnTo>
                  <a:lnTo>
                    <a:pt x="490123" y="2565400"/>
                  </a:lnTo>
                  <a:lnTo>
                    <a:pt x="526314" y="2590800"/>
                  </a:lnTo>
                  <a:lnTo>
                    <a:pt x="563477" y="2616200"/>
                  </a:lnTo>
                  <a:lnTo>
                    <a:pt x="601579" y="2628900"/>
                  </a:lnTo>
                  <a:lnTo>
                    <a:pt x="640585" y="2654300"/>
                  </a:lnTo>
                  <a:lnTo>
                    <a:pt x="680462" y="2679700"/>
                  </a:lnTo>
                  <a:lnTo>
                    <a:pt x="721176" y="2692400"/>
                  </a:lnTo>
                  <a:lnTo>
                    <a:pt x="762693" y="2717800"/>
                  </a:lnTo>
                  <a:lnTo>
                    <a:pt x="804980" y="2730500"/>
                  </a:lnTo>
                  <a:lnTo>
                    <a:pt x="981148" y="2781300"/>
                  </a:lnTo>
                  <a:lnTo>
                    <a:pt x="1026776" y="2781300"/>
                  </a:lnTo>
                  <a:lnTo>
                    <a:pt x="1072972" y="2794000"/>
                  </a:lnTo>
                  <a:lnTo>
                    <a:pt x="1214622" y="2794000"/>
                  </a:lnTo>
                  <a:lnTo>
                    <a:pt x="1214622" y="2743200"/>
                  </a:lnTo>
                  <a:lnTo>
                    <a:pt x="1165934" y="2730500"/>
                  </a:lnTo>
                  <a:lnTo>
                    <a:pt x="1070143" y="2730500"/>
                  </a:lnTo>
                  <a:lnTo>
                    <a:pt x="1023120" y="2717800"/>
                  </a:lnTo>
                  <a:lnTo>
                    <a:pt x="976732" y="2717800"/>
                  </a:lnTo>
                  <a:lnTo>
                    <a:pt x="841779" y="2679700"/>
                  </a:lnTo>
                  <a:lnTo>
                    <a:pt x="798331" y="2654300"/>
                  </a:lnTo>
                  <a:lnTo>
                    <a:pt x="713980" y="2628900"/>
                  </a:lnTo>
                  <a:lnTo>
                    <a:pt x="673156" y="2603500"/>
                  </a:lnTo>
                  <a:lnTo>
                    <a:pt x="633288" y="2578100"/>
                  </a:lnTo>
                  <a:lnTo>
                    <a:pt x="594414" y="2552700"/>
                  </a:lnTo>
                  <a:lnTo>
                    <a:pt x="556576" y="2527300"/>
                  </a:lnTo>
                  <a:lnTo>
                    <a:pt x="519812" y="2501900"/>
                  </a:lnTo>
                  <a:lnTo>
                    <a:pt x="484162" y="2476500"/>
                  </a:lnTo>
                  <a:lnTo>
                    <a:pt x="449668" y="2451100"/>
                  </a:lnTo>
                  <a:lnTo>
                    <a:pt x="416368" y="2413000"/>
                  </a:lnTo>
                  <a:lnTo>
                    <a:pt x="384303" y="2387600"/>
                  </a:lnTo>
                  <a:lnTo>
                    <a:pt x="353512" y="2349500"/>
                  </a:lnTo>
                  <a:lnTo>
                    <a:pt x="324036" y="2311400"/>
                  </a:lnTo>
                  <a:lnTo>
                    <a:pt x="295915" y="2286000"/>
                  </a:lnTo>
                  <a:lnTo>
                    <a:pt x="269189" y="2247900"/>
                  </a:lnTo>
                  <a:lnTo>
                    <a:pt x="243896" y="2209800"/>
                  </a:lnTo>
                  <a:lnTo>
                    <a:pt x="220079" y="2171700"/>
                  </a:lnTo>
                  <a:lnTo>
                    <a:pt x="197776" y="2120900"/>
                  </a:lnTo>
                  <a:lnTo>
                    <a:pt x="177027" y="2082800"/>
                  </a:lnTo>
                  <a:lnTo>
                    <a:pt x="157873" y="2044700"/>
                  </a:lnTo>
                  <a:lnTo>
                    <a:pt x="140354" y="2006600"/>
                  </a:lnTo>
                  <a:lnTo>
                    <a:pt x="124509" y="1955800"/>
                  </a:lnTo>
                  <a:lnTo>
                    <a:pt x="110378" y="1917700"/>
                  </a:lnTo>
                  <a:lnTo>
                    <a:pt x="98002" y="1866900"/>
                  </a:lnTo>
                  <a:lnTo>
                    <a:pt x="87420" y="1828800"/>
                  </a:lnTo>
                  <a:lnTo>
                    <a:pt x="78672" y="1778000"/>
                  </a:lnTo>
                  <a:lnTo>
                    <a:pt x="71799" y="1727200"/>
                  </a:lnTo>
                  <a:lnTo>
                    <a:pt x="66840" y="1676400"/>
                  </a:lnTo>
                  <a:lnTo>
                    <a:pt x="63835" y="1638300"/>
                  </a:lnTo>
                  <a:lnTo>
                    <a:pt x="62825" y="1587500"/>
                  </a:lnTo>
                  <a:lnTo>
                    <a:pt x="62825" y="1206500"/>
                  </a:lnTo>
                  <a:lnTo>
                    <a:pt x="63835" y="1155700"/>
                  </a:lnTo>
                  <a:lnTo>
                    <a:pt x="66840" y="1117600"/>
                  </a:lnTo>
                  <a:lnTo>
                    <a:pt x="71799" y="1066800"/>
                  </a:lnTo>
                  <a:lnTo>
                    <a:pt x="78672" y="1016000"/>
                  </a:lnTo>
                  <a:lnTo>
                    <a:pt x="87420" y="965200"/>
                  </a:lnTo>
                  <a:lnTo>
                    <a:pt x="98002" y="927100"/>
                  </a:lnTo>
                  <a:lnTo>
                    <a:pt x="110378" y="876300"/>
                  </a:lnTo>
                  <a:lnTo>
                    <a:pt x="124509" y="838200"/>
                  </a:lnTo>
                  <a:lnTo>
                    <a:pt x="140354" y="787400"/>
                  </a:lnTo>
                  <a:lnTo>
                    <a:pt x="157873" y="749300"/>
                  </a:lnTo>
                  <a:lnTo>
                    <a:pt x="177028" y="711200"/>
                  </a:lnTo>
                  <a:lnTo>
                    <a:pt x="197776" y="673100"/>
                  </a:lnTo>
                  <a:lnTo>
                    <a:pt x="220079" y="622300"/>
                  </a:lnTo>
                  <a:lnTo>
                    <a:pt x="243896" y="584200"/>
                  </a:lnTo>
                  <a:lnTo>
                    <a:pt x="269189" y="546100"/>
                  </a:lnTo>
                  <a:lnTo>
                    <a:pt x="295915" y="508000"/>
                  </a:lnTo>
                  <a:lnTo>
                    <a:pt x="324036" y="482600"/>
                  </a:lnTo>
                  <a:lnTo>
                    <a:pt x="353512" y="444500"/>
                  </a:lnTo>
                  <a:lnTo>
                    <a:pt x="384303" y="406400"/>
                  </a:lnTo>
                  <a:lnTo>
                    <a:pt x="416368" y="381000"/>
                  </a:lnTo>
                  <a:lnTo>
                    <a:pt x="449668" y="342900"/>
                  </a:lnTo>
                  <a:lnTo>
                    <a:pt x="484162" y="317500"/>
                  </a:lnTo>
                  <a:lnTo>
                    <a:pt x="519812" y="292100"/>
                  </a:lnTo>
                  <a:lnTo>
                    <a:pt x="556576" y="266700"/>
                  </a:lnTo>
                  <a:lnTo>
                    <a:pt x="594414" y="241300"/>
                  </a:lnTo>
                  <a:lnTo>
                    <a:pt x="633288" y="215900"/>
                  </a:lnTo>
                  <a:lnTo>
                    <a:pt x="673157" y="190500"/>
                  </a:lnTo>
                  <a:lnTo>
                    <a:pt x="713980" y="165100"/>
                  </a:lnTo>
                  <a:lnTo>
                    <a:pt x="798331" y="139700"/>
                  </a:lnTo>
                  <a:lnTo>
                    <a:pt x="841779" y="114300"/>
                  </a:lnTo>
                  <a:lnTo>
                    <a:pt x="976733" y="76200"/>
                  </a:lnTo>
                  <a:lnTo>
                    <a:pt x="1023120" y="76200"/>
                  </a:lnTo>
                  <a:lnTo>
                    <a:pt x="1070143" y="63500"/>
                  </a:lnTo>
                  <a:lnTo>
                    <a:pt x="1165934" y="63500"/>
                  </a:lnTo>
                  <a:lnTo>
                    <a:pt x="1214622" y="50800"/>
                  </a:lnTo>
                  <a:lnTo>
                    <a:pt x="1214622" y="0"/>
                  </a:lnTo>
                  <a:close/>
                </a:path>
                <a:path w="14942185" h="2794000">
                  <a:moveTo>
                    <a:pt x="13727330" y="2743200"/>
                  </a:moveTo>
                  <a:lnTo>
                    <a:pt x="1214622" y="2743200"/>
                  </a:lnTo>
                  <a:lnTo>
                    <a:pt x="1214622" y="2794000"/>
                  </a:lnTo>
                  <a:lnTo>
                    <a:pt x="13727330" y="2794000"/>
                  </a:lnTo>
                  <a:lnTo>
                    <a:pt x="13727330" y="2743200"/>
                  </a:lnTo>
                  <a:close/>
                </a:path>
                <a:path w="14942185" h="2794000">
                  <a:moveTo>
                    <a:pt x="13868981" y="0"/>
                  </a:moveTo>
                  <a:lnTo>
                    <a:pt x="13727330" y="0"/>
                  </a:lnTo>
                  <a:lnTo>
                    <a:pt x="13727330" y="50800"/>
                  </a:lnTo>
                  <a:lnTo>
                    <a:pt x="13776018" y="63500"/>
                  </a:lnTo>
                  <a:lnTo>
                    <a:pt x="13871809" y="63500"/>
                  </a:lnTo>
                  <a:lnTo>
                    <a:pt x="13918832" y="76200"/>
                  </a:lnTo>
                  <a:lnTo>
                    <a:pt x="13965220" y="76200"/>
                  </a:lnTo>
                  <a:lnTo>
                    <a:pt x="14100174" y="114300"/>
                  </a:lnTo>
                  <a:lnTo>
                    <a:pt x="14143622" y="139700"/>
                  </a:lnTo>
                  <a:lnTo>
                    <a:pt x="14227973" y="165100"/>
                  </a:lnTo>
                  <a:lnTo>
                    <a:pt x="14268796" y="190500"/>
                  </a:lnTo>
                  <a:lnTo>
                    <a:pt x="14308665" y="215900"/>
                  </a:lnTo>
                  <a:lnTo>
                    <a:pt x="14347538" y="241300"/>
                  </a:lnTo>
                  <a:lnTo>
                    <a:pt x="14385377" y="266700"/>
                  </a:lnTo>
                  <a:lnTo>
                    <a:pt x="14422141" y="292100"/>
                  </a:lnTo>
                  <a:lnTo>
                    <a:pt x="14457790" y="317500"/>
                  </a:lnTo>
                  <a:lnTo>
                    <a:pt x="14492285" y="342900"/>
                  </a:lnTo>
                  <a:lnTo>
                    <a:pt x="14525585" y="381000"/>
                  </a:lnTo>
                  <a:lnTo>
                    <a:pt x="14557650" y="406400"/>
                  </a:lnTo>
                  <a:lnTo>
                    <a:pt x="14588440" y="444500"/>
                  </a:lnTo>
                  <a:lnTo>
                    <a:pt x="14617916" y="482600"/>
                  </a:lnTo>
                  <a:lnTo>
                    <a:pt x="14646037" y="508000"/>
                  </a:lnTo>
                  <a:lnTo>
                    <a:pt x="14672764" y="546100"/>
                  </a:lnTo>
                  <a:lnTo>
                    <a:pt x="14698056" y="584200"/>
                  </a:lnTo>
                  <a:lnTo>
                    <a:pt x="14721874" y="622300"/>
                  </a:lnTo>
                  <a:lnTo>
                    <a:pt x="14744177" y="673100"/>
                  </a:lnTo>
                  <a:lnTo>
                    <a:pt x="14764925" y="711200"/>
                  </a:lnTo>
                  <a:lnTo>
                    <a:pt x="14784079" y="749300"/>
                  </a:lnTo>
                  <a:lnTo>
                    <a:pt x="14801599" y="787400"/>
                  </a:lnTo>
                  <a:lnTo>
                    <a:pt x="14817444" y="838200"/>
                  </a:lnTo>
                  <a:lnTo>
                    <a:pt x="14831574" y="876300"/>
                  </a:lnTo>
                  <a:lnTo>
                    <a:pt x="14843951" y="927100"/>
                  </a:lnTo>
                  <a:lnTo>
                    <a:pt x="14854533" y="965200"/>
                  </a:lnTo>
                  <a:lnTo>
                    <a:pt x="14863280" y="1016000"/>
                  </a:lnTo>
                  <a:lnTo>
                    <a:pt x="14870154" y="1066800"/>
                  </a:lnTo>
                  <a:lnTo>
                    <a:pt x="14875113" y="1117600"/>
                  </a:lnTo>
                  <a:lnTo>
                    <a:pt x="14878117" y="1155700"/>
                  </a:lnTo>
                  <a:lnTo>
                    <a:pt x="14879128" y="1206500"/>
                  </a:lnTo>
                  <a:lnTo>
                    <a:pt x="14879128" y="1587500"/>
                  </a:lnTo>
                  <a:lnTo>
                    <a:pt x="14878117" y="1638300"/>
                  </a:lnTo>
                  <a:lnTo>
                    <a:pt x="14875113" y="1676400"/>
                  </a:lnTo>
                  <a:lnTo>
                    <a:pt x="14870154" y="1727200"/>
                  </a:lnTo>
                  <a:lnTo>
                    <a:pt x="14863280" y="1778000"/>
                  </a:lnTo>
                  <a:lnTo>
                    <a:pt x="14854533" y="1828800"/>
                  </a:lnTo>
                  <a:lnTo>
                    <a:pt x="14843951" y="1866900"/>
                  </a:lnTo>
                  <a:lnTo>
                    <a:pt x="14831574" y="1917700"/>
                  </a:lnTo>
                  <a:lnTo>
                    <a:pt x="14817444" y="1955800"/>
                  </a:lnTo>
                  <a:lnTo>
                    <a:pt x="14801599" y="2006600"/>
                  </a:lnTo>
                  <a:lnTo>
                    <a:pt x="14784079" y="2044700"/>
                  </a:lnTo>
                  <a:lnTo>
                    <a:pt x="14764925" y="2082800"/>
                  </a:lnTo>
                  <a:lnTo>
                    <a:pt x="14744177" y="2120900"/>
                  </a:lnTo>
                  <a:lnTo>
                    <a:pt x="14721874" y="2171700"/>
                  </a:lnTo>
                  <a:lnTo>
                    <a:pt x="14698056" y="2209800"/>
                  </a:lnTo>
                  <a:lnTo>
                    <a:pt x="14672764" y="2247900"/>
                  </a:lnTo>
                  <a:lnTo>
                    <a:pt x="14646037" y="2286000"/>
                  </a:lnTo>
                  <a:lnTo>
                    <a:pt x="14617916" y="2311400"/>
                  </a:lnTo>
                  <a:lnTo>
                    <a:pt x="14588440" y="2349500"/>
                  </a:lnTo>
                  <a:lnTo>
                    <a:pt x="14557650" y="2387600"/>
                  </a:lnTo>
                  <a:lnTo>
                    <a:pt x="14525585" y="2413000"/>
                  </a:lnTo>
                  <a:lnTo>
                    <a:pt x="14492285" y="2451100"/>
                  </a:lnTo>
                  <a:lnTo>
                    <a:pt x="14457790" y="2476500"/>
                  </a:lnTo>
                  <a:lnTo>
                    <a:pt x="14422141" y="2501900"/>
                  </a:lnTo>
                  <a:lnTo>
                    <a:pt x="14385377" y="2527300"/>
                  </a:lnTo>
                  <a:lnTo>
                    <a:pt x="14347538" y="2552700"/>
                  </a:lnTo>
                  <a:lnTo>
                    <a:pt x="14308665" y="2578100"/>
                  </a:lnTo>
                  <a:lnTo>
                    <a:pt x="14268796" y="2603500"/>
                  </a:lnTo>
                  <a:lnTo>
                    <a:pt x="14227973" y="2628900"/>
                  </a:lnTo>
                  <a:lnTo>
                    <a:pt x="14143622" y="2654300"/>
                  </a:lnTo>
                  <a:lnTo>
                    <a:pt x="14100174" y="2679700"/>
                  </a:lnTo>
                  <a:lnTo>
                    <a:pt x="13965220" y="2717800"/>
                  </a:lnTo>
                  <a:lnTo>
                    <a:pt x="13918832" y="2717800"/>
                  </a:lnTo>
                  <a:lnTo>
                    <a:pt x="13871809" y="2730500"/>
                  </a:lnTo>
                  <a:lnTo>
                    <a:pt x="13776018" y="2730500"/>
                  </a:lnTo>
                  <a:lnTo>
                    <a:pt x="13727330" y="2743200"/>
                  </a:lnTo>
                  <a:lnTo>
                    <a:pt x="13727330" y="2794000"/>
                  </a:lnTo>
                  <a:lnTo>
                    <a:pt x="13868981" y="2794000"/>
                  </a:lnTo>
                  <a:lnTo>
                    <a:pt x="13915176" y="2781300"/>
                  </a:lnTo>
                  <a:lnTo>
                    <a:pt x="13960805" y="2781300"/>
                  </a:lnTo>
                  <a:lnTo>
                    <a:pt x="14136973" y="2730500"/>
                  </a:lnTo>
                  <a:lnTo>
                    <a:pt x="14179259" y="2717800"/>
                  </a:lnTo>
                  <a:lnTo>
                    <a:pt x="14220777" y="2692400"/>
                  </a:lnTo>
                  <a:lnTo>
                    <a:pt x="14261491" y="2679700"/>
                  </a:lnTo>
                  <a:lnTo>
                    <a:pt x="14301368" y="2654300"/>
                  </a:lnTo>
                  <a:lnTo>
                    <a:pt x="14340374" y="2628900"/>
                  </a:lnTo>
                  <a:lnTo>
                    <a:pt x="14378475" y="2616200"/>
                  </a:lnTo>
                  <a:lnTo>
                    <a:pt x="14415638" y="2590800"/>
                  </a:lnTo>
                  <a:lnTo>
                    <a:pt x="14451830" y="2565400"/>
                  </a:lnTo>
                  <a:lnTo>
                    <a:pt x="14487015" y="2527300"/>
                  </a:lnTo>
                  <a:lnTo>
                    <a:pt x="14521161" y="2501900"/>
                  </a:lnTo>
                  <a:lnTo>
                    <a:pt x="14554233" y="2476500"/>
                  </a:lnTo>
                  <a:lnTo>
                    <a:pt x="14586198" y="2438400"/>
                  </a:lnTo>
                  <a:lnTo>
                    <a:pt x="14617023" y="2413000"/>
                  </a:lnTo>
                  <a:lnTo>
                    <a:pt x="14646673" y="2374900"/>
                  </a:lnTo>
                  <a:lnTo>
                    <a:pt x="14675114" y="2349500"/>
                  </a:lnTo>
                  <a:lnTo>
                    <a:pt x="14702313" y="2311400"/>
                  </a:lnTo>
                  <a:lnTo>
                    <a:pt x="14728237" y="2273300"/>
                  </a:lnTo>
                  <a:lnTo>
                    <a:pt x="14752851" y="2235200"/>
                  </a:lnTo>
                  <a:lnTo>
                    <a:pt x="14776121" y="2197100"/>
                  </a:lnTo>
                  <a:lnTo>
                    <a:pt x="14798015" y="2159000"/>
                  </a:lnTo>
                  <a:lnTo>
                    <a:pt x="14818497" y="2120900"/>
                  </a:lnTo>
                  <a:lnTo>
                    <a:pt x="14837535" y="2082800"/>
                  </a:lnTo>
                  <a:lnTo>
                    <a:pt x="14855095" y="2032000"/>
                  </a:lnTo>
                  <a:lnTo>
                    <a:pt x="14871142" y="1993900"/>
                  </a:lnTo>
                  <a:lnTo>
                    <a:pt x="14885644" y="1955800"/>
                  </a:lnTo>
                  <a:lnTo>
                    <a:pt x="14898565" y="1905000"/>
                  </a:lnTo>
                  <a:lnTo>
                    <a:pt x="14909874" y="1866900"/>
                  </a:lnTo>
                  <a:lnTo>
                    <a:pt x="14919535" y="1816100"/>
                  </a:lnTo>
                  <a:lnTo>
                    <a:pt x="14927516" y="1778000"/>
                  </a:lnTo>
                  <a:lnTo>
                    <a:pt x="14933781" y="1727200"/>
                  </a:lnTo>
                  <a:lnTo>
                    <a:pt x="14938299" y="1676400"/>
                  </a:lnTo>
                  <a:lnTo>
                    <a:pt x="14941034" y="1638300"/>
                  </a:lnTo>
                  <a:lnTo>
                    <a:pt x="14941953" y="1587500"/>
                  </a:lnTo>
                  <a:lnTo>
                    <a:pt x="14941953" y="1206500"/>
                  </a:lnTo>
                  <a:lnTo>
                    <a:pt x="14941034" y="1155700"/>
                  </a:lnTo>
                  <a:lnTo>
                    <a:pt x="14938299" y="1117600"/>
                  </a:lnTo>
                  <a:lnTo>
                    <a:pt x="14933781" y="1066800"/>
                  </a:lnTo>
                  <a:lnTo>
                    <a:pt x="14927516" y="1016000"/>
                  </a:lnTo>
                  <a:lnTo>
                    <a:pt x="14919535" y="977900"/>
                  </a:lnTo>
                  <a:lnTo>
                    <a:pt x="14909874" y="927100"/>
                  </a:lnTo>
                  <a:lnTo>
                    <a:pt x="14898565" y="889000"/>
                  </a:lnTo>
                  <a:lnTo>
                    <a:pt x="14885644" y="838200"/>
                  </a:lnTo>
                  <a:lnTo>
                    <a:pt x="14871142" y="800100"/>
                  </a:lnTo>
                  <a:lnTo>
                    <a:pt x="14855095" y="762000"/>
                  </a:lnTo>
                  <a:lnTo>
                    <a:pt x="14837535" y="711200"/>
                  </a:lnTo>
                  <a:lnTo>
                    <a:pt x="14818497" y="673100"/>
                  </a:lnTo>
                  <a:lnTo>
                    <a:pt x="14798015" y="635000"/>
                  </a:lnTo>
                  <a:lnTo>
                    <a:pt x="14776121" y="596900"/>
                  </a:lnTo>
                  <a:lnTo>
                    <a:pt x="14752851" y="558800"/>
                  </a:lnTo>
                  <a:lnTo>
                    <a:pt x="14728237" y="520700"/>
                  </a:lnTo>
                  <a:lnTo>
                    <a:pt x="14702313" y="482600"/>
                  </a:lnTo>
                  <a:lnTo>
                    <a:pt x="14675114" y="444500"/>
                  </a:lnTo>
                  <a:lnTo>
                    <a:pt x="14646673" y="419100"/>
                  </a:lnTo>
                  <a:lnTo>
                    <a:pt x="14617023" y="381000"/>
                  </a:lnTo>
                  <a:lnTo>
                    <a:pt x="14586198" y="355600"/>
                  </a:lnTo>
                  <a:lnTo>
                    <a:pt x="14554233" y="317500"/>
                  </a:lnTo>
                  <a:lnTo>
                    <a:pt x="14521161" y="292100"/>
                  </a:lnTo>
                  <a:lnTo>
                    <a:pt x="14487015" y="266700"/>
                  </a:lnTo>
                  <a:lnTo>
                    <a:pt x="14451830" y="228600"/>
                  </a:lnTo>
                  <a:lnTo>
                    <a:pt x="14415638" y="203200"/>
                  </a:lnTo>
                  <a:lnTo>
                    <a:pt x="14378475" y="177800"/>
                  </a:lnTo>
                  <a:lnTo>
                    <a:pt x="14340374" y="165100"/>
                  </a:lnTo>
                  <a:lnTo>
                    <a:pt x="14301368" y="139700"/>
                  </a:lnTo>
                  <a:lnTo>
                    <a:pt x="14261491" y="114300"/>
                  </a:lnTo>
                  <a:lnTo>
                    <a:pt x="14220777" y="101600"/>
                  </a:lnTo>
                  <a:lnTo>
                    <a:pt x="14179259" y="76200"/>
                  </a:lnTo>
                  <a:lnTo>
                    <a:pt x="14005832" y="25400"/>
                  </a:lnTo>
                  <a:lnTo>
                    <a:pt x="13960805" y="12700"/>
                  </a:lnTo>
                  <a:lnTo>
                    <a:pt x="13915176" y="12700"/>
                  </a:lnTo>
                  <a:lnTo>
                    <a:pt x="13868981" y="0"/>
                  </a:lnTo>
                  <a:close/>
                </a:path>
                <a:path w="14942185" h="2794000">
                  <a:moveTo>
                    <a:pt x="13727330" y="0"/>
                  </a:moveTo>
                  <a:lnTo>
                    <a:pt x="1214622" y="0"/>
                  </a:lnTo>
                  <a:lnTo>
                    <a:pt x="1214622" y="50800"/>
                  </a:lnTo>
                  <a:lnTo>
                    <a:pt x="13727330" y="50800"/>
                  </a:lnTo>
                  <a:lnTo>
                    <a:pt x="13727330" y="0"/>
                  </a:lnTo>
                  <a:close/>
                </a:path>
              </a:pathLst>
            </a:custGeom>
            <a:solidFill>
              <a:srgbClr val="2FE8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2182" y="492131"/>
              <a:ext cx="15570206" cy="34344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2553" y="1587075"/>
              <a:ext cx="12270768" cy="8973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4436" y="1587075"/>
              <a:ext cx="12187001" cy="8135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31071" y="2632435"/>
              <a:ext cx="8254611" cy="5165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2955" y="2632435"/>
              <a:ext cx="8170843" cy="4327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39077" y="4423499"/>
              <a:ext cx="1306830" cy="918844"/>
            </a:xfrm>
            <a:custGeom>
              <a:avLst/>
              <a:gdLst/>
              <a:ahLst/>
              <a:cxnLst/>
              <a:rect l="l" t="t" r="r" b="b"/>
              <a:pathLst>
                <a:path w="1306830" h="918845">
                  <a:moveTo>
                    <a:pt x="145638" y="445488"/>
                  </a:moveTo>
                  <a:lnTo>
                    <a:pt x="105526" y="467278"/>
                  </a:lnTo>
                  <a:lnTo>
                    <a:pt x="65800" y="499910"/>
                  </a:lnTo>
                  <a:lnTo>
                    <a:pt x="34510" y="538869"/>
                  </a:lnTo>
                  <a:lnTo>
                    <a:pt x="12423" y="584117"/>
                  </a:lnTo>
                  <a:lnTo>
                    <a:pt x="1380" y="634733"/>
                  </a:lnTo>
                  <a:lnTo>
                    <a:pt x="0" y="661997"/>
                  </a:lnTo>
                  <a:lnTo>
                    <a:pt x="2454" y="702106"/>
                  </a:lnTo>
                  <a:lnTo>
                    <a:pt x="22087" y="772662"/>
                  </a:lnTo>
                  <a:lnTo>
                    <a:pt x="60931" y="829912"/>
                  </a:lnTo>
                  <a:lnTo>
                    <a:pt x="114614" y="873166"/>
                  </a:lnTo>
                  <a:lnTo>
                    <a:pt x="181719" y="902231"/>
                  </a:lnTo>
                  <a:lnTo>
                    <a:pt x="218876" y="911243"/>
                  </a:lnTo>
                  <a:lnTo>
                    <a:pt x="258103" y="916649"/>
                  </a:lnTo>
                  <a:lnTo>
                    <a:pt x="299401" y="918452"/>
                  </a:lnTo>
                  <a:lnTo>
                    <a:pt x="340891" y="916649"/>
                  </a:lnTo>
                  <a:lnTo>
                    <a:pt x="380080" y="911243"/>
                  </a:lnTo>
                  <a:lnTo>
                    <a:pt x="451556" y="889616"/>
                  </a:lnTo>
                  <a:lnTo>
                    <a:pt x="511836" y="853264"/>
                  </a:lnTo>
                  <a:lnTo>
                    <a:pt x="557697" y="803108"/>
                  </a:lnTo>
                  <a:lnTo>
                    <a:pt x="564620" y="790838"/>
                  </a:lnTo>
                  <a:lnTo>
                    <a:pt x="299401" y="790838"/>
                  </a:lnTo>
                  <a:lnTo>
                    <a:pt x="279232" y="789802"/>
                  </a:lnTo>
                  <a:lnTo>
                    <a:pt x="227005" y="774272"/>
                  </a:lnTo>
                  <a:lnTo>
                    <a:pt x="188583" y="741487"/>
                  </a:lnTo>
                  <a:lnTo>
                    <a:pt x="166726" y="692673"/>
                  </a:lnTo>
                  <a:lnTo>
                    <a:pt x="162585" y="652180"/>
                  </a:lnTo>
                  <a:lnTo>
                    <a:pt x="163620" y="631435"/>
                  </a:lnTo>
                  <a:lnTo>
                    <a:pt x="179150" y="577943"/>
                  </a:lnTo>
                  <a:lnTo>
                    <a:pt x="212165" y="538371"/>
                  </a:lnTo>
                  <a:lnTo>
                    <a:pt x="259675" y="515977"/>
                  </a:lnTo>
                  <a:lnTo>
                    <a:pt x="298174" y="511682"/>
                  </a:lnTo>
                  <a:lnTo>
                    <a:pt x="541550" y="511682"/>
                  </a:lnTo>
                  <a:lnTo>
                    <a:pt x="537144" y="506199"/>
                  </a:lnTo>
                  <a:lnTo>
                    <a:pt x="512296" y="483000"/>
                  </a:lnTo>
                  <a:lnTo>
                    <a:pt x="507714" y="479779"/>
                  </a:lnTo>
                  <a:lnTo>
                    <a:pt x="299401" y="479779"/>
                  </a:lnTo>
                  <a:lnTo>
                    <a:pt x="259982" y="477938"/>
                  </a:lnTo>
                  <a:lnTo>
                    <a:pt x="222710" y="472416"/>
                  </a:lnTo>
                  <a:lnTo>
                    <a:pt x="187586" y="463213"/>
                  </a:lnTo>
                  <a:lnTo>
                    <a:pt x="154609" y="450329"/>
                  </a:lnTo>
                  <a:lnTo>
                    <a:pt x="145638" y="445488"/>
                  </a:lnTo>
                  <a:close/>
                </a:path>
                <a:path w="1306830" h="918845">
                  <a:moveTo>
                    <a:pt x="541550" y="511682"/>
                  </a:moveTo>
                  <a:lnTo>
                    <a:pt x="298174" y="511682"/>
                  </a:lnTo>
                  <a:lnTo>
                    <a:pt x="317807" y="512756"/>
                  </a:lnTo>
                  <a:lnTo>
                    <a:pt x="336213" y="515977"/>
                  </a:lnTo>
                  <a:lnTo>
                    <a:pt x="383800" y="538371"/>
                  </a:lnTo>
                  <a:lnTo>
                    <a:pt x="416585" y="577943"/>
                  </a:lnTo>
                  <a:lnTo>
                    <a:pt x="432690" y="631435"/>
                  </a:lnTo>
                  <a:lnTo>
                    <a:pt x="433764" y="652180"/>
                  </a:lnTo>
                  <a:lnTo>
                    <a:pt x="432729" y="673194"/>
                  </a:lnTo>
                  <a:lnTo>
                    <a:pt x="424446" y="710619"/>
                  </a:lnTo>
                  <a:lnTo>
                    <a:pt x="397719" y="754179"/>
                  </a:lnTo>
                  <a:lnTo>
                    <a:pt x="355424" y="781520"/>
                  </a:lnTo>
                  <a:lnTo>
                    <a:pt x="299401" y="790838"/>
                  </a:lnTo>
                  <a:lnTo>
                    <a:pt x="564620" y="790838"/>
                  </a:lnTo>
                  <a:lnTo>
                    <a:pt x="574876" y="772662"/>
                  </a:lnTo>
                  <a:lnTo>
                    <a:pt x="587146" y="738995"/>
                  </a:lnTo>
                  <a:lnTo>
                    <a:pt x="594509" y="702106"/>
                  </a:lnTo>
                  <a:lnTo>
                    <a:pt x="596963" y="661997"/>
                  </a:lnTo>
                  <a:lnTo>
                    <a:pt x="594547" y="626067"/>
                  </a:lnTo>
                  <a:lnTo>
                    <a:pt x="587300" y="592515"/>
                  </a:lnTo>
                  <a:lnTo>
                    <a:pt x="575221" y="561340"/>
                  </a:lnTo>
                  <a:lnTo>
                    <a:pt x="558310" y="532542"/>
                  </a:lnTo>
                  <a:lnTo>
                    <a:pt x="541550" y="511682"/>
                  </a:lnTo>
                  <a:close/>
                </a:path>
                <a:path w="1306830" h="918845">
                  <a:moveTo>
                    <a:pt x="298174" y="414745"/>
                  </a:moveTo>
                  <a:lnTo>
                    <a:pt x="236208" y="419193"/>
                  </a:lnTo>
                  <a:lnTo>
                    <a:pt x="179150" y="432537"/>
                  </a:lnTo>
                  <a:lnTo>
                    <a:pt x="145638" y="445488"/>
                  </a:lnTo>
                  <a:lnTo>
                    <a:pt x="154609" y="450329"/>
                  </a:lnTo>
                  <a:lnTo>
                    <a:pt x="187586" y="463213"/>
                  </a:lnTo>
                  <a:lnTo>
                    <a:pt x="222710" y="472416"/>
                  </a:lnTo>
                  <a:lnTo>
                    <a:pt x="259982" y="477938"/>
                  </a:lnTo>
                  <a:lnTo>
                    <a:pt x="299401" y="479779"/>
                  </a:lnTo>
                  <a:lnTo>
                    <a:pt x="338744" y="477938"/>
                  </a:lnTo>
                  <a:lnTo>
                    <a:pt x="375786" y="472416"/>
                  </a:lnTo>
                  <a:lnTo>
                    <a:pt x="410527" y="463213"/>
                  </a:lnTo>
                  <a:lnTo>
                    <a:pt x="442967" y="450329"/>
                  </a:lnTo>
                  <a:lnTo>
                    <a:pt x="451184" y="445889"/>
                  </a:lnTo>
                  <a:lnTo>
                    <a:pt x="416662" y="432345"/>
                  </a:lnTo>
                  <a:lnTo>
                    <a:pt x="379467" y="422567"/>
                  </a:lnTo>
                  <a:lnTo>
                    <a:pt x="339971" y="416700"/>
                  </a:lnTo>
                  <a:lnTo>
                    <a:pt x="298174" y="414745"/>
                  </a:lnTo>
                  <a:close/>
                </a:path>
                <a:path w="1306830" h="918845">
                  <a:moveTo>
                    <a:pt x="451184" y="445889"/>
                  </a:moveTo>
                  <a:lnTo>
                    <a:pt x="410527" y="463213"/>
                  </a:lnTo>
                  <a:lnTo>
                    <a:pt x="338744" y="477938"/>
                  </a:lnTo>
                  <a:lnTo>
                    <a:pt x="299401" y="479779"/>
                  </a:lnTo>
                  <a:lnTo>
                    <a:pt x="507714" y="479779"/>
                  </a:lnTo>
                  <a:lnTo>
                    <a:pt x="483767" y="462945"/>
                  </a:lnTo>
                  <a:lnTo>
                    <a:pt x="451556" y="446035"/>
                  </a:lnTo>
                  <a:lnTo>
                    <a:pt x="451184" y="445889"/>
                  </a:lnTo>
                  <a:close/>
                </a:path>
                <a:path w="1306830" h="918845">
                  <a:moveTo>
                    <a:pt x="499743" y="414745"/>
                  </a:moveTo>
                  <a:lnTo>
                    <a:pt x="298174" y="414745"/>
                  </a:lnTo>
                  <a:lnTo>
                    <a:pt x="339971" y="416700"/>
                  </a:lnTo>
                  <a:lnTo>
                    <a:pt x="379467" y="422567"/>
                  </a:lnTo>
                  <a:lnTo>
                    <a:pt x="416662" y="432345"/>
                  </a:lnTo>
                  <a:lnTo>
                    <a:pt x="451184" y="445889"/>
                  </a:lnTo>
                  <a:lnTo>
                    <a:pt x="472838" y="434186"/>
                  </a:lnTo>
                  <a:lnTo>
                    <a:pt x="499258" y="415205"/>
                  </a:lnTo>
                  <a:lnTo>
                    <a:pt x="499743" y="414745"/>
                  </a:lnTo>
                  <a:close/>
                </a:path>
                <a:path w="1306830" h="918845">
                  <a:moveTo>
                    <a:pt x="298174" y="0"/>
                  </a:moveTo>
                  <a:lnTo>
                    <a:pt x="259062" y="1802"/>
                  </a:lnTo>
                  <a:lnTo>
                    <a:pt x="187279" y="16220"/>
                  </a:lnTo>
                  <a:lnTo>
                    <a:pt x="124968" y="44940"/>
                  </a:lnTo>
                  <a:lnTo>
                    <a:pt x="75579" y="87274"/>
                  </a:lnTo>
                  <a:lnTo>
                    <a:pt x="39994" y="142645"/>
                  </a:lnTo>
                  <a:lnTo>
                    <a:pt x="21895" y="210133"/>
                  </a:lnTo>
                  <a:lnTo>
                    <a:pt x="19632" y="248479"/>
                  </a:lnTo>
                  <a:lnTo>
                    <a:pt x="21856" y="281302"/>
                  </a:lnTo>
                  <a:lnTo>
                    <a:pt x="39649" y="341428"/>
                  </a:lnTo>
                  <a:lnTo>
                    <a:pt x="75003" y="393386"/>
                  </a:lnTo>
                  <a:lnTo>
                    <a:pt x="124699" y="434186"/>
                  </a:lnTo>
                  <a:lnTo>
                    <a:pt x="145638" y="445488"/>
                  </a:lnTo>
                  <a:lnTo>
                    <a:pt x="152768" y="442123"/>
                  </a:lnTo>
                  <a:lnTo>
                    <a:pt x="179150" y="432537"/>
                  </a:lnTo>
                  <a:lnTo>
                    <a:pt x="207065" y="424753"/>
                  </a:lnTo>
                  <a:lnTo>
                    <a:pt x="236208" y="419193"/>
                  </a:lnTo>
                  <a:lnTo>
                    <a:pt x="266578" y="415857"/>
                  </a:lnTo>
                  <a:lnTo>
                    <a:pt x="298174" y="414745"/>
                  </a:lnTo>
                  <a:lnTo>
                    <a:pt x="499743" y="414745"/>
                  </a:lnTo>
                  <a:lnTo>
                    <a:pt x="522227" y="393386"/>
                  </a:lnTo>
                  <a:lnTo>
                    <a:pt x="529603" y="384068"/>
                  </a:lnTo>
                  <a:lnTo>
                    <a:pt x="299401" y="384068"/>
                  </a:lnTo>
                  <a:lnTo>
                    <a:pt x="281916" y="383071"/>
                  </a:lnTo>
                  <a:lnTo>
                    <a:pt x="236821" y="368117"/>
                  </a:lnTo>
                  <a:lnTo>
                    <a:pt x="204726" y="336366"/>
                  </a:lnTo>
                  <a:lnTo>
                    <a:pt x="186359" y="291426"/>
                  </a:lnTo>
                  <a:lnTo>
                    <a:pt x="182831" y="255227"/>
                  </a:lnTo>
                  <a:lnTo>
                    <a:pt x="183713" y="236285"/>
                  </a:lnTo>
                  <a:lnTo>
                    <a:pt x="196942" y="187739"/>
                  </a:lnTo>
                  <a:lnTo>
                    <a:pt x="224666" y="152078"/>
                  </a:lnTo>
                  <a:lnTo>
                    <a:pt x="265044" y="132061"/>
                  </a:lnTo>
                  <a:lnTo>
                    <a:pt x="298174" y="128227"/>
                  </a:lnTo>
                  <a:lnTo>
                    <a:pt x="549611" y="128227"/>
                  </a:lnTo>
                  <a:lnTo>
                    <a:pt x="541745" y="113502"/>
                  </a:lnTo>
                  <a:lnTo>
                    <a:pt x="499258" y="64420"/>
                  </a:lnTo>
                  <a:lnTo>
                    <a:pt x="442967" y="28835"/>
                  </a:lnTo>
                  <a:lnTo>
                    <a:pt x="375172" y="7208"/>
                  </a:lnTo>
                  <a:lnTo>
                    <a:pt x="337824" y="1802"/>
                  </a:lnTo>
                  <a:lnTo>
                    <a:pt x="298174" y="0"/>
                  </a:lnTo>
                  <a:close/>
                </a:path>
                <a:path w="1306830" h="918845">
                  <a:moveTo>
                    <a:pt x="549611" y="128227"/>
                  </a:moveTo>
                  <a:lnTo>
                    <a:pt x="298174" y="128227"/>
                  </a:lnTo>
                  <a:lnTo>
                    <a:pt x="315890" y="129224"/>
                  </a:lnTo>
                  <a:lnTo>
                    <a:pt x="332225" y="132215"/>
                  </a:lnTo>
                  <a:lnTo>
                    <a:pt x="373178" y="152960"/>
                  </a:lnTo>
                  <a:lnTo>
                    <a:pt x="401247" y="188966"/>
                  </a:lnTo>
                  <a:lnTo>
                    <a:pt x="414476" y="236821"/>
                  </a:lnTo>
                  <a:lnTo>
                    <a:pt x="415358" y="255227"/>
                  </a:lnTo>
                  <a:lnTo>
                    <a:pt x="414476" y="273940"/>
                  </a:lnTo>
                  <a:lnTo>
                    <a:pt x="401247" y="322715"/>
                  </a:lnTo>
                  <a:lnTo>
                    <a:pt x="373523" y="359067"/>
                  </a:lnTo>
                  <a:lnTo>
                    <a:pt x="332992" y="380080"/>
                  </a:lnTo>
                  <a:lnTo>
                    <a:pt x="299401" y="384068"/>
                  </a:lnTo>
                  <a:lnTo>
                    <a:pt x="529603" y="384068"/>
                  </a:lnTo>
                  <a:lnTo>
                    <a:pt x="557313" y="341428"/>
                  </a:lnTo>
                  <a:lnTo>
                    <a:pt x="575106" y="281302"/>
                  </a:lnTo>
                  <a:lnTo>
                    <a:pt x="577330" y="248479"/>
                  </a:lnTo>
                  <a:lnTo>
                    <a:pt x="575106" y="210133"/>
                  </a:lnTo>
                  <a:lnTo>
                    <a:pt x="568434" y="174855"/>
                  </a:lnTo>
                  <a:lnTo>
                    <a:pt x="557313" y="142645"/>
                  </a:lnTo>
                  <a:lnTo>
                    <a:pt x="549611" y="128227"/>
                  </a:lnTo>
                  <a:close/>
                </a:path>
                <a:path w="1306830" h="918845">
                  <a:moveTo>
                    <a:pt x="1306171" y="344802"/>
                  </a:moveTo>
                  <a:lnTo>
                    <a:pt x="1158341" y="344802"/>
                  </a:lnTo>
                  <a:lnTo>
                    <a:pt x="1215399" y="369344"/>
                  </a:lnTo>
                  <a:lnTo>
                    <a:pt x="1214211" y="391661"/>
                  </a:lnTo>
                  <a:lnTo>
                    <a:pt x="1204701" y="435835"/>
                  </a:lnTo>
                  <a:lnTo>
                    <a:pt x="1186218" y="478973"/>
                  </a:lnTo>
                  <a:lnTo>
                    <a:pt x="1160143" y="518546"/>
                  </a:lnTo>
                  <a:lnTo>
                    <a:pt x="1142324" y="538675"/>
                  </a:lnTo>
                  <a:lnTo>
                    <a:pt x="1140242" y="559231"/>
                  </a:lnTo>
                  <a:lnTo>
                    <a:pt x="1128237" y="614256"/>
                  </a:lnTo>
                  <a:lnTo>
                    <a:pt x="1108185" y="662150"/>
                  </a:lnTo>
                  <a:lnTo>
                    <a:pt x="1078582" y="703103"/>
                  </a:lnTo>
                  <a:lnTo>
                    <a:pt x="1039470" y="735773"/>
                  </a:lnTo>
                  <a:lnTo>
                    <a:pt x="989621" y="760161"/>
                  </a:lnTo>
                  <a:lnTo>
                    <a:pt x="928882" y="775346"/>
                  </a:lnTo>
                  <a:lnTo>
                    <a:pt x="855872" y="780408"/>
                  </a:lnTo>
                  <a:lnTo>
                    <a:pt x="844215" y="780408"/>
                  </a:lnTo>
                  <a:lnTo>
                    <a:pt x="844215" y="912930"/>
                  </a:lnTo>
                  <a:lnTo>
                    <a:pt x="858326" y="912930"/>
                  </a:lnTo>
                  <a:lnTo>
                    <a:pt x="903957" y="911434"/>
                  </a:lnTo>
                  <a:lnTo>
                    <a:pt x="946981" y="906948"/>
                  </a:lnTo>
                  <a:lnTo>
                    <a:pt x="987397" y="899471"/>
                  </a:lnTo>
                  <a:lnTo>
                    <a:pt x="1025206" y="889002"/>
                  </a:lnTo>
                  <a:lnTo>
                    <a:pt x="1093614" y="859399"/>
                  </a:lnTo>
                  <a:lnTo>
                    <a:pt x="1151592" y="819673"/>
                  </a:lnTo>
                  <a:lnTo>
                    <a:pt x="1200215" y="770745"/>
                  </a:lnTo>
                  <a:lnTo>
                    <a:pt x="1239327" y="713533"/>
                  </a:lnTo>
                  <a:lnTo>
                    <a:pt x="1269236" y="648959"/>
                  </a:lnTo>
                  <a:lnTo>
                    <a:pt x="1290250" y="577943"/>
                  </a:lnTo>
                  <a:lnTo>
                    <a:pt x="1297497" y="540288"/>
                  </a:lnTo>
                  <a:lnTo>
                    <a:pt x="1302674" y="501559"/>
                  </a:lnTo>
                  <a:lnTo>
                    <a:pt x="1305780" y="461756"/>
                  </a:lnTo>
                  <a:lnTo>
                    <a:pt x="1306798" y="363323"/>
                  </a:lnTo>
                  <a:lnTo>
                    <a:pt x="1306171" y="344802"/>
                  </a:lnTo>
                  <a:close/>
                </a:path>
                <a:path w="1306830" h="918845">
                  <a:moveTo>
                    <a:pt x="1007413" y="0"/>
                  </a:moveTo>
                  <a:lnTo>
                    <a:pt x="942686" y="6288"/>
                  </a:lnTo>
                  <a:lnTo>
                    <a:pt x="884708" y="25154"/>
                  </a:lnTo>
                  <a:lnTo>
                    <a:pt x="834091" y="54450"/>
                  </a:lnTo>
                  <a:lnTo>
                    <a:pt x="791451" y="93256"/>
                  </a:lnTo>
                  <a:lnTo>
                    <a:pt x="757861" y="139731"/>
                  </a:lnTo>
                  <a:lnTo>
                    <a:pt x="733166" y="193261"/>
                  </a:lnTo>
                  <a:lnTo>
                    <a:pt x="717981" y="251700"/>
                  </a:lnTo>
                  <a:lnTo>
                    <a:pt x="712920" y="314126"/>
                  </a:lnTo>
                  <a:lnTo>
                    <a:pt x="713971" y="344802"/>
                  </a:lnTo>
                  <a:lnTo>
                    <a:pt x="722238" y="402934"/>
                  </a:lnTo>
                  <a:lnTo>
                    <a:pt x="738764" y="456925"/>
                  </a:lnTo>
                  <a:lnTo>
                    <a:pt x="763306" y="504780"/>
                  </a:lnTo>
                  <a:lnTo>
                    <a:pt x="796091" y="545848"/>
                  </a:lnTo>
                  <a:lnTo>
                    <a:pt x="836891" y="578058"/>
                  </a:lnTo>
                  <a:lnTo>
                    <a:pt x="885321" y="601027"/>
                  </a:lnTo>
                  <a:lnTo>
                    <a:pt x="941152" y="612684"/>
                  </a:lnTo>
                  <a:lnTo>
                    <a:pt x="971829" y="614141"/>
                  </a:lnTo>
                  <a:lnTo>
                    <a:pt x="996868" y="612838"/>
                  </a:lnTo>
                  <a:lnTo>
                    <a:pt x="1044417" y="602408"/>
                  </a:lnTo>
                  <a:lnTo>
                    <a:pt x="1088322" y="581701"/>
                  </a:lnTo>
                  <a:lnTo>
                    <a:pt x="1126975" y="553479"/>
                  </a:lnTo>
                  <a:lnTo>
                    <a:pt x="1144141" y="501559"/>
                  </a:lnTo>
                  <a:lnTo>
                    <a:pt x="1144230" y="491436"/>
                  </a:lnTo>
                  <a:lnTo>
                    <a:pt x="1010481" y="491436"/>
                  </a:lnTo>
                  <a:lnTo>
                    <a:pt x="993839" y="490554"/>
                  </a:lnTo>
                  <a:lnTo>
                    <a:pt x="950355" y="477325"/>
                  </a:lnTo>
                  <a:lnTo>
                    <a:pt x="916534" y="449371"/>
                  </a:lnTo>
                  <a:lnTo>
                    <a:pt x="892837" y="410450"/>
                  </a:lnTo>
                  <a:lnTo>
                    <a:pt x="878764" y="363323"/>
                  </a:lnTo>
                  <a:lnTo>
                    <a:pt x="874278" y="311672"/>
                  </a:lnTo>
                  <a:lnTo>
                    <a:pt x="874814" y="293496"/>
                  </a:lnTo>
                  <a:lnTo>
                    <a:pt x="882867" y="241730"/>
                  </a:lnTo>
                  <a:lnTo>
                    <a:pt x="900813" y="196520"/>
                  </a:lnTo>
                  <a:lnTo>
                    <a:pt x="927655" y="160437"/>
                  </a:lnTo>
                  <a:lnTo>
                    <a:pt x="963086" y="136510"/>
                  </a:lnTo>
                  <a:lnTo>
                    <a:pt x="1006800" y="128227"/>
                  </a:lnTo>
                  <a:lnTo>
                    <a:pt x="1244215" y="128227"/>
                  </a:lnTo>
                  <a:lnTo>
                    <a:pt x="1227056" y="104299"/>
                  </a:lnTo>
                  <a:lnTo>
                    <a:pt x="1184263" y="60585"/>
                  </a:lnTo>
                  <a:lnTo>
                    <a:pt x="1133187" y="27608"/>
                  </a:lnTo>
                  <a:lnTo>
                    <a:pt x="1074134" y="6902"/>
                  </a:lnTo>
                  <a:lnTo>
                    <a:pt x="1041732" y="1725"/>
                  </a:lnTo>
                  <a:lnTo>
                    <a:pt x="1007413" y="0"/>
                  </a:lnTo>
                  <a:close/>
                </a:path>
                <a:path w="1306830" h="918845">
                  <a:moveTo>
                    <a:pt x="1158341" y="344802"/>
                  </a:moveTo>
                  <a:lnTo>
                    <a:pt x="1150979" y="384950"/>
                  </a:lnTo>
                  <a:lnTo>
                    <a:pt x="1144230" y="402190"/>
                  </a:lnTo>
                  <a:lnTo>
                    <a:pt x="1144141" y="501559"/>
                  </a:lnTo>
                  <a:lnTo>
                    <a:pt x="1143233" y="529705"/>
                  </a:lnTo>
                  <a:lnTo>
                    <a:pt x="1142324" y="538675"/>
                  </a:lnTo>
                  <a:lnTo>
                    <a:pt x="1144230" y="536837"/>
                  </a:lnTo>
                  <a:lnTo>
                    <a:pt x="1174140" y="499258"/>
                  </a:lnTo>
                  <a:lnTo>
                    <a:pt x="1196380" y="457692"/>
                  </a:lnTo>
                  <a:lnTo>
                    <a:pt x="1210644" y="413824"/>
                  </a:lnTo>
                  <a:lnTo>
                    <a:pt x="1215399" y="369344"/>
                  </a:lnTo>
                  <a:lnTo>
                    <a:pt x="1158341" y="344802"/>
                  </a:lnTo>
                  <a:close/>
                </a:path>
                <a:path w="1306830" h="918845">
                  <a:moveTo>
                    <a:pt x="1144230" y="402190"/>
                  </a:moveTo>
                  <a:lnTo>
                    <a:pt x="1116008" y="445421"/>
                  </a:lnTo>
                  <a:lnTo>
                    <a:pt x="1082417" y="472225"/>
                  </a:lnTo>
                  <a:lnTo>
                    <a:pt x="1041464" y="488368"/>
                  </a:lnTo>
                  <a:lnTo>
                    <a:pt x="1010481" y="491436"/>
                  </a:lnTo>
                  <a:lnTo>
                    <a:pt x="1144230" y="491436"/>
                  </a:lnTo>
                  <a:lnTo>
                    <a:pt x="1144230" y="402190"/>
                  </a:lnTo>
                  <a:close/>
                </a:path>
                <a:path w="1306830" h="918845">
                  <a:moveTo>
                    <a:pt x="1244215" y="128227"/>
                  </a:moveTo>
                  <a:lnTo>
                    <a:pt x="1006800" y="128227"/>
                  </a:lnTo>
                  <a:lnTo>
                    <a:pt x="1020988" y="129071"/>
                  </a:lnTo>
                  <a:lnTo>
                    <a:pt x="1034715" y="131601"/>
                  </a:lnTo>
                  <a:lnTo>
                    <a:pt x="1072946" y="149010"/>
                  </a:lnTo>
                  <a:lnTo>
                    <a:pt x="1104351" y="180990"/>
                  </a:lnTo>
                  <a:lnTo>
                    <a:pt x="1128048" y="227810"/>
                  </a:lnTo>
                  <a:lnTo>
                    <a:pt x="1138363" y="266769"/>
                  </a:lnTo>
                  <a:lnTo>
                    <a:pt x="1143562" y="311672"/>
                  </a:lnTo>
                  <a:lnTo>
                    <a:pt x="1144230" y="336827"/>
                  </a:lnTo>
                  <a:lnTo>
                    <a:pt x="1144230" y="402190"/>
                  </a:lnTo>
                  <a:lnTo>
                    <a:pt x="1146071" y="398179"/>
                  </a:lnTo>
                  <a:lnTo>
                    <a:pt x="1150979" y="384950"/>
                  </a:lnTo>
                  <a:lnTo>
                    <a:pt x="1154660" y="371644"/>
                  </a:lnTo>
                  <a:lnTo>
                    <a:pt x="1157114" y="358262"/>
                  </a:lnTo>
                  <a:lnTo>
                    <a:pt x="1158341" y="344802"/>
                  </a:lnTo>
                  <a:lnTo>
                    <a:pt x="1306171" y="344802"/>
                  </a:lnTo>
                  <a:lnTo>
                    <a:pt x="1301600" y="288358"/>
                  </a:lnTo>
                  <a:lnTo>
                    <a:pt x="1285955" y="219029"/>
                  </a:lnTo>
                  <a:lnTo>
                    <a:pt x="1261107" y="157216"/>
                  </a:lnTo>
                  <a:lnTo>
                    <a:pt x="1245232" y="129646"/>
                  </a:lnTo>
                  <a:lnTo>
                    <a:pt x="1244215" y="128227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48776" y="4753291"/>
              <a:ext cx="3650821" cy="7046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0659" y="4753291"/>
              <a:ext cx="3567054" cy="6208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02242" y="4608498"/>
              <a:ext cx="4804254" cy="16871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44126" y="4608498"/>
              <a:ext cx="4720487" cy="160335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78261" y="5784918"/>
              <a:ext cx="4446567" cy="7936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0144" y="5784918"/>
              <a:ext cx="4362800" cy="7098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91199" y="6546512"/>
              <a:ext cx="4212813" cy="8891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433082" y="6546512"/>
              <a:ext cx="4129046" cy="80535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596536" y="4276401"/>
              <a:ext cx="2408555" cy="1765300"/>
            </a:xfrm>
            <a:custGeom>
              <a:avLst/>
              <a:gdLst/>
              <a:ahLst/>
              <a:cxnLst/>
              <a:rect l="l" t="t" r="r" b="b"/>
              <a:pathLst>
                <a:path w="2408555" h="1765300">
                  <a:moveTo>
                    <a:pt x="2396546" y="1536700"/>
                  </a:moveTo>
                  <a:lnTo>
                    <a:pt x="11756" y="1536700"/>
                  </a:lnTo>
                  <a:lnTo>
                    <a:pt x="3154" y="1549400"/>
                  </a:lnTo>
                  <a:lnTo>
                    <a:pt x="0" y="1574800"/>
                  </a:lnTo>
                  <a:lnTo>
                    <a:pt x="0" y="1727200"/>
                  </a:lnTo>
                  <a:lnTo>
                    <a:pt x="3154" y="1752600"/>
                  </a:lnTo>
                  <a:lnTo>
                    <a:pt x="11756" y="1765300"/>
                  </a:lnTo>
                  <a:lnTo>
                    <a:pt x="2396546" y="1765300"/>
                  </a:lnTo>
                  <a:lnTo>
                    <a:pt x="2405149" y="1752600"/>
                  </a:lnTo>
                  <a:lnTo>
                    <a:pt x="2408303" y="1727200"/>
                  </a:lnTo>
                  <a:lnTo>
                    <a:pt x="2408303" y="1689100"/>
                  </a:lnTo>
                  <a:lnTo>
                    <a:pt x="80276" y="1689100"/>
                  </a:lnTo>
                  <a:lnTo>
                    <a:pt x="80276" y="1612900"/>
                  </a:lnTo>
                  <a:lnTo>
                    <a:pt x="2408303" y="1612900"/>
                  </a:lnTo>
                  <a:lnTo>
                    <a:pt x="2408303" y="1574800"/>
                  </a:lnTo>
                  <a:lnTo>
                    <a:pt x="2405149" y="1549400"/>
                  </a:lnTo>
                  <a:lnTo>
                    <a:pt x="2396546" y="1536700"/>
                  </a:lnTo>
                  <a:close/>
                </a:path>
                <a:path w="2408555" h="1765300">
                  <a:moveTo>
                    <a:pt x="2408303" y="1612900"/>
                  </a:moveTo>
                  <a:lnTo>
                    <a:pt x="2328026" y="1612900"/>
                  </a:lnTo>
                  <a:lnTo>
                    <a:pt x="2328026" y="1689100"/>
                  </a:lnTo>
                  <a:lnTo>
                    <a:pt x="2408303" y="1689100"/>
                  </a:lnTo>
                  <a:lnTo>
                    <a:pt x="2408303" y="1612900"/>
                  </a:lnTo>
                  <a:close/>
                </a:path>
                <a:path w="2408555" h="1765300">
                  <a:moveTo>
                    <a:pt x="2368165" y="1524000"/>
                  </a:moveTo>
                  <a:lnTo>
                    <a:pt x="40138" y="1524000"/>
                  </a:lnTo>
                  <a:lnTo>
                    <a:pt x="24515" y="1536700"/>
                  </a:lnTo>
                  <a:lnTo>
                    <a:pt x="2383788" y="1536700"/>
                  </a:lnTo>
                  <a:lnTo>
                    <a:pt x="2368165" y="1524000"/>
                  </a:lnTo>
                  <a:close/>
                </a:path>
                <a:path w="2408555" h="1765300">
                  <a:moveTo>
                    <a:pt x="481660" y="1244600"/>
                  </a:moveTo>
                  <a:lnTo>
                    <a:pt x="401383" y="1244600"/>
                  </a:lnTo>
                  <a:lnTo>
                    <a:pt x="401383" y="1524000"/>
                  </a:lnTo>
                  <a:lnTo>
                    <a:pt x="481660" y="1524000"/>
                  </a:lnTo>
                  <a:lnTo>
                    <a:pt x="481660" y="1244600"/>
                  </a:lnTo>
                  <a:close/>
                </a:path>
                <a:path w="2408555" h="1765300">
                  <a:moveTo>
                    <a:pt x="787540" y="1409700"/>
                  </a:moveTo>
                  <a:lnTo>
                    <a:pt x="521874" y="1409700"/>
                  </a:lnTo>
                  <a:lnTo>
                    <a:pt x="529244" y="1524000"/>
                  </a:lnTo>
                  <a:lnTo>
                    <a:pt x="609682" y="1524000"/>
                  </a:lnTo>
                  <a:lnTo>
                    <a:pt x="604664" y="1447800"/>
                  </a:lnTo>
                  <a:lnTo>
                    <a:pt x="783894" y="1447800"/>
                  </a:lnTo>
                  <a:lnTo>
                    <a:pt x="787540" y="1409700"/>
                  </a:lnTo>
                  <a:close/>
                </a:path>
                <a:path w="2408555" h="1765300">
                  <a:moveTo>
                    <a:pt x="783894" y="1447800"/>
                  </a:moveTo>
                  <a:lnTo>
                    <a:pt x="703500" y="1447800"/>
                  </a:lnTo>
                  <a:lnTo>
                    <a:pt x="695974" y="1524000"/>
                  </a:lnTo>
                  <a:lnTo>
                    <a:pt x="776602" y="1524000"/>
                  </a:lnTo>
                  <a:lnTo>
                    <a:pt x="783894" y="1447800"/>
                  </a:lnTo>
                  <a:close/>
                </a:path>
                <a:path w="2408555" h="1765300">
                  <a:moveTo>
                    <a:pt x="1003459" y="1447800"/>
                  </a:moveTo>
                  <a:lnTo>
                    <a:pt x="923183" y="1447800"/>
                  </a:lnTo>
                  <a:lnTo>
                    <a:pt x="923183" y="1524000"/>
                  </a:lnTo>
                  <a:lnTo>
                    <a:pt x="1003459" y="1524000"/>
                  </a:lnTo>
                  <a:lnTo>
                    <a:pt x="1003459" y="1447800"/>
                  </a:lnTo>
                  <a:close/>
                </a:path>
                <a:path w="2408555" h="1765300">
                  <a:moveTo>
                    <a:pt x="1164013" y="1447800"/>
                  </a:moveTo>
                  <a:lnTo>
                    <a:pt x="1083736" y="1447800"/>
                  </a:lnTo>
                  <a:lnTo>
                    <a:pt x="1083736" y="1524000"/>
                  </a:lnTo>
                  <a:lnTo>
                    <a:pt x="1164013" y="1524000"/>
                  </a:lnTo>
                  <a:lnTo>
                    <a:pt x="1164013" y="1447800"/>
                  </a:lnTo>
                  <a:close/>
                </a:path>
                <a:path w="2408555" h="1765300">
                  <a:moveTo>
                    <a:pt x="1485120" y="1447800"/>
                  </a:moveTo>
                  <a:lnTo>
                    <a:pt x="1404843" y="1447800"/>
                  </a:lnTo>
                  <a:lnTo>
                    <a:pt x="1404843" y="1524000"/>
                  </a:lnTo>
                  <a:lnTo>
                    <a:pt x="1485120" y="1524000"/>
                  </a:lnTo>
                  <a:lnTo>
                    <a:pt x="1485120" y="1447800"/>
                  </a:lnTo>
                  <a:close/>
                </a:path>
                <a:path w="2408555" h="1765300">
                  <a:moveTo>
                    <a:pt x="1645674" y="1447800"/>
                  </a:moveTo>
                  <a:lnTo>
                    <a:pt x="1565397" y="1447800"/>
                  </a:lnTo>
                  <a:lnTo>
                    <a:pt x="1565397" y="1524000"/>
                  </a:lnTo>
                  <a:lnTo>
                    <a:pt x="1645674" y="1524000"/>
                  </a:lnTo>
                  <a:lnTo>
                    <a:pt x="1645674" y="1447800"/>
                  </a:lnTo>
                  <a:close/>
                </a:path>
                <a:path w="2408555" h="1765300">
                  <a:moveTo>
                    <a:pt x="1766089" y="825500"/>
                  </a:moveTo>
                  <a:lnTo>
                    <a:pt x="1685812" y="825500"/>
                  </a:lnTo>
                  <a:lnTo>
                    <a:pt x="1685812" y="965200"/>
                  </a:lnTo>
                  <a:lnTo>
                    <a:pt x="1689604" y="1016000"/>
                  </a:lnTo>
                  <a:lnTo>
                    <a:pt x="1700621" y="1066800"/>
                  </a:lnTo>
                  <a:lnTo>
                    <a:pt x="1718328" y="1117600"/>
                  </a:lnTo>
                  <a:lnTo>
                    <a:pt x="1742189" y="1155700"/>
                  </a:lnTo>
                  <a:lnTo>
                    <a:pt x="1771667" y="1206500"/>
                  </a:lnTo>
                  <a:lnTo>
                    <a:pt x="1806227" y="1231900"/>
                  </a:lnTo>
                  <a:lnTo>
                    <a:pt x="1806227" y="1524000"/>
                  </a:lnTo>
                  <a:lnTo>
                    <a:pt x="1886504" y="1524000"/>
                  </a:lnTo>
                  <a:lnTo>
                    <a:pt x="1886504" y="1295400"/>
                  </a:lnTo>
                  <a:lnTo>
                    <a:pt x="2202456" y="1295400"/>
                  </a:lnTo>
                  <a:lnTo>
                    <a:pt x="2223873" y="1282700"/>
                  </a:lnTo>
                  <a:lnTo>
                    <a:pt x="2263376" y="1257300"/>
                  </a:lnTo>
                  <a:lnTo>
                    <a:pt x="2281233" y="1244600"/>
                  </a:lnTo>
                  <a:lnTo>
                    <a:pt x="1974356" y="1244600"/>
                  </a:lnTo>
                  <a:lnTo>
                    <a:pt x="1943276" y="1231900"/>
                  </a:lnTo>
                  <a:lnTo>
                    <a:pt x="1913914" y="1219200"/>
                  </a:lnTo>
                  <a:lnTo>
                    <a:pt x="1886504" y="1193800"/>
                  </a:lnTo>
                  <a:lnTo>
                    <a:pt x="1886504" y="1117600"/>
                  </a:lnTo>
                  <a:lnTo>
                    <a:pt x="1806227" y="1117600"/>
                  </a:lnTo>
                  <a:lnTo>
                    <a:pt x="1789216" y="1079500"/>
                  </a:lnTo>
                  <a:lnTo>
                    <a:pt x="1776611" y="1041400"/>
                  </a:lnTo>
                  <a:lnTo>
                    <a:pt x="1768780" y="1003300"/>
                  </a:lnTo>
                  <a:lnTo>
                    <a:pt x="1766089" y="965200"/>
                  </a:lnTo>
                  <a:lnTo>
                    <a:pt x="1766089" y="825500"/>
                  </a:lnTo>
                  <a:close/>
                </a:path>
                <a:path w="2408555" h="1765300">
                  <a:moveTo>
                    <a:pt x="2087196" y="1320800"/>
                  </a:moveTo>
                  <a:lnTo>
                    <a:pt x="2006919" y="1320800"/>
                  </a:lnTo>
                  <a:lnTo>
                    <a:pt x="2006919" y="1524000"/>
                  </a:lnTo>
                  <a:lnTo>
                    <a:pt x="2087196" y="1524000"/>
                  </a:lnTo>
                  <a:lnTo>
                    <a:pt x="2087196" y="1320800"/>
                  </a:lnTo>
                  <a:close/>
                </a:path>
                <a:path w="2408555" h="1765300">
                  <a:moveTo>
                    <a:pt x="1701435" y="1371600"/>
                  </a:moveTo>
                  <a:lnTo>
                    <a:pt x="867421" y="1371600"/>
                  </a:lnTo>
                  <a:lnTo>
                    <a:pt x="854663" y="1384300"/>
                  </a:lnTo>
                  <a:lnTo>
                    <a:pt x="846060" y="1397000"/>
                  </a:lnTo>
                  <a:lnTo>
                    <a:pt x="842906" y="1409700"/>
                  </a:lnTo>
                  <a:lnTo>
                    <a:pt x="846060" y="1422400"/>
                  </a:lnTo>
                  <a:lnTo>
                    <a:pt x="854663" y="1435100"/>
                  </a:lnTo>
                  <a:lnTo>
                    <a:pt x="867421" y="1447800"/>
                  </a:lnTo>
                  <a:lnTo>
                    <a:pt x="1701435" y="1447800"/>
                  </a:lnTo>
                  <a:lnTo>
                    <a:pt x="1714194" y="1435100"/>
                  </a:lnTo>
                  <a:lnTo>
                    <a:pt x="1722796" y="1422400"/>
                  </a:lnTo>
                  <a:lnTo>
                    <a:pt x="1725950" y="1409700"/>
                  </a:lnTo>
                  <a:lnTo>
                    <a:pt x="1722796" y="1397000"/>
                  </a:lnTo>
                  <a:lnTo>
                    <a:pt x="1714194" y="1384300"/>
                  </a:lnTo>
                  <a:lnTo>
                    <a:pt x="1701435" y="1371600"/>
                  </a:lnTo>
                  <a:close/>
                </a:path>
                <a:path w="2408555" h="1765300">
                  <a:moveTo>
                    <a:pt x="782219" y="1384300"/>
                  </a:moveTo>
                  <a:lnTo>
                    <a:pt x="527693" y="1384300"/>
                  </a:lnTo>
                  <a:lnTo>
                    <a:pt x="524171" y="1397000"/>
                  </a:lnTo>
                  <a:lnTo>
                    <a:pt x="522203" y="1409700"/>
                  </a:lnTo>
                  <a:lnTo>
                    <a:pt x="787447" y="1409700"/>
                  </a:lnTo>
                  <a:lnTo>
                    <a:pt x="785645" y="1397000"/>
                  </a:lnTo>
                  <a:lnTo>
                    <a:pt x="782219" y="1384300"/>
                  </a:lnTo>
                  <a:close/>
                </a:path>
                <a:path w="2408555" h="1765300">
                  <a:moveTo>
                    <a:pt x="770997" y="1371600"/>
                  </a:moveTo>
                  <a:lnTo>
                    <a:pt x="538897" y="1371600"/>
                  </a:lnTo>
                  <a:lnTo>
                    <a:pt x="532681" y="1384300"/>
                  </a:lnTo>
                  <a:lnTo>
                    <a:pt x="777254" y="1384300"/>
                  </a:lnTo>
                  <a:lnTo>
                    <a:pt x="770997" y="1371600"/>
                  </a:lnTo>
                  <a:close/>
                </a:path>
                <a:path w="2408555" h="1765300">
                  <a:moveTo>
                    <a:pt x="1544211" y="1130300"/>
                  </a:moveTo>
                  <a:lnTo>
                    <a:pt x="1024645" y="1130300"/>
                  </a:lnTo>
                  <a:lnTo>
                    <a:pt x="992745" y="1155700"/>
                  </a:lnTo>
                  <a:lnTo>
                    <a:pt x="971219" y="1193800"/>
                  </a:lnTo>
                  <a:lnTo>
                    <a:pt x="963321" y="1231900"/>
                  </a:lnTo>
                  <a:lnTo>
                    <a:pt x="963321" y="1371600"/>
                  </a:lnTo>
                  <a:lnTo>
                    <a:pt x="1043598" y="1371600"/>
                  </a:lnTo>
                  <a:lnTo>
                    <a:pt x="1043598" y="1333500"/>
                  </a:lnTo>
                  <a:lnTo>
                    <a:pt x="1605535" y="1333500"/>
                  </a:lnTo>
                  <a:lnTo>
                    <a:pt x="1605535" y="1244600"/>
                  </a:lnTo>
                  <a:lnTo>
                    <a:pt x="1043598" y="1244600"/>
                  </a:lnTo>
                  <a:lnTo>
                    <a:pt x="1043598" y="1231900"/>
                  </a:lnTo>
                  <a:lnTo>
                    <a:pt x="1045177" y="1219200"/>
                  </a:lnTo>
                  <a:lnTo>
                    <a:pt x="1049482" y="1219200"/>
                  </a:lnTo>
                  <a:lnTo>
                    <a:pt x="1055862" y="1206500"/>
                  </a:lnTo>
                  <a:lnTo>
                    <a:pt x="1600270" y="1206500"/>
                  </a:lnTo>
                  <a:lnTo>
                    <a:pt x="1597637" y="1193800"/>
                  </a:lnTo>
                  <a:lnTo>
                    <a:pt x="1576111" y="1155700"/>
                  </a:lnTo>
                  <a:lnTo>
                    <a:pt x="1544211" y="1130300"/>
                  </a:lnTo>
                  <a:close/>
                </a:path>
                <a:path w="2408555" h="1765300">
                  <a:moveTo>
                    <a:pt x="1605535" y="1333500"/>
                  </a:moveTo>
                  <a:lnTo>
                    <a:pt x="1525258" y="1333500"/>
                  </a:lnTo>
                  <a:lnTo>
                    <a:pt x="1525258" y="1371600"/>
                  </a:lnTo>
                  <a:lnTo>
                    <a:pt x="1605535" y="1371600"/>
                  </a:lnTo>
                  <a:lnTo>
                    <a:pt x="1605535" y="1333500"/>
                  </a:lnTo>
                  <a:close/>
                </a:path>
                <a:path w="2408555" h="1765300">
                  <a:moveTo>
                    <a:pt x="2202456" y="1295400"/>
                  </a:moveTo>
                  <a:lnTo>
                    <a:pt x="1886504" y="1295400"/>
                  </a:lnTo>
                  <a:lnTo>
                    <a:pt x="1914908" y="1308100"/>
                  </a:lnTo>
                  <a:lnTo>
                    <a:pt x="1944527" y="1308100"/>
                  </a:lnTo>
                  <a:lnTo>
                    <a:pt x="1975238" y="1320800"/>
                  </a:lnTo>
                  <a:lnTo>
                    <a:pt x="2135327" y="1320800"/>
                  </a:lnTo>
                  <a:lnTo>
                    <a:pt x="2181038" y="1308100"/>
                  </a:lnTo>
                  <a:lnTo>
                    <a:pt x="2202456" y="1295400"/>
                  </a:lnTo>
                  <a:close/>
                </a:path>
                <a:path w="2408555" h="1765300">
                  <a:moveTo>
                    <a:pt x="488909" y="0"/>
                  </a:moveTo>
                  <a:lnTo>
                    <a:pt x="394135" y="0"/>
                  </a:lnTo>
                  <a:lnTo>
                    <a:pt x="348885" y="12700"/>
                  </a:lnTo>
                  <a:lnTo>
                    <a:pt x="306273" y="38100"/>
                  </a:lnTo>
                  <a:lnTo>
                    <a:pt x="266800" y="50800"/>
                  </a:lnTo>
                  <a:lnTo>
                    <a:pt x="230966" y="76200"/>
                  </a:lnTo>
                  <a:lnTo>
                    <a:pt x="199272" y="114300"/>
                  </a:lnTo>
                  <a:lnTo>
                    <a:pt x="172218" y="152400"/>
                  </a:lnTo>
                  <a:lnTo>
                    <a:pt x="150305" y="190500"/>
                  </a:lnTo>
                  <a:lnTo>
                    <a:pt x="134033" y="228600"/>
                  </a:lnTo>
                  <a:lnTo>
                    <a:pt x="123903" y="279400"/>
                  </a:lnTo>
                  <a:lnTo>
                    <a:pt x="120415" y="317500"/>
                  </a:lnTo>
                  <a:lnTo>
                    <a:pt x="122644" y="355600"/>
                  </a:lnTo>
                  <a:lnTo>
                    <a:pt x="129266" y="393700"/>
                  </a:lnTo>
                  <a:lnTo>
                    <a:pt x="140184" y="431800"/>
                  </a:lnTo>
                  <a:lnTo>
                    <a:pt x="155300" y="469900"/>
                  </a:lnTo>
                  <a:lnTo>
                    <a:pt x="120535" y="508000"/>
                  </a:lnTo>
                  <a:lnTo>
                    <a:pt x="89757" y="533400"/>
                  </a:lnTo>
                  <a:lnTo>
                    <a:pt x="63165" y="584200"/>
                  </a:lnTo>
                  <a:lnTo>
                    <a:pt x="40959" y="622300"/>
                  </a:lnTo>
                  <a:lnTo>
                    <a:pt x="23339" y="660400"/>
                  </a:lnTo>
                  <a:lnTo>
                    <a:pt x="10506" y="711200"/>
                  </a:lnTo>
                  <a:lnTo>
                    <a:pt x="2660" y="762000"/>
                  </a:lnTo>
                  <a:lnTo>
                    <a:pt x="0" y="800100"/>
                  </a:lnTo>
                  <a:lnTo>
                    <a:pt x="2657" y="850900"/>
                  </a:lnTo>
                  <a:lnTo>
                    <a:pt x="10441" y="901700"/>
                  </a:lnTo>
                  <a:lnTo>
                    <a:pt x="23071" y="952500"/>
                  </a:lnTo>
                  <a:lnTo>
                    <a:pt x="40265" y="990600"/>
                  </a:lnTo>
                  <a:lnTo>
                    <a:pt x="61743" y="1028700"/>
                  </a:lnTo>
                  <a:lnTo>
                    <a:pt x="87223" y="1066800"/>
                  </a:lnTo>
                  <a:lnTo>
                    <a:pt x="116423" y="1104900"/>
                  </a:lnTo>
                  <a:lnTo>
                    <a:pt x="149063" y="1143000"/>
                  </a:lnTo>
                  <a:lnTo>
                    <a:pt x="184862" y="1168400"/>
                  </a:lnTo>
                  <a:lnTo>
                    <a:pt x="223537" y="1193800"/>
                  </a:lnTo>
                  <a:lnTo>
                    <a:pt x="264808" y="1206500"/>
                  </a:lnTo>
                  <a:lnTo>
                    <a:pt x="308394" y="1231900"/>
                  </a:lnTo>
                  <a:lnTo>
                    <a:pt x="354013" y="1244600"/>
                  </a:lnTo>
                  <a:lnTo>
                    <a:pt x="529031" y="1244600"/>
                  </a:lnTo>
                  <a:lnTo>
                    <a:pt x="574650" y="1231900"/>
                  </a:lnTo>
                  <a:lnTo>
                    <a:pt x="618236" y="1206500"/>
                  </a:lnTo>
                  <a:lnTo>
                    <a:pt x="659507" y="1193800"/>
                  </a:lnTo>
                  <a:lnTo>
                    <a:pt x="698182" y="1168400"/>
                  </a:lnTo>
                  <a:lnTo>
                    <a:pt x="401383" y="1168400"/>
                  </a:lnTo>
                  <a:lnTo>
                    <a:pt x="353252" y="1155700"/>
                  </a:lnTo>
                  <a:lnTo>
                    <a:pt x="307541" y="1143000"/>
                  </a:lnTo>
                  <a:lnTo>
                    <a:pt x="264706" y="1117600"/>
                  </a:lnTo>
                  <a:lnTo>
                    <a:pt x="225203" y="1092200"/>
                  </a:lnTo>
                  <a:lnTo>
                    <a:pt x="189489" y="1066800"/>
                  </a:lnTo>
                  <a:lnTo>
                    <a:pt x="158018" y="1028700"/>
                  </a:lnTo>
                  <a:lnTo>
                    <a:pt x="131246" y="990600"/>
                  </a:lnTo>
                  <a:lnTo>
                    <a:pt x="109631" y="952500"/>
                  </a:lnTo>
                  <a:lnTo>
                    <a:pt x="93627" y="901700"/>
                  </a:lnTo>
                  <a:lnTo>
                    <a:pt x="83690" y="850900"/>
                  </a:lnTo>
                  <a:lnTo>
                    <a:pt x="80276" y="800100"/>
                  </a:lnTo>
                  <a:lnTo>
                    <a:pt x="83673" y="762000"/>
                  </a:lnTo>
                  <a:lnTo>
                    <a:pt x="93648" y="711200"/>
                  </a:lnTo>
                  <a:lnTo>
                    <a:pt x="109882" y="660400"/>
                  </a:lnTo>
                  <a:lnTo>
                    <a:pt x="132056" y="622300"/>
                  </a:lnTo>
                  <a:lnTo>
                    <a:pt x="159847" y="584200"/>
                  </a:lnTo>
                  <a:lnTo>
                    <a:pt x="192937" y="546100"/>
                  </a:lnTo>
                  <a:lnTo>
                    <a:pt x="231006" y="508000"/>
                  </a:lnTo>
                  <a:lnTo>
                    <a:pt x="241656" y="495300"/>
                  </a:lnTo>
                  <a:lnTo>
                    <a:pt x="247071" y="482600"/>
                  </a:lnTo>
                  <a:lnTo>
                    <a:pt x="246947" y="469900"/>
                  </a:lnTo>
                  <a:lnTo>
                    <a:pt x="240980" y="457200"/>
                  </a:lnTo>
                  <a:lnTo>
                    <a:pt x="223566" y="431800"/>
                  </a:lnTo>
                  <a:lnTo>
                    <a:pt x="210952" y="393700"/>
                  </a:lnTo>
                  <a:lnTo>
                    <a:pt x="203280" y="355600"/>
                  </a:lnTo>
                  <a:lnTo>
                    <a:pt x="200691" y="317500"/>
                  </a:lnTo>
                  <a:lnTo>
                    <a:pt x="205593" y="279400"/>
                  </a:lnTo>
                  <a:lnTo>
                    <a:pt x="219647" y="228600"/>
                  </a:lnTo>
                  <a:lnTo>
                    <a:pt x="241878" y="190500"/>
                  </a:lnTo>
                  <a:lnTo>
                    <a:pt x="271309" y="152400"/>
                  </a:lnTo>
                  <a:lnTo>
                    <a:pt x="306965" y="127000"/>
                  </a:lnTo>
                  <a:lnTo>
                    <a:pt x="347870" y="101600"/>
                  </a:lnTo>
                  <a:lnTo>
                    <a:pt x="393048" y="88900"/>
                  </a:lnTo>
                  <a:lnTo>
                    <a:pt x="441522" y="76200"/>
                  </a:lnTo>
                  <a:lnTo>
                    <a:pt x="652077" y="76200"/>
                  </a:lnTo>
                  <a:lnTo>
                    <a:pt x="616243" y="50800"/>
                  </a:lnTo>
                  <a:lnTo>
                    <a:pt x="576770" y="38100"/>
                  </a:lnTo>
                  <a:lnTo>
                    <a:pt x="534159" y="12700"/>
                  </a:lnTo>
                  <a:lnTo>
                    <a:pt x="488909" y="0"/>
                  </a:lnTo>
                  <a:close/>
                </a:path>
                <a:path w="2408555" h="1765300">
                  <a:moveTo>
                    <a:pt x="1600270" y="1206500"/>
                  </a:moveTo>
                  <a:lnTo>
                    <a:pt x="1512994" y="1206500"/>
                  </a:lnTo>
                  <a:lnTo>
                    <a:pt x="1519374" y="1219200"/>
                  </a:lnTo>
                  <a:lnTo>
                    <a:pt x="1523679" y="1219200"/>
                  </a:lnTo>
                  <a:lnTo>
                    <a:pt x="1525258" y="1231900"/>
                  </a:lnTo>
                  <a:lnTo>
                    <a:pt x="1525258" y="1244600"/>
                  </a:lnTo>
                  <a:lnTo>
                    <a:pt x="1605535" y="1244600"/>
                  </a:lnTo>
                  <a:lnTo>
                    <a:pt x="1605535" y="1231900"/>
                  </a:lnTo>
                  <a:lnTo>
                    <a:pt x="1600270" y="1206500"/>
                  </a:lnTo>
                  <a:close/>
                </a:path>
                <a:path w="2408555" h="1765300">
                  <a:moveTo>
                    <a:pt x="1934160" y="927100"/>
                  </a:moveTo>
                  <a:lnTo>
                    <a:pt x="1918773" y="927100"/>
                  </a:lnTo>
                  <a:lnTo>
                    <a:pt x="1904539" y="939800"/>
                  </a:lnTo>
                  <a:lnTo>
                    <a:pt x="1893247" y="939800"/>
                  </a:lnTo>
                  <a:lnTo>
                    <a:pt x="1888651" y="952500"/>
                  </a:lnTo>
                  <a:lnTo>
                    <a:pt x="1886504" y="965024"/>
                  </a:lnTo>
                  <a:lnTo>
                    <a:pt x="1886504" y="965200"/>
                  </a:lnTo>
                  <a:lnTo>
                    <a:pt x="1887721" y="977900"/>
                  </a:lnTo>
                  <a:lnTo>
                    <a:pt x="1891163" y="990600"/>
                  </a:lnTo>
                  <a:lnTo>
                    <a:pt x="1896744" y="990600"/>
                  </a:lnTo>
                  <a:lnTo>
                    <a:pt x="1904376" y="1003300"/>
                  </a:lnTo>
                  <a:lnTo>
                    <a:pt x="2006919" y="1066800"/>
                  </a:lnTo>
                  <a:lnTo>
                    <a:pt x="2006919" y="1244600"/>
                  </a:lnTo>
                  <a:lnTo>
                    <a:pt x="2087196" y="1244600"/>
                  </a:lnTo>
                  <a:lnTo>
                    <a:pt x="2087196" y="977900"/>
                  </a:lnTo>
                  <a:lnTo>
                    <a:pt x="2006919" y="977900"/>
                  </a:lnTo>
                  <a:lnTo>
                    <a:pt x="1948909" y="939800"/>
                  </a:lnTo>
                  <a:lnTo>
                    <a:pt x="1934160" y="927100"/>
                  </a:lnTo>
                  <a:close/>
                </a:path>
                <a:path w="2408555" h="1765300">
                  <a:moveTo>
                    <a:pt x="2267668" y="444500"/>
                  </a:moveTo>
                  <a:lnTo>
                    <a:pt x="2092571" y="444500"/>
                  </a:lnTo>
                  <a:lnTo>
                    <a:pt x="2135769" y="457200"/>
                  </a:lnTo>
                  <a:lnTo>
                    <a:pt x="2176068" y="469900"/>
                  </a:lnTo>
                  <a:lnTo>
                    <a:pt x="2212886" y="495300"/>
                  </a:lnTo>
                  <a:lnTo>
                    <a:pt x="2245638" y="520700"/>
                  </a:lnTo>
                  <a:lnTo>
                    <a:pt x="2273743" y="558800"/>
                  </a:lnTo>
                  <a:lnTo>
                    <a:pt x="2296618" y="596900"/>
                  </a:lnTo>
                  <a:lnTo>
                    <a:pt x="2313678" y="635000"/>
                  </a:lnTo>
                  <a:lnTo>
                    <a:pt x="2324342" y="685800"/>
                  </a:lnTo>
                  <a:lnTo>
                    <a:pt x="2328026" y="723900"/>
                  </a:lnTo>
                  <a:lnTo>
                    <a:pt x="2328026" y="965200"/>
                  </a:lnTo>
                  <a:lnTo>
                    <a:pt x="2324244" y="1016000"/>
                  </a:lnTo>
                  <a:lnTo>
                    <a:pt x="2313301" y="1054100"/>
                  </a:lnTo>
                  <a:lnTo>
                    <a:pt x="2295805" y="1092200"/>
                  </a:lnTo>
                  <a:lnTo>
                    <a:pt x="2272363" y="1130300"/>
                  </a:lnTo>
                  <a:lnTo>
                    <a:pt x="2243581" y="1168400"/>
                  </a:lnTo>
                  <a:lnTo>
                    <a:pt x="2210066" y="1193800"/>
                  </a:lnTo>
                  <a:lnTo>
                    <a:pt x="2172426" y="1219200"/>
                  </a:lnTo>
                  <a:lnTo>
                    <a:pt x="2131267" y="1231900"/>
                  </a:lnTo>
                  <a:lnTo>
                    <a:pt x="2087196" y="1244600"/>
                  </a:lnTo>
                  <a:lnTo>
                    <a:pt x="2281233" y="1244600"/>
                  </a:lnTo>
                  <a:lnTo>
                    <a:pt x="2330562" y="1193800"/>
                  </a:lnTo>
                  <a:lnTo>
                    <a:pt x="2357333" y="1155700"/>
                  </a:lnTo>
                  <a:lnTo>
                    <a:pt x="2378949" y="1104900"/>
                  </a:lnTo>
                  <a:lnTo>
                    <a:pt x="2394953" y="1066800"/>
                  </a:lnTo>
                  <a:lnTo>
                    <a:pt x="2404890" y="1016000"/>
                  </a:lnTo>
                  <a:lnTo>
                    <a:pt x="2408303" y="965200"/>
                  </a:lnTo>
                  <a:lnTo>
                    <a:pt x="2408303" y="723900"/>
                  </a:lnTo>
                  <a:lnTo>
                    <a:pt x="2404999" y="673100"/>
                  </a:lnTo>
                  <a:lnTo>
                    <a:pt x="2395377" y="635000"/>
                  </a:lnTo>
                  <a:lnTo>
                    <a:pt x="2379870" y="584200"/>
                  </a:lnTo>
                  <a:lnTo>
                    <a:pt x="2358912" y="546100"/>
                  </a:lnTo>
                  <a:lnTo>
                    <a:pt x="2332936" y="508000"/>
                  </a:lnTo>
                  <a:lnTo>
                    <a:pt x="2302377" y="469900"/>
                  </a:lnTo>
                  <a:lnTo>
                    <a:pt x="2267668" y="444500"/>
                  </a:lnTo>
                  <a:close/>
                </a:path>
                <a:path w="2408555" h="1765300">
                  <a:moveTo>
                    <a:pt x="349490" y="774700"/>
                  </a:moveTo>
                  <a:lnTo>
                    <a:pt x="292729" y="774700"/>
                  </a:lnTo>
                  <a:lnTo>
                    <a:pt x="283909" y="787400"/>
                  </a:lnTo>
                  <a:lnTo>
                    <a:pt x="280970" y="800100"/>
                  </a:lnTo>
                  <a:lnTo>
                    <a:pt x="283909" y="825500"/>
                  </a:lnTo>
                  <a:lnTo>
                    <a:pt x="292729" y="838200"/>
                  </a:lnTo>
                  <a:lnTo>
                    <a:pt x="401383" y="939800"/>
                  </a:lnTo>
                  <a:lnTo>
                    <a:pt x="401383" y="1168400"/>
                  </a:lnTo>
                  <a:lnTo>
                    <a:pt x="481660" y="1168400"/>
                  </a:lnTo>
                  <a:lnTo>
                    <a:pt x="481660" y="939800"/>
                  </a:lnTo>
                  <a:lnTo>
                    <a:pt x="590320" y="838200"/>
                  </a:lnTo>
                  <a:lnTo>
                    <a:pt x="599139" y="825500"/>
                  </a:lnTo>
                  <a:lnTo>
                    <a:pt x="401383" y="825500"/>
                  </a:lnTo>
                  <a:lnTo>
                    <a:pt x="349490" y="774700"/>
                  </a:lnTo>
                  <a:close/>
                </a:path>
                <a:path w="2408555" h="1765300">
                  <a:moveTo>
                    <a:pt x="652077" y="76200"/>
                  </a:moveTo>
                  <a:lnTo>
                    <a:pt x="441522" y="76200"/>
                  </a:lnTo>
                  <a:lnTo>
                    <a:pt x="489996" y="88900"/>
                  </a:lnTo>
                  <a:lnTo>
                    <a:pt x="535174" y="101600"/>
                  </a:lnTo>
                  <a:lnTo>
                    <a:pt x="576078" y="127000"/>
                  </a:lnTo>
                  <a:lnTo>
                    <a:pt x="611734" y="152400"/>
                  </a:lnTo>
                  <a:lnTo>
                    <a:pt x="641166" y="190500"/>
                  </a:lnTo>
                  <a:lnTo>
                    <a:pt x="663396" y="228600"/>
                  </a:lnTo>
                  <a:lnTo>
                    <a:pt x="677451" y="279400"/>
                  </a:lnTo>
                  <a:lnTo>
                    <a:pt x="682352" y="317500"/>
                  </a:lnTo>
                  <a:lnTo>
                    <a:pt x="679763" y="355600"/>
                  </a:lnTo>
                  <a:lnTo>
                    <a:pt x="672091" y="393700"/>
                  </a:lnTo>
                  <a:lnTo>
                    <a:pt x="659477" y="431800"/>
                  </a:lnTo>
                  <a:lnTo>
                    <a:pt x="642063" y="457200"/>
                  </a:lnTo>
                  <a:lnTo>
                    <a:pt x="636097" y="469900"/>
                  </a:lnTo>
                  <a:lnTo>
                    <a:pt x="635974" y="482600"/>
                  </a:lnTo>
                  <a:lnTo>
                    <a:pt x="641389" y="495300"/>
                  </a:lnTo>
                  <a:lnTo>
                    <a:pt x="652038" y="508000"/>
                  </a:lnTo>
                  <a:lnTo>
                    <a:pt x="690106" y="546100"/>
                  </a:lnTo>
                  <a:lnTo>
                    <a:pt x="723196" y="584200"/>
                  </a:lnTo>
                  <a:lnTo>
                    <a:pt x="750988" y="622300"/>
                  </a:lnTo>
                  <a:lnTo>
                    <a:pt x="773161" y="660400"/>
                  </a:lnTo>
                  <a:lnTo>
                    <a:pt x="789396" y="711200"/>
                  </a:lnTo>
                  <a:lnTo>
                    <a:pt x="799371" y="762000"/>
                  </a:lnTo>
                  <a:lnTo>
                    <a:pt x="802767" y="800100"/>
                  </a:lnTo>
                  <a:lnTo>
                    <a:pt x="799354" y="850900"/>
                  </a:lnTo>
                  <a:lnTo>
                    <a:pt x="789417" y="901700"/>
                  </a:lnTo>
                  <a:lnTo>
                    <a:pt x="773413" y="952500"/>
                  </a:lnTo>
                  <a:lnTo>
                    <a:pt x="751797" y="990600"/>
                  </a:lnTo>
                  <a:lnTo>
                    <a:pt x="725026" y="1028700"/>
                  </a:lnTo>
                  <a:lnTo>
                    <a:pt x="693555" y="1066800"/>
                  </a:lnTo>
                  <a:lnTo>
                    <a:pt x="657840" y="1092200"/>
                  </a:lnTo>
                  <a:lnTo>
                    <a:pt x="618338" y="1117600"/>
                  </a:lnTo>
                  <a:lnTo>
                    <a:pt x="575503" y="1143000"/>
                  </a:lnTo>
                  <a:lnTo>
                    <a:pt x="529792" y="1155700"/>
                  </a:lnTo>
                  <a:lnTo>
                    <a:pt x="481660" y="1168400"/>
                  </a:lnTo>
                  <a:lnTo>
                    <a:pt x="698182" y="1168400"/>
                  </a:lnTo>
                  <a:lnTo>
                    <a:pt x="733980" y="1143000"/>
                  </a:lnTo>
                  <a:lnTo>
                    <a:pt x="766620" y="1104900"/>
                  </a:lnTo>
                  <a:lnTo>
                    <a:pt x="795821" y="1066800"/>
                  </a:lnTo>
                  <a:lnTo>
                    <a:pt x="821300" y="1028700"/>
                  </a:lnTo>
                  <a:lnTo>
                    <a:pt x="842778" y="990600"/>
                  </a:lnTo>
                  <a:lnTo>
                    <a:pt x="859973" y="952500"/>
                  </a:lnTo>
                  <a:lnTo>
                    <a:pt x="872603" y="901700"/>
                  </a:lnTo>
                  <a:lnTo>
                    <a:pt x="880387" y="850900"/>
                  </a:lnTo>
                  <a:lnTo>
                    <a:pt x="883044" y="800100"/>
                  </a:lnTo>
                  <a:lnTo>
                    <a:pt x="880384" y="762000"/>
                  </a:lnTo>
                  <a:lnTo>
                    <a:pt x="872538" y="711200"/>
                  </a:lnTo>
                  <a:lnTo>
                    <a:pt x="859704" y="660400"/>
                  </a:lnTo>
                  <a:lnTo>
                    <a:pt x="842085" y="622300"/>
                  </a:lnTo>
                  <a:lnTo>
                    <a:pt x="819879" y="584200"/>
                  </a:lnTo>
                  <a:lnTo>
                    <a:pt x="793287" y="533400"/>
                  </a:lnTo>
                  <a:lnTo>
                    <a:pt x="762508" y="508000"/>
                  </a:lnTo>
                  <a:lnTo>
                    <a:pt x="727744" y="469900"/>
                  </a:lnTo>
                  <a:lnTo>
                    <a:pt x="742859" y="431800"/>
                  </a:lnTo>
                  <a:lnTo>
                    <a:pt x="753777" y="393700"/>
                  </a:lnTo>
                  <a:lnTo>
                    <a:pt x="760400" y="355600"/>
                  </a:lnTo>
                  <a:lnTo>
                    <a:pt x="762629" y="317500"/>
                  </a:lnTo>
                  <a:lnTo>
                    <a:pt x="759141" y="279400"/>
                  </a:lnTo>
                  <a:lnTo>
                    <a:pt x="749011" y="228600"/>
                  </a:lnTo>
                  <a:lnTo>
                    <a:pt x="732739" y="190500"/>
                  </a:lnTo>
                  <a:lnTo>
                    <a:pt x="710825" y="152400"/>
                  </a:lnTo>
                  <a:lnTo>
                    <a:pt x="683771" y="114300"/>
                  </a:lnTo>
                  <a:lnTo>
                    <a:pt x="652077" y="76200"/>
                  </a:lnTo>
                  <a:close/>
                </a:path>
                <a:path w="2408555" h="1765300">
                  <a:moveTo>
                    <a:pt x="1870525" y="723900"/>
                  </a:moveTo>
                  <a:lnTo>
                    <a:pt x="1766089" y="723900"/>
                  </a:lnTo>
                  <a:lnTo>
                    <a:pt x="1782250" y="736600"/>
                  </a:lnTo>
                  <a:lnTo>
                    <a:pt x="1794948" y="749300"/>
                  </a:lnTo>
                  <a:lnTo>
                    <a:pt x="1803252" y="774700"/>
                  </a:lnTo>
                  <a:lnTo>
                    <a:pt x="1806227" y="787400"/>
                  </a:lnTo>
                  <a:lnTo>
                    <a:pt x="1806227" y="1117600"/>
                  </a:lnTo>
                  <a:lnTo>
                    <a:pt x="1886504" y="1117600"/>
                  </a:lnTo>
                  <a:lnTo>
                    <a:pt x="1886474" y="965200"/>
                  </a:lnTo>
                  <a:lnTo>
                    <a:pt x="1886504" y="787400"/>
                  </a:lnTo>
                  <a:lnTo>
                    <a:pt x="1878192" y="736600"/>
                  </a:lnTo>
                  <a:lnTo>
                    <a:pt x="1870525" y="723900"/>
                  </a:lnTo>
                  <a:close/>
                </a:path>
                <a:path w="2408555" h="1765300">
                  <a:moveTo>
                    <a:pt x="2062681" y="647700"/>
                  </a:moveTo>
                  <a:lnTo>
                    <a:pt x="2031434" y="647700"/>
                  </a:lnTo>
                  <a:lnTo>
                    <a:pt x="2018676" y="660400"/>
                  </a:lnTo>
                  <a:lnTo>
                    <a:pt x="2010074" y="673100"/>
                  </a:lnTo>
                  <a:lnTo>
                    <a:pt x="2006919" y="685800"/>
                  </a:lnTo>
                  <a:lnTo>
                    <a:pt x="2006919" y="977900"/>
                  </a:lnTo>
                  <a:lnTo>
                    <a:pt x="2087196" y="977900"/>
                  </a:lnTo>
                  <a:lnTo>
                    <a:pt x="2087196" y="914400"/>
                  </a:lnTo>
                  <a:lnTo>
                    <a:pt x="2189739" y="838200"/>
                  </a:lnTo>
                  <a:lnTo>
                    <a:pt x="2200989" y="825500"/>
                  </a:lnTo>
                  <a:lnTo>
                    <a:pt x="2206834" y="812800"/>
                  </a:lnTo>
                  <a:lnTo>
                    <a:pt x="2087196" y="812800"/>
                  </a:lnTo>
                  <a:lnTo>
                    <a:pt x="2087196" y="685800"/>
                  </a:lnTo>
                  <a:lnTo>
                    <a:pt x="2084041" y="673100"/>
                  </a:lnTo>
                  <a:lnTo>
                    <a:pt x="2075439" y="660400"/>
                  </a:lnTo>
                  <a:lnTo>
                    <a:pt x="2062681" y="647700"/>
                  </a:lnTo>
                  <a:close/>
                </a:path>
                <a:path w="2408555" h="1765300">
                  <a:moveTo>
                    <a:pt x="1886504" y="965024"/>
                  </a:moveTo>
                  <a:lnTo>
                    <a:pt x="1886474" y="965200"/>
                  </a:lnTo>
                  <a:lnTo>
                    <a:pt x="1886504" y="965024"/>
                  </a:lnTo>
                  <a:close/>
                </a:path>
                <a:path w="2408555" h="1765300">
                  <a:moveTo>
                    <a:pt x="2096010" y="368300"/>
                  </a:moveTo>
                  <a:lnTo>
                    <a:pt x="1996488" y="368300"/>
                  </a:lnTo>
                  <a:lnTo>
                    <a:pt x="1948057" y="381000"/>
                  </a:lnTo>
                  <a:lnTo>
                    <a:pt x="1902241" y="393700"/>
                  </a:lnTo>
                  <a:lnTo>
                    <a:pt x="1859519" y="419100"/>
                  </a:lnTo>
                  <a:lnTo>
                    <a:pt x="1820368" y="444500"/>
                  </a:lnTo>
                  <a:lnTo>
                    <a:pt x="1785267" y="482600"/>
                  </a:lnTo>
                  <a:lnTo>
                    <a:pt x="1754693" y="508000"/>
                  </a:lnTo>
                  <a:lnTo>
                    <a:pt x="1729124" y="558800"/>
                  </a:lnTo>
                  <a:lnTo>
                    <a:pt x="1709038" y="596900"/>
                  </a:lnTo>
                  <a:lnTo>
                    <a:pt x="1694913" y="647700"/>
                  </a:lnTo>
                  <a:lnTo>
                    <a:pt x="1426029" y="647700"/>
                  </a:lnTo>
                  <a:lnTo>
                    <a:pt x="1394129" y="673100"/>
                  </a:lnTo>
                  <a:lnTo>
                    <a:pt x="1372603" y="711200"/>
                  </a:lnTo>
                  <a:lnTo>
                    <a:pt x="1364705" y="749300"/>
                  </a:lnTo>
                  <a:lnTo>
                    <a:pt x="1372603" y="787400"/>
                  </a:lnTo>
                  <a:lnTo>
                    <a:pt x="1394129" y="812800"/>
                  </a:lnTo>
                  <a:lnTo>
                    <a:pt x="1426029" y="838200"/>
                  </a:lnTo>
                  <a:lnTo>
                    <a:pt x="1465051" y="850900"/>
                  </a:lnTo>
                  <a:lnTo>
                    <a:pt x="1642186" y="850900"/>
                  </a:lnTo>
                  <a:lnTo>
                    <a:pt x="1657887" y="838200"/>
                  </a:lnTo>
                  <a:lnTo>
                    <a:pt x="1672499" y="838200"/>
                  </a:lnTo>
                  <a:lnTo>
                    <a:pt x="1685812" y="825500"/>
                  </a:lnTo>
                  <a:lnTo>
                    <a:pt x="1766089" y="825500"/>
                  </a:lnTo>
                  <a:lnTo>
                    <a:pt x="1766089" y="762000"/>
                  </a:lnTo>
                  <a:lnTo>
                    <a:pt x="1450866" y="762000"/>
                  </a:lnTo>
                  <a:lnTo>
                    <a:pt x="1446561" y="749300"/>
                  </a:lnTo>
                  <a:lnTo>
                    <a:pt x="1444982" y="749300"/>
                  </a:lnTo>
                  <a:lnTo>
                    <a:pt x="1446561" y="736600"/>
                  </a:lnTo>
                  <a:lnTo>
                    <a:pt x="1450866" y="736600"/>
                  </a:lnTo>
                  <a:lnTo>
                    <a:pt x="1457246" y="723900"/>
                  </a:lnTo>
                  <a:lnTo>
                    <a:pt x="1870525" y="723900"/>
                  </a:lnTo>
                  <a:lnTo>
                    <a:pt x="1855191" y="698500"/>
                  </a:lnTo>
                  <a:lnTo>
                    <a:pt x="1820400" y="673100"/>
                  </a:lnTo>
                  <a:lnTo>
                    <a:pt x="1776720" y="647700"/>
                  </a:lnTo>
                  <a:lnTo>
                    <a:pt x="1792646" y="609600"/>
                  </a:lnTo>
                  <a:lnTo>
                    <a:pt x="1814970" y="571500"/>
                  </a:lnTo>
                  <a:lnTo>
                    <a:pt x="1843046" y="533400"/>
                  </a:lnTo>
                  <a:lnTo>
                    <a:pt x="1876227" y="508000"/>
                  </a:lnTo>
                  <a:lnTo>
                    <a:pt x="1913866" y="482600"/>
                  </a:lnTo>
                  <a:lnTo>
                    <a:pt x="1955315" y="457200"/>
                  </a:lnTo>
                  <a:lnTo>
                    <a:pt x="1999928" y="444500"/>
                  </a:lnTo>
                  <a:lnTo>
                    <a:pt x="2267668" y="444500"/>
                  </a:lnTo>
                  <a:lnTo>
                    <a:pt x="2229244" y="419100"/>
                  </a:lnTo>
                  <a:lnTo>
                    <a:pt x="2187536" y="393700"/>
                  </a:lnTo>
                  <a:lnTo>
                    <a:pt x="2142980" y="381000"/>
                  </a:lnTo>
                  <a:lnTo>
                    <a:pt x="2096010" y="368300"/>
                  </a:lnTo>
                  <a:close/>
                </a:path>
                <a:path w="2408555" h="1765300">
                  <a:moveTo>
                    <a:pt x="389628" y="533400"/>
                  </a:moveTo>
                  <a:lnTo>
                    <a:pt x="332867" y="533400"/>
                  </a:lnTo>
                  <a:lnTo>
                    <a:pt x="324048" y="546100"/>
                  </a:lnTo>
                  <a:lnTo>
                    <a:pt x="321108" y="558800"/>
                  </a:lnTo>
                  <a:lnTo>
                    <a:pt x="324048" y="584200"/>
                  </a:lnTo>
                  <a:lnTo>
                    <a:pt x="332867" y="596900"/>
                  </a:lnTo>
                  <a:lnTo>
                    <a:pt x="401383" y="660400"/>
                  </a:lnTo>
                  <a:lnTo>
                    <a:pt x="401383" y="825500"/>
                  </a:lnTo>
                  <a:lnTo>
                    <a:pt x="481660" y="825500"/>
                  </a:lnTo>
                  <a:lnTo>
                    <a:pt x="481660" y="660400"/>
                  </a:lnTo>
                  <a:lnTo>
                    <a:pt x="550181" y="596900"/>
                  </a:lnTo>
                  <a:lnTo>
                    <a:pt x="559001" y="584200"/>
                  </a:lnTo>
                  <a:lnTo>
                    <a:pt x="561941" y="558800"/>
                  </a:lnTo>
                  <a:lnTo>
                    <a:pt x="559001" y="546100"/>
                  </a:lnTo>
                  <a:lnTo>
                    <a:pt x="401383" y="546100"/>
                  </a:lnTo>
                  <a:lnTo>
                    <a:pt x="389628" y="533400"/>
                  </a:lnTo>
                  <a:close/>
                </a:path>
                <a:path w="2408555" h="1765300">
                  <a:moveTo>
                    <a:pt x="590320" y="774700"/>
                  </a:moveTo>
                  <a:lnTo>
                    <a:pt x="533559" y="774700"/>
                  </a:lnTo>
                  <a:lnTo>
                    <a:pt x="481660" y="825500"/>
                  </a:lnTo>
                  <a:lnTo>
                    <a:pt x="599139" y="825500"/>
                  </a:lnTo>
                  <a:lnTo>
                    <a:pt x="602079" y="800100"/>
                  </a:lnTo>
                  <a:lnTo>
                    <a:pt x="599139" y="787400"/>
                  </a:lnTo>
                  <a:lnTo>
                    <a:pt x="590320" y="774700"/>
                  </a:lnTo>
                  <a:close/>
                </a:path>
                <a:path w="2408555" h="1765300">
                  <a:moveTo>
                    <a:pt x="2175347" y="762000"/>
                  </a:moveTo>
                  <a:lnTo>
                    <a:pt x="2159960" y="762000"/>
                  </a:lnTo>
                  <a:lnTo>
                    <a:pt x="2145211" y="774700"/>
                  </a:lnTo>
                  <a:lnTo>
                    <a:pt x="2087196" y="812800"/>
                  </a:lnTo>
                  <a:lnTo>
                    <a:pt x="2206834" y="812800"/>
                  </a:lnTo>
                  <a:lnTo>
                    <a:pt x="2206915" y="800100"/>
                  </a:lnTo>
                  <a:lnTo>
                    <a:pt x="2200873" y="787400"/>
                  </a:lnTo>
                  <a:lnTo>
                    <a:pt x="2189581" y="774700"/>
                  </a:lnTo>
                  <a:lnTo>
                    <a:pt x="2175347" y="762000"/>
                  </a:lnTo>
                  <a:close/>
                </a:path>
                <a:path w="2408555" h="1765300">
                  <a:moveTo>
                    <a:pt x="321109" y="762000"/>
                  </a:moveTo>
                  <a:lnTo>
                    <a:pt x="306006" y="774700"/>
                  </a:lnTo>
                  <a:lnTo>
                    <a:pt x="336212" y="774700"/>
                  </a:lnTo>
                  <a:lnTo>
                    <a:pt x="321109" y="762000"/>
                  </a:lnTo>
                  <a:close/>
                </a:path>
                <a:path w="2408555" h="1765300">
                  <a:moveTo>
                    <a:pt x="561940" y="762000"/>
                  </a:moveTo>
                  <a:lnTo>
                    <a:pt x="546836" y="774700"/>
                  </a:lnTo>
                  <a:lnTo>
                    <a:pt x="577043" y="774700"/>
                  </a:lnTo>
                  <a:lnTo>
                    <a:pt x="561940" y="762000"/>
                  </a:lnTo>
                  <a:close/>
                </a:path>
                <a:path w="2408555" h="1765300">
                  <a:moveTo>
                    <a:pt x="1766089" y="723900"/>
                  </a:moveTo>
                  <a:lnTo>
                    <a:pt x="1633410" y="723900"/>
                  </a:lnTo>
                  <a:lnTo>
                    <a:pt x="1639790" y="736600"/>
                  </a:lnTo>
                  <a:lnTo>
                    <a:pt x="1644094" y="736600"/>
                  </a:lnTo>
                  <a:lnTo>
                    <a:pt x="1645674" y="749300"/>
                  </a:lnTo>
                  <a:lnTo>
                    <a:pt x="1644094" y="749300"/>
                  </a:lnTo>
                  <a:lnTo>
                    <a:pt x="1639790" y="762000"/>
                  </a:lnTo>
                  <a:lnTo>
                    <a:pt x="1766089" y="762000"/>
                  </a:lnTo>
                  <a:lnTo>
                    <a:pt x="1766089" y="723900"/>
                  </a:lnTo>
                  <a:close/>
                </a:path>
                <a:path w="2408555" h="1765300">
                  <a:moveTo>
                    <a:pt x="469903" y="292100"/>
                  </a:moveTo>
                  <a:lnTo>
                    <a:pt x="413140" y="292100"/>
                  </a:lnTo>
                  <a:lnTo>
                    <a:pt x="404538" y="304800"/>
                  </a:lnTo>
                  <a:lnTo>
                    <a:pt x="401383" y="317500"/>
                  </a:lnTo>
                  <a:lnTo>
                    <a:pt x="401383" y="546100"/>
                  </a:lnTo>
                  <a:lnTo>
                    <a:pt x="481660" y="546100"/>
                  </a:lnTo>
                  <a:lnTo>
                    <a:pt x="481660" y="317500"/>
                  </a:lnTo>
                  <a:lnTo>
                    <a:pt x="478506" y="304800"/>
                  </a:lnTo>
                  <a:lnTo>
                    <a:pt x="469903" y="292100"/>
                  </a:lnTo>
                  <a:close/>
                </a:path>
                <a:path w="2408555" h="1765300">
                  <a:moveTo>
                    <a:pt x="550181" y="533400"/>
                  </a:moveTo>
                  <a:lnTo>
                    <a:pt x="493421" y="533400"/>
                  </a:lnTo>
                  <a:lnTo>
                    <a:pt x="481660" y="546100"/>
                  </a:lnTo>
                  <a:lnTo>
                    <a:pt x="559001" y="546100"/>
                  </a:lnTo>
                  <a:lnTo>
                    <a:pt x="550181" y="533400"/>
                  </a:lnTo>
                  <a:close/>
                </a:path>
                <a:path w="2408555" h="1765300">
                  <a:moveTo>
                    <a:pt x="361248" y="520700"/>
                  </a:moveTo>
                  <a:lnTo>
                    <a:pt x="346144" y="533400"/>
                  </a:lnTo>
                  <a:lnTo>
                    <a:pt x="376351" y="533400"/>
                  </a:lnTo>
                  <a:lnTo>
                    <a:pt x="361248" y="520700"/>
                  </a:lnTo>
                  <a:close/>
                </a:path>
                <a:path w="2408555" h="1765300">
                  <a:moveTo>
                    <a:pt x="521801" y="520700"/>
                  </a:moveTo>
                  <a:lnTo>
                    <a:pt x="506698" y="533400"/>
                  </a:lnTo>
                  <a:lnTo>
                    <a:pt x="536904" y="533400"/>
                  </a:lnTo>
                  <a:lnTo>
                    <a:pt x="521801" y="520700"/>
                  </a:lnTo>
                  <a:close/>
                </a:path>
                <a:path w="2408555" h="1765300">
                  <a:moveTo>
                    <a:pt x="441522" y="279400"/>
                  </a:moveTo>
                  <a:lnTo>
                    <a:pt x="425899" y="292100"/>
                  </a:lnTo>
                  <a:lnTo>
                    <a:pt x="457145" y="292100"/>
                  </a:lnTo>
                  <a:lnTo>
                    <a:pt x="441522" y="279400"/>
                  </a:lnTo>
                  <a:close/>
                </a:path>
              </a:pathLst>
            </a:custGeom>
            <a:solidFill>
              <a:srgbClr val="2AF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01371" y="8074361"/>
              <a:ext cx="7639165" cy="8494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43255" y="8074361"/>
              <a:ext cx="7555398" cy="7656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47585" y="9158548"/>
              <a:ext cx="6294515" cy="90528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89469" y="9158548"/>
              <a:ext cx="6210748" cy="82151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868951" y="7758931"/>
              <a:ext cx="2387600" cy="1256665"/>
            </a:xfrm>
            <a:custGeom>
              <a:avLst/>
              <a:gdLst/>
              <a:ahLst/>
              <a:cxnLst/>
              <a:rect l="l" t="t" r="r" b="b"/>
              <a:pathLst>
                <a:path w="2387600" h="1256665">
                  <a:moveTo>
                    <a:pt x="476808" y="366585"/>
                  </a:moveTo>
                  <a:lnTo>
                    <a:pt x="470230" y="317919"/>
                  </a:lnTo>
                  <a:lnTo>
                    <a:pt x="451650" y="274205"/>
                  </a:lnTo>
                  <a:lnTo>
                    <a:pt x="422846" y="237159"/>
                  </a:lnTo>
                  <a:lnTo>
                    <a:pt x="385546" y="208546"/>
                  </a:lnTo>
                  <a:lnTo>
                    <a:pt x="341528" y="190093"/>
                  </a:lnTo>
                  <a:lnTo>
                    <a:pt x="292531" y="183565"/>
                  </a:lnTo>
                  <a:lnTo>
                    <a:pt x="243547" y="190093"/>
                  </a:lnTo>
                  <a:lnTo>
                    <a:pt x="199529" y="208546"/>
                  </a:lnTo>
                  <a:lnTo>
                    <a:pt x="162229" y="237159"/>
                  </a:lnTo>
                  <a:lnTo>
                    <a:pt x="133413" y="274205"/>
                  </a:lnTo>
                  <a:lnTo>
                    <a:pt x="114846" y="317919"/>
                  </a:lnTo>
                  <a:lnTo>
                    <a:pt x="108254" y="366585"/>
                  </a:lnTo>
                  <a:lnTo>
                    <a:pt x="114846" y="415239"/>
                  </a:lnTo>
                  <a:lnTo>
                    <a:pt x="133413" y="458952"/>
                  </a:lnTo>
                  <a:lnTo>
                    <a:pt x="162229" y="495998"/>
                  </a:lnTo>
                  <a:lnTo>
                    <a:pt x="199529" y="524611"/>
                  </a:lnTo>
                  <a:lnTo>
                    <a:pt x="243547" y="543064"/>
                  </a:lnTo>
                  <a:lnTo>
                    <a:pt x="292531" y="549592"/>
                  </a:lnTo>
                  <a:lnTo>
                    <a:pt x="341528" y="543064"/>
                  </a:lnTo>
                  <a:lnTo>
                    <a:pt x="385546" y="524611"/>
                  </a:lnTo>
                  <a:lnTo>
                    <a:pt x="422846" y="495998"/>
                  </a:lnTo>
                  <a:lnTo>
                    <a:pt x="451650" y="458952"/>
                  </a:lnTo>
                  <a:lnTo>
                    <a:pt x="470230" y="415239"/>
                  </a:lnTo>
                  <a:lnTo>
                    <a:pt x="476808" y="366585"/>
                  </a:lnTo>
                  <a:close/>
                </a:path>
                <a:path w="2387600" h="1256665">
                  <a:moveTo>
                    <a:pt x="494753" y="601637"/>
                  </a:moveTo>
                  <a:lnTo>
                    <a:pt x="481139" y="595147"/>
                  </a:lnTo>
                  <a:lnTo>
                    <a:pt x="466496" y="590397"/>
                  </a:lnTo>
                  <a:lnTo>
                    <a:pt x="450811" y="587489"/>
                  </a:lnTo>
                  <a:lnTo>
                    <a:pt x="434060" y="586498"/>
                  </a:lnTo>
                  <a:lnTo>
                    <a:pt x="151003" y="586498"/>
                  </a:lnTo>
                  <a:lnTo>
                    <a:pt x="109486" y="593102"/>
                  </a:lnTo>
                  <a:lnTo>
                    <a:pt x="75031" y="611860"/>
                  </a:lnTo>
                  <a:lnTo>
                    <a:pt x="47371" y="641273"/>
                  </a:lnTo>
                  <a:lnTo>
                    <a:pt x="26289" y="679805"/>
                  </a:lnTo>
                  <a:lnTo>
                    <a:pt x="11518" y="725944"/>
                  </a:lnTo>
                  <a:lnTo>
                    <a:pt x="2844" y="778167"/>
                  </a:lnTo>
                  <a:lnTo>
                    <a:pt x="0" y="834961"/>
                  </a:lnTo>
                  <a:lnTo>
                    <a:pt x="0" y="1048118"/>
                  </a:lnTo>
                  <a:lnTo>
                    <a:pt x="48768" y="1059992"/>
                  </a:lnTo>
                  <a:lnTo>
                    <a:pt x="97523" y="1069708"/>
                  </a:lnTo>
                  <a:lnTo>
                    <a:pt x="146278" y="1077264"/>
                  </a:lnTo>
                  <a:lnTo>
                    <a:pt x="195033" y="1082662"/>
                  </a:lnTo>
                  <a:lnTo>
                    <a:pt x="243789" y="1085900"/>
                  </a:lnTo>
                  <a:lnTo>
                    <a:pt x="292531" y="1086980"/>
                  </a:lnTo>
                  <a:lnTo>
                    <a:pt x="309791" y="1086840"/>
                  </a:lnTo>
                  <a:lnTo>
                    <a:pt x="327037" y="1086434"/>
                  </a:lnTo>
                  <a:lnTo>
                    <a:pt x="344297" y="1085748"/>
                  </a:lnTo>
                  <a:lnTo>
                    <a:pt x="361543" y="1084808"/>
                  </a:lnTo>
                  <a:lnTo>
                    <a:pt x="361543" y="888669"/>
                  </a:lnTo>
                  <a:lnTo>
                    <a:pt x="364274" y="830567"/>
                  </a:lnTo>
                  <a:lnTo>
                    <a:pt x="372351" y="777303"/>
                  </a:lnTo>
                  <a:lnTo>
                    <a:pt x="385648" y="729576"/>
                  </a:lnTo>
                  <a:lnTo>
                    <a:pt x="403987" y="688086"/>
                  </a:lnTo>
                  <a:lnTo>
                    <a:pt x="432727" y="646861"/>
                  </a:lnTo>
                  <a:lnTo>
                    <a:pt x="468185" y="615975"/>
                  </a:lnTo>
                  <a:lnTo>
                    <a:pt x="487908" y="604761"/>
                  </a:lnTo>
                  <a:lnTo>
                    <a:pt x="494753" y="601637"/>
                  </a:lnTo>
                  <a:close/>
                </a:path>
                <a:path w="2387600" h="1256665">
                  <a:moveTo>
                    <a:pt x="781507" y="640207"/>
                  </a:moveTo>
                  <a:lnTo>
                    <a:pt x="565556" y="640207"/>
                  </a:lnTo>
                  <a:lnTo>
                    <a:pt x="524040" y="646798"/>
                  </a:lnTo>
                  <a:lnTo>
                    <a:pt x="489572" y="665556"/>
                  </a:lnTo>
                  <a:lnTo>
                    <a:pt x="461924" y="694969"/>
                  </a:lnTo>
                  <a:lnTo>
                    <a:pt x="440829" y="733501"/>
                  </a:lnTo>
                  <a:lnTo>
                    <a:pt x="426072" y="779640"/>
                  </a:lnTo>
                  <a:lnTo>
                    <a:pt x="417398" y="831862"/>
                  </a:lnTo>
                  <a:lnTo>
                    <a:pt x="414553" y="888644"/>
                  </a:lnTo>
                  <a:lnTo>
                    <a:pt x="414553" y="1101801"/>
                  </a:lnTo>
                  <a:lnTo>
                    <a:pt x="463308" y="1113675"/>
                  </a:lnTo>
                  <a:lnTo>
                    <a:pt x="512064" y="1123391"/>
                  </a:lnTo>
                  <a:lnTo>
                    <a:pt x="560819" y="1130947"/>
                  </a:lnTo>
                  <a:lnTo>
                    <a:pt x="609574" y="1136345"/>
                  </a:lnTo>
                  <a:lnTo>
                    <a:pt x="658329" y="1139583"/>
                  </a:lnTo>
                  <a:lnTo>
                    <a:pt x="707085" y="1140663"/>
                  </a:lnTo>
                  <a:lnTo>
                    <a:pt x="726782" y="1140498"/>
                  </a:lnTo>
                  <a:lnTo>
                    <a:pt x="726782" y="905992"/>
                  </a:lnTo>
                  <a:lnTo>
                    <a:pt x="729043" y="843889"/>
                  </a:lnTo>
                  <a:lnTo>
                    <a:pt x="735736" y="785799"/>
                  </a:lnTo>
                  <a:lnTo>
                    <a:pt x="746785" y="732180"/>
                  </a:lnTo>
                  <a:lnTo>
                    <a:pt x="762076" y="683501"/>
                  </a:lnTo>
                  <a:lnTo>
                    <a:pt x="781507" y="640207"/>
                  </a:lnTo>
                  <a:close/>
                </a:path>
                <a:path w="2387600" h="1256665">
                  <a:moveTo>
                    <a:pt x="891374" y="420281"/>
                  </a:moveTo>
                  <a:lnTo>
                    <a:pt x="884796" y="371627"/>
                  </a:lnTo>
                  <a:lnTo>
                    <a:pt x="866216" y="327914"/>
                  </a:lnTo>
                  <a:lnTo>
                    <a:pt x="837399" y="290868"/>
                  </a:lnTo>
                  <a:lnTo>
                    <a:pt x="800112" y="262255"/>
                  </a:lnTo>
                  <a:lnTo>
                    <a:pt x="756094" y="243801"/>
                  </a:lnTo>
                  <a:lnTo>
                    <a:pt x="707097" y="237261"/>
                  </a:lnTo>
                  <a:lnTo>
                    <a:pt x="658114" y="243801"/>
                  </a:lnTo>
                  <a:lnTo>
                    <a:pt x="614095" y="262255"/>
                  </a:lnTo>
                  <a:lnTo>
                    <a:pt x="576795" y="290868"/>
                  </a:lnTo>
                  <a:lnTo>
                    <a:pt x="547979" y="327914"/>
                  </a:lnTo>
                  <a:lnTo>
                    <a:pt x="529399" y="371627"/>
                  </a:lnTo>
                  <a:lnTo>
                    <a:pt x="522820" y="420281"/>
                  </a:lnTo>
                  <a:lnTo>
                    <a:pt x="529399" y="468934"/>
                  </a:lnTo>
                  <a:lnTo>
                    <a:pt x="547979" y="512660"/>
                  </a:lnTo>
                  <a:lnTo>
                    <a:pt x="576795" y="549694"/>
                  </a:lnTo>
                  <a:lnTo>
                    <a:pt x="614083" y="578307"/>
                  </a:lnTo>
                  <a:lnTo>
                    <a:pt x="658114" y="596760"/>
                  </a:lnTo>
                  <a:lnTo>
                    <a:pt x="707097" y="603300"/>
                  </a:lnTo>
                  <a:lnTo>
                    <a:pt x="756094" y="596760"/>
                  </a:lnTo>
                  <a:lnTo>
                    <a:pt x="800112" y="578307"/>
                  </a:lnTo>
                  <a:lnTo>
                    <a:pt x="837399" y="549694"/>
                  </a:lnTo>
                  <a:lnTo>
                    <a:pt x="866216" y="512660"/>
                  </a:lnTo>
                  <a:lnTo>
                    <a:pt x="884796" y="468934"/>
                  </a:lnTo>
                  <a:lnTo>
                    <a:pt x="891374" y="420281"/>
                  </a:lnTo>
                  <a:close/>
                </a:path>
                <a:path w="2387600" h="1256665">
                  <a:moveTo>
                    <a:pt x="1446504" y="254533"/>
                  </a:moveTo>
                  <a:lnTo>
                    <a:pt x="1442377" y="208775"/>
                  </a:lnTo>
                  <a:lnTo>
                    <a:pt x="1430477" y="165709"/>
                  </a:lnTo>
                  <a:lnTo>
                    <a:pt x="1411516" y="126060"/>
                  </a:lnTo>
                  <a:lnTo>
                    <a:pt x="1386230" y="90538"/>
                  </a:lnTo>
                  <a:lnTo>
                    <a:pt x="1355344" y="59855"/>
                  </a:lnTo>
                  <a:lnTo>
                    <a:pt x="1319568" y="34747"/>
                  </a:lnTo>
                  <a:lnTo>
                    <a:pt x="1279639" y="15925"/>
                  </a:lnTo>
                  <a:lnTo>
                    <a:pt x="1236281" y="4102"/>
                  </a:lnTo>
                  <a:lnTo>
                    <a:pt x="1190205" y="0"/>
                  </a:lnTo>
                  <a:lnTo>
                    <a:pt x="1144143" y="4102"/>
                  </a:lnTo>
                  <a:lnTo>
                    <a:pt x="1100785" y="15925"/>
                  </a:lnTo>
                  <a:lnTo>
                    <a:pt x="1060856" y="34747"/>
                  </a:lnTo>
                  <a:lnTo>
                    <a:pt x="1025080" y="59867"/>
                  </a:lnTo>
                  <a:lnTo>
                    <a:pt x="994194" y="90538"/>
                  </a:lnTo>
                  <a:lnTo>
                    <a:pt x="968908" y="126072"/>
                  </a:lnTo>
                  <a:lnTo>
                    <a:pt x="949960" y="165722"/>
                  </a:lnTo>
                  <a:lnTo>
                    <a:pt x="938047" y="208788"/>
                  </a:lnTo>
                  <a:lnTo>
                    <a:pt x="933919" y="254533"/>
                  </a:lnTo>
                  <a:lnTo>
                    <a:pt x="938047" y="300291"/>
                  </a:lnTo>
                  <a:lnTo>
                    <a:pt x="949960" y="343357"/>
                  </a:lnTo>
                  <a:lnTo>
                    <a:pt x="968908" y="383006"/>
                  </a:lnTo>
                  <a:lnTo>
                    <a:pt x="994194" y="418528"/>
                  </a:lnTo>
                  <a:lnTo>
                    <a:pt x="1025080" y="449211"/>
                  </a:lnTo>
                  <a:lnTo>
                    <a:pt x="1060856" y="474332"/>
                  </a:lnTo>
                  <a:lnTo>
                    <a:pt x="1100785" y="493153"/>
                  </a:lnTo>
                  <a:lnTo>
                    <a:pt x="1144143" y="504977"/>
                  </a:lnTo>
                  <a:lnTo>
                    <a:pt x="1190205" y="509079"/>
                  </a:lnTo>
                  <a:lnTo>
                    <a:pt x="1236281" y="504977"/>
                  </a:lnTo>
                  <a:lnTo>
                    <a:pt x="1279639" y="493153"/>
                  </a:lnTo>
                  <a:lnTo>
                    <a:pt x="1319568" y="474332"/>
                  </a:lnTo>
                  <a:lnTo>
                    <a:pt x="1355331" y="449224"/>
                  </a:lnTo>
                  <a:lnTo>
                    <a:pt x="1386230" y="418541"/>
                  </a:lnTo>
                  <a:lnTo>
                    <a:pt x="1411516" y="383019"/>
                  </a:lnTo>
                  <a:lnTo>
                    <a:pt x="1430477" y="343357"/>
                  </a:lnTo>
                  <a:lnTo>
                    <a:pt x="1442377" y="300291"/>
                  </a:lnTo>
                  <a:lnTo>
                    <a:pt x="1446504" y="254533"/>
                  </a:lnTo>
                  <a:close/>
                </a:path>
                <a:path w="2387600" h="1256665">
                  <a:moveTo>
                    <a:pt x="1597088" y="905992"/>
                  </a:moveTo>
                  <a:lnTo>
                    <a:pt x="1595158" y="850125"/>
                  </a:lnTo>
                  <a:lnTo>
                    <a:pt x="1589303" y="797064"/>
                  </a:lnTo>
                  <a:lnTo>
                    <a:pt x="1579397" y="747534"/>
                  </a:lnTo>
                  <a:lnTo>
                    <a:pt x="1565338" y="702246"/>
                  </a:lnTo>
                  <a:lnTo>
                    <a:pt x="1546987" y="661936"/>
                  </a:lnTo>
                  <a:lnTo>
                    <a:pt x="1524254" y="627329"/>
                  </a:lnTo>
                  <a:lnTo>
                    <a:pt x="1497012" y="599147"/>
                  </a:lnTo>
                  <a:lnTo>
                    <a:pt x="1465135" y="578129"/>
                  </a:lnTo>
                  <a:lnTo>
                    <a:pt x="1428534" y="564984"/>
                  </a:lnTo>
                  <a:lnTo>
                    <a:pt x="1387068" y="560438"/>
                  </a:lnTo>
                  <a:lnTo>
                    <a:pt x="993368" y="560438"/>
                  </a:lnTo>
                  <a:lnTo>
                    <a:pt x="951915" y="564984"/>
                  </a:lnTo>
                  <a:lnTo>
                    <a:pt x="915314" y="578129"/>
                  </a:lnTo>
                  <a:lnTo>
                    <a:pt x="883437" y="599160"/>
                  </a:lnTo>
                  <a:lnTo>
                    <a:pt x="856195" y="627341"/>
                  </a:lnTo>
                  <a:lnTo>
                    <a:pt x="833462" y="661949"/>
                  </a:lnTo>
                  <a:lnTo>
                    <a:pt x="815111" y="702259"/>
                  </a:lnTo>
                  <a:lnTo>
                    <a:pt x="801039" y="747534"/>
                  </a:lnTo>
                  <a:lnTo>
                    <a:pt x="791146" y="797077"/>
                  </a:lnTo>
                  <a:lnTo>
                    <a:pt x="785279" y="850138"/>
                  </a:lnTo>
                  <a:lnTo>
                    <a:pt x="783348" y="905992"/>
                  </a:lnTo>
                  <a:lnTo>
                    <a:pt x="783348" y="1202448"/>
                  </a:lnTo>
                  <a:lnTo>
                    <a:pt x="834212" y="1215123"/>
                  </a:lnTo>
                  <a:lnTo>
                    <a:pt x="885075" y="1226096"/>
                  </a:lnTo>
                  <a:lnTo>
                    <a:pt x="935926" y="1235392"/>
                  </a:lnTo>
                  <a:lnTo>
                    <a:pt x="986790" y="1242987"/>
                  </a:lnTo>
                  <a:lnTo>
                    <a:pt x="1037640" y="1248905"/>
                  </a:lnTo>
                  <a:lnTo>
                    <a:pt x="1088504" y="1253134"/>
                  </a:lnTo>
                  <a:lnTo>
                    <a:pt x="1139367" y="1255661"/>
                  </a:lnTo>
                  <a:lnTo>
                    <a:pt x="1190218" y="1256512"/>
                  </a:lnTo>
                  <a:lnTo>
                    <a:pt x="1241082" y="1255661"/>
                  </a:lnTo>
                  <a:lnTo>
                    <a:pt x="1291945" y="1253134"/>
                  </a:lnTo>
                  <a:lnTo>
                    <a:pt x="1342796" y="1248905"/>
                  </a:lnTo>
                  <a:lnTo>
                    <a:pt x="1393659" y="1242987"/>
                  </a:lnTo>
                  <a:lnTo>
                    <a:pt x="1444510" y="1235392"/>
                  </a:lnTo>
                  <a:lnTo>
                    <a:pt x="1495374" y="1226096"/>
                  </a:lnTo>
                  <a:lnTo>
                    <a:pt x="1546225" y="1215123"/>
                  </a:lnTo>
                  <a:lnTo>
                    <a:pt x="1597088" y="1202448"/>
                  </a:lnTo>
                  <a:lnTo>
                    <a:pt x="1597088" y="905992"/>
                  </a:lnTo>
                  <a:close/>
                </a:path>
                <a:path w="2387600" h="1256665">
                  <a:moveTo>
                    <a:pt x="1864563" y="420281"/>
                  </a:moveTo>
                  <a:lnTo>
                    <a:pt x="1857984" y="371627"/>
                  </a:lnTo>
                  <a:lnTo>
                    <a:pt x="1839404" y="327914"/>
                  </a:lnTo>
                  <a:lnTo>
                    <a:pt x="1810588" y="290868"/>
                  </a:lnTo>
                  <a:lnTo>
                    <a:pt x="1773288" y="262255"/>
                  </a:lnTo>
                  <a:lnTo>
                    <a:pt x="1729270" y="243801"/>
                  </a:lnTo>
                  <a:lnTo>
                    <a:pt x="1680286" y="237261"/>
                  </a:lnTo>
                  <a:lnTo>
                    <a:pt x="1631302" y="243801"/>
                  </a:lnTo>
                  <a:lnTo>
                    <a:pt x="1587271" y="262255"/>
                  </a:lnTo>
                  <a:lnTo>
                    <a:pt x="1549984" y="290868"/>
                  </a:lnTo>
                  <a:lnTo>
                    <a:pt x="1521167" y="327914"/>
                  </a:lnTo>
                  <a:lnTo>
                    <a:pt x="1502587" y="371627"/>
                  </a:lnTo>
                  <a:lnTo>
                    <a:pt x="1496009" y="420281"/>
                  </a:lnTo>
                  <a:lnTo>
                    <a:pt x="1502587" y="468934"/>
                  </a:lnTo>
                  <a:lnTo>
                    <a:pt x="1521167" y="512660"/>
                  </a:lnTo>
                  <a:lnTo>
                    <a:pt x="1549984" y="549694"/>
                  </a:lnTo>
                  <a:lnTo>
                    <a:pt x="1587271" y="578307"/>
                  </a:lnTo>
                  <a:lnTo>
                    <a:pt x="1631302" y="596760"/>
                  </a:lnTo>
                  <a:lnTo>
                    <a:pt x="1680286" y="603300"/>
                  </a:lnTo>
                  <a:lnTo>
                    <a:pt x="1729270" y="596760"/>
                  </a:lnTo>
                  <a:lnTo>
                    <a:pt x="1773301" y="578307"/>
                  </a:lnTo>
                  <a:lnTo>
                    <a:pt x="1810588" y="549694"/>
                  </a:lnTo>
                  <a:lnTo>
                    <a:pt x="1839404" y="512660"/>
                  </a:lnTo>
                  <a:lnTo>
                    <a:pt x="1857984" y="468934"/>
                  </a:lnTo>
                  <a:lnTo>
                    <a:pt x="1864563" y="420281"/>
                  </a:lnTo>
                  <a:close/>
                </a:path>
                <a:path w="2387600" h="1256665">
                  <a:moveTo>
                    <a:pt x="1972818" y="888644"/>
                  </a:moveTo>
                  <a:lnTo>
                    <a:pt x="1969973" y="831862"/>
                  </a:lnTo>
                  <a:lnTo>
                    <a:pt x="1961299" y="779640"/>
                  </a:lnTo>
                  <a:lnTo>
                    <a:pt x="1946529" y="733501"/>
                  </a:lnTo>
                  <a:lnTo>
                    <a:pt x="1925447" y="694969"/>
                  </a:lnTo>
                  <a:lnTo>
                    <a:pt x="1897786" y="665556"/>
                  </a:lnTo>
                  <a:lnTo>
                    <a:pt x="1863331" y="646798"/>
                  </a:lnTo>
                  <a:lnTo>
                    <a:pt x="1821815" y="640207"/>
                  </a:lnTo>
                  <a:lnTo>
                    <a:pt x="1605864" y="640207"/>
                  </a:lnTo>
                  <a:lnTo>
                    <a:pt x="1625295" y="683501"/>
                  </a:lnTo>
                  <a:lnTo>
                    <a:pt x="1640586" y="732180"/>
                  </a:lnTo>
                  <a:lnTo>
                    <a:pt x="1651622" y="785799"/>
                  </a:lnTo>
                  <a:lnTo>
                    <a:pt x="1658327" y="843889"/>
                  </a:lnTo>
                  <a:lnTo>
                    <a:pt x="1660575" y="905992"/>
                  </a:lnTo>
                  <a:lnTo>
                    <a:pt x="1660575" y="1140498"/>
                  </a:lnTo>
                  <a:lnTo>
                    <a:pt x="1680286" y="1140663"/>
                  </a:lnTo>
                  <a:lnTo>
                    <a:pt x="1729041" y="1139583"/>
                  </a:lnTo>
                  <a:lnTo>
                    <a:pt x="1777796" y="1136345"/>
                  </a:lnTo>
                  <a:lnTo>
                    <a:pt x="1826539" y="1130947"/>
                  </a:lnTo>
                  <a:lnTo>
                    <a:pt x="1875294" y="1123391"/>
                  </a:lnTo>
                  <a:lnTo>
                    <a:pt x="1924062" y="1113675"/>
                  </a:lnTo>
                  <a:lnTo>
                    <a:pt x="1972818" y="1101801"/>
                  </a:lnTo>
                  <a:lnTo>
                    <a:pt x="1972818" y="888644"/>
                  </a:lnTo>
                  <a:close/>
                </a:path>
                <a:path w="2387600" h="1256665">
                  <a:moveTo>
                    <a:pt x="2279116" y="366585"/>
                  </a:moveTo>
                  <a:lnTo>
                    <a:pt x="2272525" y="317919"/>
                  </a:lnTo>
                  <a:lnTo>
                    <a:pt x="2253945" y="274205"/>
                  </a:lnTo>
                  <a:lnTo>
                    <a:pt x="2225129" y="237159"/>
                  </a:lnTo>
                  <a:lnTo>
                    <a:pt x="2187841" y="208546"/>
                  </a:lnTo>
                  <a:lnTo>
                    <a:pt x="2143823" y="190093"/>
                  </a:lnTo>
                  <a:lnTo>
                    <a:pt x="2094839" y="183565"/>
                  </a:lnTo>
                  <a:lnTo>
                    <a:pt x="2045843" y="190093"/>
                  </a:lnTo>
                  <a:lnTo>
                    <a:pt x="2001824" y="208546"/>
                  </a:lnTo>
                  <a:lnTo>
                    <a:pt x="1964524" y="237159"/>
                  </a:lnTo>
                  <a:lnTo>
                    <a:pt x="1935721" y="274205"/>
                  </a:lnTo>
                  <a:lnTo>
                    <a:pt x="1917141" y="317919"/>
                  </a:lnTo>
                  <a:lnTo>
                    <a:pt x="1910562" y="366585"/>
                  </a:lnTo>
                  <a:lnTo>
                    <a:pt x="1917141" y="415239"/>
                  </a:lnTo>
                  <a:lnTo>
                    <a:pt x="1935721" y="458952"/>
                  </a:lnTo>
                  <a:lnTo>
                    <a:pt x="1964524" y="495998"/>
                  </a:lnTo>
                  <a:lnTo>
                    <a:pt x="2001824" y="524611"/>
                  </a:lnTo>
                  <a:lnTo>
                    <a:pt x="2045843" y="543064"/>
                  </a:lnTo>
                  <a:lnTo>
                    <a:pt x="2094839" y="549592"/>
                  </a:lnTo>
                  <a:lnTo>
                    <a:pt x="2143823" y="543064"/>
                  </a:lnTo>
                  <a:lnTo>
                    <a:pt x="2187841" y="524611"/>
                  </a:lnTo>
                  <a:lnTo>
                    <a:pt x="2225141" y="495998"/>
                  </a:lnTo>
                  <a:lnTo>
                    <a:pt x="2253958" y="458952"/>
                  </a:lnTo>
                  <a:lnTo>
                    <a:pt x="2272525" y="415239"/>
                  </a:lnTo>
                  <a:lnTo>
                    <a:pt x="2279116" y="366585"/>
                  </a:lnTo>
                  <a:close/>
                </a:path>
                <a:path w="2387600" h="1256665">
                  <a:moveTo>
                    <a:pt x="2387371" y="834948"/>
                  </a:moveTo>
                  <a:lnTo>
                    <a:pt x="2384526" y="778154"/>
                  </a:lnTo>
                  <a:lnTo>
                    <a:pt x="2375852" y="725932"/>
                  </a:lnTo>
                  <a:lnTo>
                    <a:pt x="2361082" y="679792"/>
                  </a:lnTo>
                  <a:lnTo>
                    <a:pt x="2340000" y="641261"/>
                  </a:lnTo>
                  <a:lnTo>
                    <a:pt x="2312339" y="611860"/>
                  </a:lnTo>
                  <a:lnTo>
                    <a:pt x="2277872" y="593090"/>
                  </a:lnTo>
                  <a:lnTo>
                    <a:pt x="2236368" y="586498"/>
                  </a:lnTo>
                  <a:lnTo>
                    <a:pt x="1953310" y="586498"/>
                  </a:lnTo>
                  <a:lnTo>
                    <a:pt x="1936559" y="587489"/>
                  </a:lnTo>
                  <a:lnTo>
                    <a:pt x="1920875" y="590397"/>
                  </a:lnTo>
                  <a:lnTo>
                    <a:pt x="1906231" y="595147"/>
                  </a:lnTo>
                  <a:lnTo>
                    <a:pt x="1892617" y="601637"/>
                  </a:lnTo>
                  <a:lnTo>
                    <a:pt x="1899462" y="604761"/>
                  </a:lnTo>
                  <a:lnTo>
                    <a:pt x="1906168" y="608190"/>
                  </a:lnTo>
                  <a:lnTo>
                    <a:pt x="1937715" y="630097"/>
                  </a:lnTo>
                  <a:lnTo>
                    <a:pt x="1969884" y="666216"/>
                  </a:lnTo>
                  <a:lnTo>
                    <a:pt x="2001723" y="729576"/>
                  </a:lnTo>
                  <a:lnTo>
                    <a:pt x="2015007" y="777303"/>
                  </a:lnTo>
                  <a:lnTo>
                    <a:pt x="2023097" y="830567"/>
                  </a:lnTo>
                  <a:lnTo>
                    <a:pt x="2025827" y="888669"/>
                  </a:lnTo>
                  <a:lnTo>
                    <a:pt x="2025827" y="1084795"/>
                  </a:lnTo>
                  <a:lnTo>
                    <a:pt x="2043074" y="1085735"/>
                  </a:lnTo>
                  <a:lnTo>
                    <a:pt x="2060333" y="1086421"/>
                  </a:lnTo>
                  <a:lnTo>
                    <a:pt x="2077580" y="1086827"/>
                  </a:lnTo>
                  <a:lnTo>
                    <a:pt x="2094839" y="1086967"/>
                  </a:lnTo>
                  <a:lnTo>
                    <a:pt x="2143582" y="1085888"/>
                  </a:lnTo>
                  <a:lnTo>
                    <a:pt x="2192337" y="1082649"/>
                  </a:lnTo>
                  <a:lnTo>
                    <a:pt x="2241092" y="1077252"/>
                  </a:lnTo>
                  <a:lnTo>
                    <a:pt x="2289848" y="1069695"/>
                  </a:lnTo>
                  <a:lnTo>
                    <a:pt x="2338603" y="1059980"/>
                  </a:lnTo>
                  <a:lnTo>
                    <a:pt x="2387371" y="1048105"/>
                  </a:lnTo>
                  <a:lnTo>
                    <a:pt x="2387371" y="888644"/>
                  </a:lnTo>
                  <a:lnTo>
                    <a:pt x="2387371" y="834948"/>
                  </a:lnTo>
                  <a:close/>
                </a:path>
              </a:pathLst>
            </a:custGeom>
            <a:solidFill>
              <a:srgbClr val="2AF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23897" y="4156941"/>
              <a:ext cx="11296122" cy="49736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541" y="1797571"/>
              <a:ext cx="7722203" cy="77222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99758" y="2609805"/>
              <a:ext cx="6097905" cy="6097905"/>
            </a:xfrm>
            <a:custGeom>
              <a:avLst/>
              <a:gdLst/>
              <a:ahLst/>
              <a:cxnLst/>
              <a:rect l="l" t="t" r="r" b="b"/>
              <a:pathLst>
                <a:path w="6097905" h="6097905">
                  <a:moveTo>
                    <a:pt x="974344" y="4803749"/>
                  </a:moveTo>
                  <a:lnTo>
                    <a:pt x="942022" y="4764824"/>
                  </a:lnTo>
                  <a:lnTo>
                    <a:pt x="910463" y="4725352"/>
                  </a:lnTo>
                  <a:lnTo>
                    <a:pt x="879678" y="4685347"/>
                  </a:lnTo>
                  <a:lnTo>
                    <a:pt x="849693" y="4644834"/>
                  </a:lnTo>
                  <a:lnTo>
                    <a:pt x="820483" y="4603813"/>
                  </a:lnTo>
                  <a:lnTo>
                    <a:pt x="792073" y="4562297"/>
                  </a:lnTo>
                  <a:lnTo>
                    <a:pt x="764463" y="4520311"/>
                  </a:lnTo>
                  <a:lnTo>
                    <a:pt x="737654" y="4477855"/>
                  </a:lnTo>
                  <a:lnTo>
                    <a:pt x="711657" y="4434941"/>
                  </a:lnTo>
                  <a:lnTo>
                    <a:pt x="686460" y="4391584"/>
                  </a:lnTo>
                  <a:lnTo>
                    <a:pt x="662089" y="4347807"/>
                  </a:lnTo>
                  <a:lnTo>
                    <a:pt x="638543" y="4303598"/>
                  </a:lnTo>
                  <a:lnTo>
                    <a:pt x="615823" y="4258983"/>
                  </a:lnTo>
                  <a:lnTo>
                    <a:pt x="593940" y="4213961"/>
                  </a:lnTo>
                  <a:lnTo>
                    <a:pt x="572897" y="4168571"/>
                  </a:lnTo>
                  <a:lnTo>
                    <a:pt x="552691" y="4122801"/>
                  </a:lnTo>
                  <a:lnTo>
                    <a:pt x="533323" y="4076674"/>
                  </a:lnTo>
                  <a:lnTo>
                    <a:pt x="514819" y="4030192"/>
                  </a:lnTo>
                  <a:lnTo>
                    <a:pt x="497166" y="3983380"/>
                  </a:lnTo>
                  <a:lnTo>
                    <a:pt x="480377" y="3936250"/>
                  </a:lnTo>
                  <a:lnTo>
                    <a:pt x="464464" y="3888790"/>
                  </a:lnTo>
                  <a:lnTo>
                    <a:pt x="449414" y="3841038"/>
                  </a:lnTo>
                  <a:lnTo>
                    <a:pt x="435241" y="3793007"/>
                  </a:lnTo>
                  <a:lnTo>
                    <a:pt x="421944" y="3744684"/>
                  </a:lnTo>
                  <a:lnTo>
                    <a:pt x="409536" y="3696106"/>
                  </a:lnTo>
                  <a:lnTo>
                    <a:pt x="398018" y="3647275"/>
                  </a:lnTo>
                  <a:lnTo>
                    <a:pt x="387400" y="3598189"/>
                  </a:lnTo>
                  <a:lnTo>
                    <a:pt x="377685" y="3548888"/>
                  </a:lnTo>
                  <a:lnTo>
                    <a:pt x="368871" y="3499358"/>
                  </a:lnTo>
                  <a:lnTo>
                    <a:pt x="360972" y="3449637"/>
                  </a:lnTo>
                  <a:lnTo>
                    <a:pt x="353987" y="3399713"/>
                  </a:lnTo>
                  <a:lnTo>
                    <a:pt x="347916" y="3349599"/>
                  </a:lnTo>
                  <a:lnTo>
                    <a:pt x="342785" y="3299333"/>
                  </a:lnTo>
                  <a:lnTo>
                    <a:pt x="338569" y="3248901"/>
                  </a:lnTo>
                  <a:lnTo>
                    <a:pt x="0" y="3273996"/>
                  </a:lnTo>
                  <a:lnTo>
                    <a:pt x="4191" y="3324771"/>
                  </a:lnTo>
                  <a:lnTo>
                    <a:pt x="9220" y="3375393"/>
                  </a:lnTo>
                  <a:lnTo>
                    <a:pt x="15074" y="3425863"/>
                  </a:lnTo>
                  <a:lnTo>
                    <a:pt x="21767" y="3476180"/>
                  </a:lnTo>
                  <a:lnTo>
                    <a:pt x="29286" y="3526332"/>
                  </a:lnTo>
                  <a:lnTo>
                    <a:pt x="37630" y="3576294"/>
                  </a:lnTo>
                  <a:lnTo>
                    <a:pt x="46786" y="3626078"/>
                  </a:lnTo>
                  <a:lnTo>
                    <a:pt x="56756" y="3675659"/>
                  </a:lnTo>
                  <a:lnTo>
                    <a:pt x="67538" y="3725024"/>
                  </a:lnTo>
                  <a:lnTo>
                    <a:pt x="79133" y="3774173"/>
                  </a:lnTo>
                  <a:lnTo>
                    <a:pt x="91516" y="3823106"/>
                  </a:lnTo>
                  <a:lnTo>
                    <a:pt x="104711" y="3871785"/>
                  </a:lnTo>
                  <a:lnTo>
                    <a:pt x="118694" y="3920236"/>
                  </a:lnTo>
                  <a:lnTo>
                    <a:pt x="133477" y="3968419"/>
                  </a:lnTo>
                  <a:lnTo>
                    <a:pt x="149034" y="4016337"/>
                  </a:lnTo>
                  <a:lnTo>
                    <a:pt x="165379" y="4063987"/>
                  </a:lnTo>
                  <a:lnTo>
                    <a:pt x="182511" y="4111345"/>
                  </a:lnTo>
                  <a:lnTo>
                    <a:pt x="200418" y="4158411"/>
                  </a:lnTo>
                  <a:lnTo>
                    <a:pt x="219087" y="4205173"/>
                  </a:lnTo>
                  <a:lnTo>
                    <a:pt x="238518" y="4251617"/>
                  </a:lnTo>
                  <a:lnTo>
                    <a:pt x="258724" y="4297743"/>
                  </a:lnTo>
                  <a:lnTo>
                    <a:pt x="279692" y="4343527"/>
                  </a:lnTo>
                  <a:lnTo>
                    <a:pt x="301409" y="4388980"/>
                  </a:lnTo>
                  <a:lnTo>
                    <a:pt x="323875" y="4434078"/>
                  </a:lnTo>
                  <a:lnTo>
                    <a:pt x="347103" y="4478807"/>
                  </a:lnTo>
                  <a:lnTo>
                    <a:pt x="371055" y="4523168"/>
                  </a:lnTo>
                  <a:lnTo>
                    <a:pt x="395757" y="4567148"/>
                  </a:lnTo>
                  <a:lnTo>
                    <a:pt x="421195" y="4610747"/>
                  </a:lnTo>
                  <a:lnTo>
                    <a:pt x="447370" y="4653940"/>
                  </a:lnTo>
                  <a:lnTo>
                    <a:pt x="474268" y="4696714"/>
                  </a:lnTo>
                  <a:lnTo>
                    <a:pt x="501891" y="4739081"/>
                  </a:lnTo>
                  <a:lnTo>
                    <a:pt x="530237" y="4781016"/>
                  </a:lnTo>
                  <a:lnTo>
                    <a:pt x="559295" y="4822507"/>
                  </a:lnTo>
                  <a:lnTo>
                    <a:pt x="589064" y="4863554"/>
                  </a:lnTo>
                  <a:lnTo>
                    <a:pt x="619544" y="4904143"/>
                  </a:lnTo>
                  <a:lnTo>
                    <a:pt x="650722" y="4944262"/>
                  </a:lnTo>
                  <a:lnTo>
                    <a:pt x="682612" y="4983912"/>
                  </a:lnTo>
                  <a:lnTo>
                    <a:pt x="715200" y="5023066"/>
                  </a:lnTo>
                  <a:lnTo>
                    <a:pt x="974344" y="4803749"/>
                  </a:lnTo>
                  <a:close/>
                </a:path>
                <a:path w="6097905" h="6097905">
                  <a:moveTo>
                    <a:pt x="992657" y="1276070"/>
                  </a:moveTo>
                  <a:lnTo>
                    <a:pt x="735507" y="1054417"/>
                  </a:lnTo>
                  <a:lnTo>
                    <a:pt x="702564" y="1093279"/>
                  </a:lnTo>
                  <a:lnTo>
                    <a:pt x="670331" y="1132636"/>
                  </a:lnTo>
                  <a:lnTo>
                    <a:pt x="638771" y="1172464"/>
                  </a:lnTo>
                  <a:lnTo>
                    <a:pt x="607936" y="1212773"/>
                  </a:lnTo>
                  <a:lnTo>
                    <a:pt x="577786" y="1253553"/>
                  </a:lnTo>
                  <a:lnTo>
                    <a:pt x="548347" y="1294777"/>
                  </a:lnTo>
                  <a:lnTo>
                    <a:pt x="519633" y="1336459"/>
                  </a:lnTo>
                  <a:lnTo>
                    <a:pt x="491629" y="1378559"/>
                  </a:lnTo>
                  <a:lnTo>
                    <a:pt x="464337" y="1421104"/>
                  </a:lnTo>
                  <a:lnTo>
                    <a:pt x="437781" y="1464056"/>
                  </a:lnTo>
                  <a:lnTo>
                    <a:pt x="411949" y="1507413"/>
                  </a:lnTo>
                  <a:lnTo>
                    <a:pt x="386842" y="1551165"/>
                  </a:lnTo>
                  <a:lnTo>
                    <a:pt x="362483" y="1595310"/>
                  </a:lnTo>
                  <a:lnTo>
                    <a:pt x="338861" y="1639824"/>
                  </a:lnTo>
                  <a:lnTo>
                    <a:pt x="315976" y="1684718"/>
                  </a:lnTo>
                  <a:lnTo>
                    <a:pt x="293852" y="1729968"/>
                  </a:lnTo>
                  <a:lnTo>
                    <a:pt x="272465" y="1775561"/>
                  </a:lnTo>
                  <a:lnTo>
                    <a:pt x="251841" y="1821497"/>
                  </a:lnTo>
                  <a:lnTo>
                    <a:pt x="231990" y="1867776"/>
                  </a:lnTo>
                  <a:lnTo>
                    <a:pt x="212890" y="1914359"/>
                  </a:lnTo>
                  <a:lnTo>
                    <a:pt x="194564" y="1961261"/>
                  </a:lnTo>
                  <a:lnTo>
                    <a:pt x="176999" y="2008466"/>
                  </a:lnTo>
                  <a:lnTo>
                    <a:pt x="160223" y="2055952"/>
                  </a:lnTo>
                  <a:lnTo>
                    <a:pt x="144221" y="2103729"/>
                  </a:lnTo>
                  <a:lnTo>
                    <a:pt x="129019" y="2151786"/>
                  </a:lnTo>
                  <a:lnTo>
                    <a:pt x="114592" y="2200097"/>
                  </a:lnTo>
                  <a:lnTo>
                    <a:pt x="100952" y="2248662"/>
                  </a:lnTo>
                  <a:lnTo>
                    <a:pt x="88112" y="2297468"/>
                  </a:lnTo>
                  <a:lnTo>
                    <a:pt x="76085" y="2346515"/>
                  </a:lnTo>
                  <a:lnTo>
                    <a:pt x="64846" y="2395791"/>
                  </a:lnTo>
                  <a:lnTo>
                    <a:pt x="54432" y="2445270"/>
                  </a:lnTo>
                  <a:lnTo>
                    <a:pt x="44818" y="2494965"/>
                  </a:lnTo>
                  <a:lnTo>
                    <a:pt x="36029" y="2544851"/>
                  </a:lnTo>
                  <a:lnTo>
                    <a:pt x="28054" y="2594927"/>
                  </a:lnTo>
                  <a:lnTo>
                    <a:pt x="20904" y="2645181"/>
                  </a:lnTo>
                  <a:lnTo>
                    <a:pt x="14579" y="2695600"/>
                  </a:lnTo>
                  <a:lnTo>
                    <a:pt x="9093" y="2746184"/>
                  </a:lnTo>
                  <a:lnTo>
                    <a:pt x="4445" y="2796908"/>
                  </a:lnTo>
                  <a:lnTo>
                    <a:pt x="342773" y="2825089"/>
                  </a:lnTo>
                  <a:lnTo>
                    <a:pt x="347446" y="2774696"/>
                  </a:lnTo>
                  <a:lnTo>
                    <a:pt x="353047" y="2724467"/>
                  </a:lnTo>
                  <a:lnTo>
                    <a:pt x="359562" y="2674416"/>
                  </a:lnTo>
                  <a:lnTo>
                    <a:pt x="367004" y="2624569"/>
                  </a:lnTo>
                  <a:lnTo>
                    <a:pt x="375361" y="2574912"/>
                  </a:lnTo>
                  <a:lnTo>
                    <a:pt x="384619" y="2525471"/>
                  </a:lnTo>
                  <a:lnTo>
                    <a:pt x="394779" y="2476246"/>
                  </a:lnTo>
                  <a:lnTo>
                    <a:pt x="405853" y="2427274"/>
                  </a:lnTo>
                  <a:lnTo>
                    <a:pt x="417804" y="2378545"/>
                  </a:lnTo>
                  <a:lnTo>
                    <a:pt x="430657" y="2330081"/>
                  </a:lnTo>
                  <a:lnTo>
                    <a:pt x="444385" y="2281885"/>
                  </a:lnTo>
                  <a:lnTo>
                    <a:pt x="458990" y="2233968"/>
                  </a:lnTo>
                  <a:lnTo>
                    <a:pt x="474472" y="2186355"/>
                  </a:lnTo>
                  <a:lnTo>
                    <a:pt x="490829" y="2139061"/>
                  </a:lnTo>
                  <a:lnTo>
                    <a:pt x="508038" y="2092071"/>
                  </a:lnTo>
                  <a:lnTo>
                    <a:pt x="526122" y="2045423"/>
                  </a:lnTo>
                  <a:lnTo>
                    <a:pt x="545045" y="1999119"/>
                  </a:lnTo>
                  <a:lnTo>
                    <a:pt x="564819" y="1953158"/>
                  </a:lnTo>
                  <a:lnTo>
                    <a:pt x="585444" y="1907578"/>
                  </a:lnTo>
                  <a:lnTo>
                    <a:pt x="606907" y="1862378"/>
                  </a:lnTo>
                  <a:lnTo>
                    <a:pt x="629196" y="1817573"/>
                  </a:lnTo>
                  <a:lnTo>
                    <a:pt x="652322" y="1773161"/>
                  </a:lnTo>
                  <a:lnTo>
                    <a:pt x="676275" y="1729168"/>
                  </a:lnTo>
                  <a:lnTo>
                    <a:pt x="701040" y="1685607"/>
                  </a:lnTo>
                  <a:lnTo>
                    <a:pt x="726617" y="1642478"/>
                  </a:lnTo>
                  <a:lnTo>
                    <a:pt x="753008" y="1599806"/>
                  </a:lnTo>
                  <a:lnTo>
                    <a:pt x="780199" y="1557591"/>
                  </a:lnTo>
                  <a:lnTo>
                    <a:pt x="808189" y="1515859"/>
                  </a:lnTo>
                  <a:lnTo>
                    <a:pt x="836980" y="1474609"/>
                  </a:lnTo>
                  <a:lnTo>
                    <a:pt x="866559" y="1433855"/>
                  </a:lnTo>
                  <a:lnTo>
                    <a:pt x="896924" y="1393609"/>
                  </a:lnTo>
                  <a:lnTo>
                    <a:pt x="928065" y="1353896"/>
                  </a:lnTo>
                  <a:lnTo>
                    <a:pt x="959980" y="1314716"/>
                  </a:lnTo>
                  <a:lnTo>
                    <a:pt x="992657" y="1276070"/>
                  </a:lnTo>
                  <a:close/>
                </a:path>
                <a:path w="6097905" h="6097905">
                  <a:moveTo>
                    <a:pt x="2825089" y="5754979"/>
                  </a:moveTo>
                  <a:lnTo>
                    <a:pt x="2774696" y="5750306"/>
                  </a:lnTo>
                  <a:lnTo>
                    <a:pt x="2724480" y="5744705"/>
                  </a:lnTo>
                  <a:lnTo>
                    <a:pt x="2674429" y="5738190"/>
                  </a:lnTo>
                  <a:lnTo>
                    <a:pt x="2624569" y="5730748"/>
                  </a:lnTo>
                  <a:lnTo>
                    <a:pt x="2574912" y="5722391"/>
                  </a:lnTo>
                  <a:lnTo>
                    <a:pt x="2525471" y="5713133"/>
                  </a:lnTo>
                  <a:lnTo>
                    <a:pt x="2476258" y="5702973"/>
                  </a:lnTo>
                  <a:lnTo>
                    <a:pt x="2427274" y="5691898"/>
                  </a:lnTo>
                  <a:lnTo>
                    <a:pt x="2378545" y="5679948"/>
                  </a:lnTo>
                  <a:lnTo>
                    <a:pt x="2330081" y="5667095"/>
                  </a:lnTo>
                  <a:lnTo>
                    <a:pt x="2281885" y="5653367"/>
                  </a:lnTo>
                  <a:lnTo>
                    <a:pt x="2233980" y="5638762"/>
                  </a:lnTo>
                  <a:lnTo>
                    <a:pt x="2186368" y="5623280"/>
                  </a:lnTo>
                  <a:lnTo>
                    <a:pt x="2139061" y="5606923"/>
                  </a:lnTo>
                  <a:lnTo>
                    <a:pt x="2092083" y="5589702"/>
                  </a:lnTo>
                  <a:lnTo>
                    <a:pt x="2045423" y="5571629"/>
                  </a:lnTo>
                  <a:lnTo>
                    <a:pt x="1999119" y="5552706"/>
                  </a:lnTo>
                  <a:lnTo>
                    <a:pt x="1953171" y="5532920"/>
                  </a:lnTo>
                  <a:lnTo>
                    <a:pt x="1907590" y="5512308"/>
                  </a:lnTo>
                  <a:lnTo>
                    <a:pt x="1862378" y="5490845"/>
                  </a:lnTo>
                  <a:lnTo>
                    <a:pt x="1817573" y="5468544"/>
                  </a:lnTo>
                  <a:lnTo>
                    <a:pt x="1773161" y="5445430"/>
                  </a:lnTo>
                  <a:lnTo>
                    <a:pt x="1729168" y="5421477"/>
                  </a:lnTo>
                  <a:lnTo>
                    <a:pt x="1685607" y="5396712"/>
                  </a:lnTo>
                  <a:lnTo>
                    <a:pt x="1642478" y="5371135"/>
                  </a:lnTo>
                  <a:lnTo>
                    <a:pt x="1599806" y="5344744"/>
                  </a:lnTo>
                  <a:lnTo>
                    <a:pt x="1557604" y="5317553"/>
                  </a:lnTo>
                  <a:lnTo>
                    <a:pt x="1515859" y="5289550"/>
                  </a:lnTo>
                  <a:lnTo>
                    <a:pt x="1474609" y="5260772"/>
                  </a:lnTo>
                  <a:lnTo>
                    <a:pt x="1433855" y="5231193"/>
                  </a:lnTo>
                  <a:lnTo>
                    <a:pt x="1393621" y="5200828"/>
                  </a:lnTo>
                  <a:lnTo>
                    <a:pt x="1353896" y="5169687"/>
                  </a:lnTo>
                  <a:lnTo>
                    <a:pt x="1314716" y="5137772"/>
                  </a:lnTo>
                  <a:lnTo>
                    <a:pt x="1276083" y="5105095"/>
                  </a:lnTo>
                  <a:lnTo>
                    <a:pt x="1054417" y="5362245"/>
                  </a:lnTo>
                  <a:lnTo>
                    <a:pt x="1093279" y="5395176"/>
                  </a:lnTo>
                  <a:lnTo>
                    <a:pt x="1132636" y="5427421"/>
                  </a:lnTo>
                  <a:lnTo>
                    <a:pt x="1172476" y="5458968"/>
                  </a:lnTo>
                  <a:lnTo>
                    <a:pt x="1212786" y="5489816"/>
                  </a:lnTo>
                  <a:lnTo>
                    <a:pt x="1253553" y="5519966"/>
                  </a:lnTo>
                  <a:lnTo>
                    <a:pt x="1294790" y="5549392"/>
                  </a:lnTo>
                  <a:lnTo>
                    <a:pt x="1336459" y="5578119"/>
                  </a:lnTo>
                  <a:lnTo>
                    <a:pt x="1378572" y="5606123"/>
                  </a:lnTo>
                  <a:lnTo>
                    <a:pt x="1421104" y="5633415"/>
                  </a:lnTo>
                  <a:lnTo>
                    <a:pt x="1464056" y="5659971"/>
                  </a:lnTo>
                  <a:lnTo>
                    <a:pt x="1507413" y="5685802"/>
                  </a:lnTo>
                  <a:lnTo>
                    <a:pt x="1551165" y="5710910"/>
                  </a:lnTo>
                  <a:lnTo>
                    <a:pt x="1595310" y="5735269"/>
                  </a:lnTo>
                  <a:lnTo>
                    <a:pt x="1639836" y="5758891"/>
                  </a:lnTo>
                  <a:lnTo>
                    <a:pt x="1684718" y="5781776"/>
                  </a:lnTo>
                  <a:lnTo>
                    <a:pt x="1729968" y="5803900"/>
                  </a:lnTo>
                  <a:lnTo>
                    <a:pt x="1775574" y="5825287"/>
                  </a:lnTo>
                  <a:lnTo>
                    <a:pt x="1821510" y="5845899"/>
                  </a:lnTo>
                  <a:lnTo>
                    <a:pt x="1867776" y="5865761"/>
                  </a:lnTo>
                  <a:lnTo>
                    <a:pt x="1914359" y="5884862"/>
                  </a:lnTo>
                  <a:lnTo>
                    <a:pt x="1961261" y="5903188"/>
                  </a:lnTo>
                  <a:lnTo>
                    <a:pt x="2008466" y="5920740"/>
                  </a:lnTo>
                  <a:lnTo>
                    <a:pt x="2055964" y="5937529"/>
                  </a:lnTo>
                  <a:lnTo>
                    <a:pt x="2103742" y="5953518"/>
                  </a:lnTo>
                  <a:lnTo>
                    <a:pt x="2151786" y="5968733"/>
                  </a:lnTo>
                  <a:lnTo>
                    <a:pt x="2200097" y="5983160"/>
                  </a:lnTo>
                  <a:lnTo>
                    <a:pt x="2248662" y="5996800"/>
                  </a:lnTo>
                  <a:lnTo>
                    <a:pt x="2297480" y="6009627"/>
                  </a:lnTo>
                  <a:lnTo>
                    <a:pt x="2346528" y="6021667"/>
                  </a:lnTo>
                  <a:lnTo>
                    <a:pt x="2395791" y="6032893"/>
                  </a:lnTo>
                  <a:lnTo>
                    <a:pt x="2445283" y="6043320"/>
                  </a:lnTo>
                  <a:lnTo>
                    <a:pt x="2494978" y="6052934"/>
                  </a:lnTo>
                  <a:lnTo>
                    <a:pt x="2544864" y="6061722"/>
                  </a:lnTo>
                  <a:lnTo>
                    <a:pt x="2594940" y="6069698"/>
                  </a:lnTo>
                  <a:lnTo>
                    <a:pt x="2645194" y="6076848"/>
                  </a:lnTo>
                  <a:lnTo>
                    <a:pt x="2695613" y="6083160"/>
                  </a:lnTo>
                  <a:lnTo>
                    <a:pt x="2746184" y="6088646"/>
                  </a:lnTo>
                  <a:lnTo>
                    <a:pt x="2796921" y="6093307"/>
                  </a:lnTo>
                  <a:lnTo>
                    <a:pt x="2825089" y="5754979"/>
                  </a:lnTo>
                  <a:close/>
                </a:path>
                <a:path w="6097905" h="6097905">
                  <a:moveTo>
                    <a:pt x="2848851" y="338556"/>
                  </a:moveTo>
                  <a:lnTo>
                    <a:pt x="2823756" y="0"/>
                  </a:lnTo>
                  <a:lnTo>
                    <a:pt x="2772994" y="4178"/>
                  </a:lnTo>
                  <a:lnTo>
                    <a:pt x="2722359" y="9207"/>
                  </a:lnTo>
                  <a:lnTo>
                    <a:pt x="2671889" y="15074"/>
                  </a:lnTo>
                  <a:lnTo>
                    <a:pt x="2621572" y="21767"/>
                  </a:lnTo>
                  <a:lnTo>
                    <a:pt x="2571419" y="29273"/>
                  </a:lnTo>
                  <a:lnTo>
                    <a:pt x="2521458" y="37617"/>
                  </a:lnTo>
                  <a:lnTo>
                    <a:pt x="2471686" y="46774"/>
                  </a:lnTo>
                  <a:lnTo>
                    <a:pt x="2422106" y="56743"/>
                  </a:lnTo>
                  <a:lnTo>
                    <a:pt x="2372728" y="67525"/>
                  </a:lnTo>
                  <a:lnTo>
                    <a:pt x="2323579" y="79121"/>
                  </a:lnTo>
                  <a:lnTo>
                    <a:pt x="2274646" y="91516"/>
                  </a:lnTo>
                  <a:lnTo>
                    <a:pt x="2225967" y="104711"/>
                  </a:lnTo>
                  <a:lnTo>
                    <a:pt x="2177516" y="118694"/>
                  </a:lnTo>
                  <a:lnTo>
                    <a:pt x="2129332" y="133464"/>
                  </a:lnTo>
                  <a:lnTo>
                    <a:pt x="2081415" y="149034"/>
                  </a:lnTo>
                  <a:lnTo>
                    <a:pt x="2033778" y="165379"/>
                  </a:lnTo>
                  <a:lnTo>
                    <a:pt x="1986407" y="182499"/>
                  </a:lnTo>
                  <a:lnTo>
                    <a:pt x="1939353" y="200406"/>
                  </a:lnTo>
                  <a:lnTo>
                    <a:pt x="1892592" y="219075"/>
                  </a:lnTo>
                  <a:lnTo>
                    <a:pt x="1846135" y="238518"/>
                  </a:lnTo>
                  <a:lnTo>
                    <a:pt x="1800021" y="258724"/>
                  </a:lnTo>
                  <a:lnTo>
                    <a:pt x="1754225" y="279679"/>
                  </a:lnTo>
                  <a:lnTo>
                    <a:pt x="1708772" y="301409"/>
                  </a:lnTo>
                  <a:lnTo>
                    <a:pt x="1663687" y="323875"/>
                  </a:lnTo>
                  <a:lnTo>
                    <a:pt x="1618945" y="347091"/>
                  </a:lnTo>
                  <a:lnTo>
                    <a:pt x="1574584" y="371055"/>
                  </a:lnTo>
                  <a:lnTo>
                    <a:pt x="1530604" y="395757"/>
                  </a:lnTo>
                  <a:lnTo>
                    <a:pt x="1487017" y="421195"/>
                  </a:lnTo>
                  <a:lnTo>
                    <a:pt x="1443824" y="447370"/>
                  </a:lnTo>
                  <a:lnTo>
                    <a:pt x="1401038" y="474256"/>
                  </a:lnTo>
                  <a:lnTo>
                    <a:pt x="1358684" y="501878"/>
                  </a:lnTo>
                  <a:lnTo>
                    <a:pt x="1316748" y="530225"/>
                  </a:lnTo>
                  <a:lnTo>
                    <a:pt x="1275245" y="559282"/>
                  </a:lnTo>
                  <a:lnTo>
                    <a:pt x="1234198" y="589051"/>
                  </a:lnTo>
                  <a:lnTo>
                    <a:pt x="1193609" y="619531"/>
                  </a:lnTo>
                  <a:lnTo>
                    <a:pt x="1153490" y="650722"/>
                  </a:lnTo>
                  <a:lnTo>
                    <a:pt x="1113853" y="682612"/>
                  </a:lnTo>
                  <a:lnTo>
                    <a:pt x="1074686" y="715187"/>
                  </a:lnTo>
                  <a:lnTo>
                    <a:pt x="1294003" y="974344"/>
                  </a:lnTo>
                  <a:lnTo>
                    <a:pt x="1332941" y="942009"/>
                  </a:lnTo>
                  <a:lnTo>
                    <a:pt x="1372412" y="910450"/>
                  </a:lnTo>
                  <a:lnTo>
                    <a:pt x="1412405" y="879678"/>
                  </a:lnTo>
                  <a:lnTo>
                    <a:pt x="1452918" y="849680"/>
                  </a:lnTo>
                  <a:lnTo>
                    <a:pt x="1493939" y="820483"/>
                  </a:lnTo>
                  <a:lnTo>
                    <a:pt x="1535455" y="792073"/>
                  </a:lnTo>
                  <a:lnTo>
                    <a:pt x="1577441" y="764451"/>
                  </a:lnTo>
                  <a:lnTo>
                    <a:pt x="1619897" y="737641"/>
                  </a:lnTo>
                  <a:lnTo>
                    <a:pt x="1662811" y="711644"/>
                  </a:lnTo>
                  <a:lnTo>
                    <a:pt x="1706168" y="686460"/>
                  </a:lnTo>
                  <a:lnTo>
                    <a:pt x="1749958" y="662089"/>
                  </a:lnTo>
                  <a:lnTo>
                    <a:pt x="1794167" y="638543"/>
                  </a:lnTo>
                  <a:lnTo>
                    <a:pt x="1838782" y="615823"/>
                  </a:lnTo>
                  <a:lnTo>
                    <a:pt x="1883791" y="593940"/>
                  </a:lnTo>
                  <a:lnTo>
                    <a:pt x="1929180" y="572884"/>
                  </a:lnTo>
                  <a:lnTo>
                    <a:pt x="1974951" y="552678"/>
                  </a:lnTo>
                  <a:lnTo>
                    <a:pt x="2021078" y="533323"/>
                  </a:lnTo>
                  <a:lnTo>
                    <a:pt x="2067560" y="514807"/>
                  </a:lnTo>
                  <a:lnTo>
                    <a:pt x="2114372" y="497166"/>
                  </a:lnTo>
                  <a:lnTo>
                    <a:pt x="2161514" y="480377"/>
                  </a:lnTo>
                  <a:lnTo>
                    <a:pt x="2208961" y="464451"/>
                  </a:lnTo>
                  <a:lnTo>
                    <a:pt x="2256713" y="449402"/>
                  </a:lnTo>
                  <a:lnTo>
                    <a:pt x="2304745" y="435229"/>
                  </a:lnTo>
                  <a:lnTo>
                    <a:pt x="2353068" y="421932"/>
                  </a:lnTo>
                  <a:lnTo>
                    <a:pt x="2401646" y="409536"/>
                  </a:lnTo>
                  <a:lnTo>
                    <a:pt x="2450490" y="398018"/>
                  </a:lnTo>
                  <a:lnTo>
                    <a:pt x="2499563" y="387400"/>
                  </a:lnTo>
                  <a:lnTo>
                    <a:pt x="2548864" y="377685"/>
                  </a:lnTo>
                  <a:lnTo>
                    <a:pt x="2598394" y="368871"/>
                  </a:lnTo>
                  <a:lnTo>
                    <a:pt x="2648127" y="360972"/>
                  </a:lnTo>
                  <a:lnTo>
                    <a:pt x="2698051" y="353974"/>
                  </a:lnTo>
                  <a:lnTo>
                    <a:pt x="2748153" y="347916"/>
                  </a:lnTo>
                  <a:lnTo>
                    <a:pt x="2798419" y="342773"/>
                  </a:lnTo>
                  <a:lnTo>
                    <a:pt x="2848851" y="338556"/>
                  </a:lnTo>
                  <a:close/>
                </a:path>
                <a:path w="6097905" h="6097905">
                  <a:moveTo>
                    <a:pt x="5023066" y="5382565"/>
                  </a:moveTo>
                  <a:lnTo>
                    <a:pt x="4803762" y="5123408"/>
                  </a:lnTo>
                  <a:lnTo>
                    <a:pt x="4764824" y="5155730"/>
                  </a:lnTo>
                  <a:lnTo>
                    <a:pt x="4725352" y="5187289"/>
                  </a:lnTo>
                  <a:lnTo>
                    <a:pt x="4685347" y="5218074"/>
                  </a:lnTo>
                  <a:lnTo>
                    <a:pt x="4644834" y="5248059"/>
                  </a:lnTo>
                  <a:lnTo>
                    <a:pt x="4603813" y="5277269"/>
                  </a:lnTo>
                  <a:lnTo>
                    <a:pt x="4562310" y="5305679"/>
                  </a:lnTo>
                  <a:lnTo>
                    <a:pt x="4520323" y="5333289"/>
                  </a:lnTo>
                  <a:lnTo>
                    <a:pt x="4477867" y="5360098"/>
                  </a:lnTo>
                  <a:lnTo>
                    <a:pt x="4434954" y="5386108"/>
                  </a:lnTo>
                  <a:lnTo>
                    <a:pt x="4391596" y="5411292"/>
                  </a:lnTo>
                  <a:lnTo>
                    <a:pt x="4347807" y="5435663"/>
                  </a:lnTo>
                  <a:lnTo>
                    <a:pt x="4303598" y="5459209"/>
                  </a:lnTo>
                  <a:lnTo>
                    <a:pt x="4258983" y="5481929"/>
                  </a:lnTo>
                  <a:lnTo>
                    <a:pt x="4213974" y="5503811"/>
                  </a:lnTo>
                  <a:lnTo>
                    <a:pt x="4168571" y="5524868"/>
                  </a:lnTo>
                  <a:lnTo>
                    <a:pt x="4122801" y="5545074"/>
                  </a:lnTo>
                  <a:lnTo>
                    <a:pt x="4076674" y="5564429"/>
                  </a:lnTo>
                  <a:lnTo>
                    <a:pt x="4030205" y="5582932"/>
                  </a:lnTo>
                  <a:lnTo>
                    <a:pt x="3983393" y="5600585"/>
                  </a:lnTo>
                  <a:lnTo>
                    <a:pt x="3936250" y="5617375"/>
                  </a:lnTo>
                  <a:lnTo>
                    <a:pt x="3888803" y="5633301"/>
                  </a:lnTo>
                  <a:lnTo>
                    <a:pt x="3841051" y="5648350"/>
                  </a:lnTo>
                  <a:lnTo>
                    <a:pt x="3793007" y="5662523"/>
                  </a:lnTo>
                  <a:lnTo>
                    <a:pt x="3744696" y="5675808"/>
                  </a:lnTo>
                  <a:lnTo>
                    <a:pt x="3696106" y="5688215"/>
                  </a:lnTo>
                  <a:lnTo>
                    <a:pt x="3647275" y="5699734"/>
                  </a:lnTo>
                  <a:lnTo>
                    <a:pt x="3598189" y="5710352"/>
                  </a:lnTo>
                  <a:lnTo>
                    <a:pt x="3548888" y="5720067"/>
                  </a:lnTo>
                  <a:lnTo>
                    <a:pt x="3499370" y="5728881"/>
                  </a:lnTo>
                  <a:lnTo>
                    <a:pt x="3449637" y="5736780"/>
                  </a:lnTo>
                  <a:lnTo>
                    <a:pt x="3399713" y="5743765"/>
                  </a:lnTo>
                  <a:lnTo>
                    <a:pt x="3349612" y="5749836"/>
                  </a:lnTo>
                  <a:lnTo>
                    <a:pt x="3299333" y="5754979"/>
                  </a:lnTo>
                  <a:lnTo>
                    <a:pt x="3248901" y="5759183"/>
                  </a:lnTo>
                  <a:lnTo>
                    <a:pt x="3273996" y="6097752"/>
                  </a:lnTo>
                  <a:lnTo>
                    <a:pt x="3324771" y="6093561"/>
                  </a:lnTo>
                  <a:lnTo>
                    <a:pt x="3375393" y="6088545"/>
                  </a:lnTo>
                  <a:lnTo>
                    <a:pt x="3425875" y="6082677"/>
                  </a:lnTo>
                  <a:lnTo>
                    <a:pt x="3476193" y="6075985"/>
                  </a:lnTo>
                  <a:lnTo>
                    <a:pt x="3526332" y="6068466"/>
                  </a:lnTo>
                  <a:lnTo>
                    <a:pt x="3576294" y="6060135"/>
                  </a:lnTo>
                  <a:lnTo>
                    <a:pt x="3626078" y="6050978"/>
                  </a:lnTo>
                  <a:lnTo>
                    <a:pt x="3675659" y="6040996"/>
                  </a:lnTo>
                  <a:lnTo>
                    <a:pt x="3725024" y="6030214"/>
                  </a:lnTo>
                  <a:lnTo>
                    <a:pt x="3774186" y="6018631"/>
                  </a:lnTo>
                  <a:lnTo>
                    <a:pt x="3823106" y="6006236"/>
                  </a:lnTo>
                  <a:lnTo>
                    <a:pt x="3871798" y="5993041"/>
                  </a:lnTo>
                  <a:lnTo>
                    <a:pt x="3920236" y="5979058"/>
                  </a:lnTo>
                  <a:lnTo>
                    <a:pt x="3968419" y="5964275"/>
                  </a:lnTo>
                  <a:lnTo>
                    <a:pt x="4016337" y="5948718"/>
                  </a:lnTo>
                  <a:lnTo>
                    <a:pt x="4063987" y="5932373"/>
                  </a:lnTo>
                  <a:lnTo>
                    <a:pt x="4111345" y="5915241"/>
                  </a:lnTo>
                  <a:lnTo>
                    <a:pt x="4158411" y="5897346"/>
                  </a:lnTo>
                  <a:lnTo>
                    <a:pt x="4205173" y="5878665"/>
                  </a:lnTo>
                  <a:lnTo>
                    <a:pt x="4251617" y="5859234"/>
                  </a:lnTo>
                  <a:lnTo>
                    <a:pt x="4297743" y="5839028"/>
                  </a:lnTo>
                  <a:lnTo>
                    <a:pt x="4343527" y="5818060"/>
                  </a:lnTo>
                  <a:lnTo>
                    <a:pt x="4388980" y="5796343"/>
                  </a:lnTo>
                  <a:lnTo>
                    <a:pt x="4434078" y="5773877"/>
                  </a:lnTo>
                  <a:lnTo>
                    <a:pt x="4478807" y="5750661"/>
                  </a:lnTo>
                  <a:lnTo>
                    <a:pt x="4523168" y="5726696"/>
                  </a:lnTo>
                  <a:lnTo>
                    <a:pt x="4567161" y="5701995"/>
                  </a:lnTo>
                  <a:lnTo>
                    <a:pt x="4610747" y="5676557"/>
                  </a:lnTo>
                  <a:lnTo>
                    <a:pt x="4653940" y="5650382"/>
                  </a:lnTo>
                  <a:lnTo>
                    <a:pt x="4696714" y="5623484"/>
                  </a:lnTo>
                  <a:lnTo>
                    <a:pt x="4739081" y="5595861"/>
                  </a:lnTo>
                  <a:lnTo>
                    <a:pt x="4781016" y="5567527"/>
                  </a:lnTo>
                  <a:lnTo>
                    <a:pt x="4822507" y="5538457"/>
                  </a:lnTo>
                  <a:lnTo>
                    <a:pt x="4863554" y="5508688"/>
                  </a:lnTo>
                  <a:lnTo>
                    <a:pt x="4904143" y="5478208"/>
                  </a:lnTo>
                  <a:lnTo>
                    <a:pt x="4944262" y="5447030"/>
                  </a:lnTo>
                  <a:lnTo>
                    <a:pt x="4983912" y="5415140"/>
                  </a:lnTo>
                  <a:lnTo>
                    <a:pt x="5023066" y="5382565"/>
                  </a:lnTo>
                  <a:close/>
                </a:path>
                <a:path w="6097905" h="6097905">
                  <a:moveTo>
                    <a:pt x="5043335" y="735495"/>
                  </a:moveTo>
                  <a:lnTo>
                    <a:pt x="5004473" y="702564"/>
                  </a:lnTo>
                  <a:lnTo>
                    <a:pt x="4965128" y="670318"/>
                  </a:lnTo>
                  <a:lnTo>
                    <a:pt x="4925288" y="638771"/>
                  </a:lnTo>
                  <a:lnTo>
                    <a:pt x="4884979" y="607923"/>
                  </a:lnTo>
                  <a:lnTo>
                    <a:pt x="4844199" y="577786"/>
                  </a:lnTo>
                  <a:lnTo>
                    <a:pt x="4802975" y="548347"/>
                  </a:lnTo>
                  <a:lnTo>
                    <a:pt x="4761306" y="519620"/>
                  </a:lnTo>
                  <a:lnTo>
                    <a:pt x="4719193" y="491617"/>
                  </a:lnTo>
                  <a:lnTo>
                    <a:pt x="4676660" y="464337"/>
                  </a:lnTo>
                  <a:lnTo>
                    <a:pt x="4633709" y="437769"/>
                  </a:lnTo>
                  <a:lnTo>
                    <a:pt x="4590351" y="411937"/>
                  </a:lnTo>
                  <a:lnTo>
                    <a:pt x="4546587" y="386842"/>
                  </a:lnTo>
                  <a:lnTo>
                    <a:pt x="4502455" y="362470"/>
                  </a:lnTo>
                  <a:lnTo>
                    <a:pt x="4457928" y="338848"/>
                  </a:lnTo>
                  <a:lnTo>
                    <a:pt x="4413034" y="315976"/>
                  </a:lnTo>
                  <a:lnTo>
                    <a:pt x="4367784" y="293839"/>
                  </a:lnTo>
                  <a:lnTo>
                    <a:pt x="4322191" y="272465"/>
                  </a:lnTo>
                  <a:lnTo>
                    <a:pt x="4276255" y="251841"/>
                  </a:lnTo>
                  <a:lnTo>
                    <a:pt x="4229989" y="231978"/>
                  </a:lnTo>
                  <a:lnTo>
                    <a:pt x="4183392" y="212877"/>
                  </a:lnTo>
                  <a:lnTo>
                    <a:pt x="4136491" y="194551"/>
                  </a:lnTo>
                  <a:lnTo>
                    <a:pt x="4089298" y="176999"/>
                  </a:lnTo>
                  <a:lnTo>
                    <a:pt x="4041800" y="160223"/>
                  </a:lnTo>
                  <a:lnTo>
                    <a:pt x="3994023" y="144221"/>
                  </a:lnTo>
                  <a:lnTo>
                    <a:pt x="3945979" y="129006"/>
                  </a:lnTo>
                  <a:lnTo>
                    <a:pt x="3897655" y="114579"/>
                  </a:lnTo>
                  <a:lnTo>
                    <a:pt x="3849090" y="100952"/>
                  </a:lnTo>
                  <a:lnTo>
                    <a:pt x="3800284" y="88112"/>
                  </a:lnTo>
                  <a:lnTo>
                    <a:pt x="3751237" y="76073"/>
                  </a:lnTo>
                  <a:lnTo>
                    <a:pt x="3701961" y="64846"/>
                  </a:lnTo>
                  <a:lnTo>
                    <a:pt x="3652482" y="54419"/>
                  </a:lnTo>
                  <a:lnTo>
                    <a:pt x="3602786" y="44818"/>
                  </a:lnTo>
                  <a:lnTo>
                    <a:pt x="3552901" y="36017"/>
                  </a:lnTo>
                  <a:lnTo>
                    <a:pt x="3502825" y="28041"/>
                  </a:lnTo>
                  <a:lnTo>
                    <a:pt x="3452571" y="20904"/>
                  </a:lnTo>
                  <a:lnTo>
                    <a:pt x="3402152" y="14579"/>
                  </a:lnTo>
                  <a:lnTo>
                    <a:pt x="3351568" y="9093"/>
                  </a:lnTo>
                  <a:lnTo>
                    <a:pt x="3300844" y="4445"/>
                  </a:lnTo>
                  <a:lnTo>
                    <a:pt x="3272663" y="342773"/>
                  </a:lnTo>
                  <a:lnTo>
                    <a:pt x="3323056" y="347433"/>
                  </a:lnTo>
                  <a:lnTo>
                    <a:pt x="3373285" y="353034"/>
                  </a:lnTo>
                  <a:lnTo>
                    <a:pt x="3423335" y="359562"/>
                  </a:lnTo>
                  <a:lnTo>
                    <a:pt x="3473196" y="366991"/>
                  </a:lnTo>
                  <a:lnTo>
                    <a:pt x="3522840" y="375348"/>
                  </a:lnTo>
                  <a:lnTo>
                    <a:pt x="3572294" y="384606"/>
                  </a:lnTo>
                  <a:lnTo>
                    <a:pt x="3621506" y="394779"/>
                  </a:lnTo>
                  <a:lnTo>
                    <a:pt x="3670477" y="405841"/>
                  </a:lnTo>
                  <a:lnTo>
                    <a:pt x="3719207" y="417804"/>
                  </a:lnTo>
                  <a:lnTo>
                    <a:pt x="3767683" y="430644"/>
                  </a:lnTo>
                  <a:lnTo>
                    <a:pt x="3815867" y="444373"/>
                  </a:lnTo>
                  <a:lnTo>
                    <a:pt x="3863784" y="458990"/>
                  </a:lnTo>
                  <a:lnTo>
                    <a:pt x="3911396" y="474472"/>
                  </a:lnTo>
                  <a:lnTo>
                    <a:pt x="3958704" y="490816"/>
                  </a:lnTo>
                  <a:lnTo>
                    <a:pt x="4005681" y="508038"/>
                  </a:lnTo>
                  <a:lnTo>
                    <a:pt x="4052328" y="526110"/>
                  </a:lnTo>
                  <a:lnTo>
                    <a:pt x="4098645" y="545045"/>
                  </a:lnTo>
                  <a:lnTo>
                    <a:pt x="4144594" y="564819"/>
                  </a:lnTo>
                  <a:lnTo>
                    <a:pt x="4190174" y="585444"/>
                  </a:lnTo>
                  <a:lnTo>
                    <a:pt x="4235374" y="606894"/>
                  </a:lnTo>
                  <a:lnTo>
                    <a:pt x="4280192" y="629196"/>
                  </a:lnTo>
                  <a:lnTo>
                    <a:pt x="4324591" y="652322"/>
                  </a:lnTo>
                  <a:lnTo>
                    <a:pt x="4368584" y="676262"/>
                  </a:lnTo>
                  <a:lnTo>
                    <a:pt x="4412158" y="701027"/>
                  </a:lnTo>
                  <a:lnTo>
                    <a:pt x="4455274" y="726617"/>
                  </a:lnTo>
                  <a:lnTo>
                    <a:pt x="4497946" y="753008"/>
                  </a:lnTo>
                  <a:lnTo>
                    <a:pt x="4540161" y="780199"/>
                  </a:lnTo>
                  <a:lnTo>
                    <a:pt x="4581893" y="808189"/>
                  </a:lnTo>
                  <a:lnTo>
                    <a:pt x="4623143" y="836980"/>
                  </a:lnTo>
                  <a:lnTo>
                    <a:pt x="4663897" y="866559"/>
                  </a:lnTo>
                  <a:lnTo>
                    <a:pt x="4704143" y="896912"/>
                  </a:lnTo>
                  <a:lnTo>
                    <a:pt x="4743856" y="928052"/>
                  </a:lnTo>
                  <a:lnTo>
                    <a:pt x="4783048" y="959967"/>
                  </a:lnTo>
                  <a:lnTo>
                    <a:pt x="4821682" y="992657"/>
                  </a:lnTo>
                  <a:lnTo>
                    <a:pt x="5043335" y="735495"/>
                  </a:lnTo>
                  <a:close/>
                </a:path>
                <a:path w="6097905" h="6097905">
                  <a:moveTo>
                    <a:pt x="6093307" y="3300831"/>
                  </a:moveTo>
                  <a:lnTo>
                    <a:pt x="5754979" y="3272663"/>
                  </a:lnTo>
                  <a:lnTo>
                    <a:pt x="5750318" y="3323056"/>
                  </a:lnTo>
                  <a:lnTo>
                    <a:pt x="5744718" y="3373285"/>
                  </a:lnTo>
                  <a:lnTo>
                    <a:pt x="5738203" y="3423323"/>
                  </a:lnTo>
                  <a:lnTo>
                    <a:pt x="5730760" y="3473183"/>
                  </a:lnTo>
                  <a:lnTo>
                    <a:pt x="5722404" y="3522840"/>
                  </a:lnTo>
                  <a:lnTo>
                    <a:pt x="5713146" y="3572281"/>
                  </a:lnTo>
                  <a:lnTo>
                    <a:pt x="5702973" y="3621494"/>
                  </a:lnTo>
                  <a:lnTo>
                    <a:pt x="5691911" y="3670477"/>
                  </a:lnTo>
                  <a:lnTo>
                    <a:pt x="5679960" y="3719207"/>
                  </a:lnTo>
                  <a:lnTo>
                    <a:pt x="5667108" y="3767671"/>
                  </a:lnTo>
                  <a:lnTo>
                    <a:pt x="5653379" y="3815867"/>
                  </a:lnTo>
                  <a:lnTo>
                    <a:pt x="5638774" y="3863771"/>
                  </a:lnTo>
                  <a:lnTo>
                    <a:pt x="5623280" y="3911384"/>
                  </a:lnTo>
                  <a:lnTo>
                    <a:pt x="5606935" y="3958691"/>
                  </a:lnTo>
                  <a:lnTo>
                    <a:pt x="5589714" y="4005681"/>
                  </a:lnTo>
                  <a:lnTo>
                    <a:pt x="5571642" y="4052328"/>
                  </a:lnTo>
                  <a:lnTo>
                    <a:pt x="5552719" y="4098633"/>
                  </a:lnTo>
                  <a:lnTo>
                    <a:pt x="5532933" y="4144581"/>
                  </a:lnTo>
                  <a:lnTo>
                    <a:pt x="5512320" y="4190174"/>
                  </a:lnTo>
                  <a:lnTo>
                    <a:pt x="5490857" y="4235374"/>
                  </a:lnTo>
                  <a:lnTo>
                    <a:pt x="5468556" y="4280179"/>
                  </a:lnTo>
                  <a:lnTo>
                    <a:pt x="5445442" y="4324591"/>
                  </a:lnTo>
                  <a:lnTo>
                    <a:pt x="5421490" y="4368584"/>
                  </a:lnTo>
                  <a:lnTo>
                    <a:pt x="5396725" y="4412145"/>
                  </a:lnTo>
                  <a:lnTo>
                    <a:pt x="5371147" y="4455274"/>
                  </a:lnTo>
                  <a:lnTo>
                    <a:pt x="5344757" y="4497946"/>
                  </a:lnTo>
                  <a:lnTo>
                    <a:pt x="5317553" y="4540161"/>
                  </a:lnTo>
                  <a:lnTo>
                    <a:pt x="5289562" y="4581893"/>
                  </a:lnTo>
                  <a:lnTo>
                    <a:pt x="5260772" y="4623143"/>
                  </a:lnTo>
                  <a:lnTo>
                    <a:pt x="5231206" y="4663897"/>
                  </a:lnTo>
                  <a:lnTo>
                    <a:pt x="5200840" y="4704131"/>
                  </a:lnTo>
                  <a:lnTo>
                    <a:pt x="5169700" y="4743856"/>
                  </a:lnTo>
                  <a:lnTo>
                    <a:pt x="5137785" y="4783036"/>
                  </a:lnTo>
                  <a:lnTo>
                    <a:pt x="5105108" y="4821682"/>
                  </a:lnTo>
                  <a:lnTo>
                    <a:pt x="5362257" y="5043335"/>
                  </a:lnTo>
                  <a:lnTo>
                    <a:pt x="5395188" y="5004473"/>
                  </a:lnTo>
                  <a:lnTo>
                    <a:pt x="5427434" y="4965116"/>
                  </a:lnTo>
                  <a:lnTo>
                    <a:pt x="5458980" y="4925288"/>
                  </a:lnTo>
                  <a:lnTo>
                    <a:pt x="5489829" y="4884979"/>
                  </a:lnTo>
                  <a:lnTo>
                    <a:pt x="5519979" y="4844199"/>
                  </a:lnTo>
                  <a:lnTo>
                    <a:pt x="5549404" y="4802975"/>
                  </a:lnTo>
                  <a:lnTo>
                    <a:pt x="5578132" y="4761293"/>
                  </a:lnTo>
                  <a:lnTo>
                    <a:pt x="5606135" y="4719193"/>
                  </a:lnTo>
                  <a:lnTo>
                    <a:pt x="5633428" y="4676648"/>
                  </a:lnTo>
                  <a:lnTo>
                    <a:pt x="5659983" y="4633696"/>
                  </a:lnTo>
                  <a:lnTo>
                    <a:pt x="5685815" y="4590339"/>
                  </a:lnTo>
                  <a:lnTo>
                    <a:pt x="5710910" y="4546587"/>
                  </a:lnTo>
                  <a:lnTo>
                    <a:pt x="5735282" y="4502442"/>
                  </a:lnTo>
                  <a:lnTo>
                    <a:pt x="5758904" y="4457928"/>
                  </a:lnTo>
                  <a:lnTo>
                    <a:pt x="5781789" y="4413034"/>
                  </a:lnTo>
                  <a:lnTo>
                    <a:pt x="5803912" y="4367784"/>
                  </a:lnTo>
                  <a:lnTo>
                    <a:pt x="5825287" y="4322191"/>
                  </a:lnTo>
                  <a:lnTo>
                    <a:pt x="5845911" y="4276242"/>
                  </a:lnTo>
                  <a:lnTo>
                    <a:pt x="5865774" y="4229976"/>
                  </a:lnTo>
                  <a:lnTo>
                    <a:pt x="5884875" y="4183392"/>
                  </a:lnTo>
                  <a:lnTo>
                    <a:pt x="5903201" y="4136491"/>
                  </a:lnTo>
                  <a:lnTo>
                    <a:pt x="5920752" y="4089285"/>
                  </a:lnTo>
                  <a:lnTo>
                    <a:pt x="5937529" y="4041800"/>
                  </a:lnTo>
                  <a:lnTo>
                    <a:pt x="5953531" y="3994023"/>
                  </a:lnTo>
                  <a:lnTo>
                    <a:pt x="5968746" y="3945966"/>
                  </a:lnTo>
                  <a:lnTo>
                    <a:pt x="5983173" y="3897655"/>
                  </a:lnTo>
                  <a:lnTo>
                    <a:pt x="5996800" y="3849090"/>
                  </a:lnTo>
                  <a:lnTo>
                    <a:pt x="6009640" y="3800271"/>
                  </a:lnTo>
                  <a:lnTo>
                    <a:pt x="6021679" y="3751237"/>
                  </a:lnTo>
                  <a:lnTo>
                    <a:pt x="6032906" y="3701961"/>
                  </a:lnTo>
                  <a:lnTo>
                    <a:pt x="6043333" y="3652469"/>
                  </a:lnTo>
                  <a:lnTo>
                    <a:pt x="6052947" y="3602786"/>
                  </a:lnTo>
                  <a:lnTo>
                    <a:pt x="6061735" y="3552888"/>
                  </a:lnTo>
                  <a:lnTo>
                    <a:pt x="6069711" y="3502812"/>
                  </a:lnTo>
                  <a:lnTo>
                    <a:pt x="6076861" y="3452571"/>
                  </a:lnTo>
                  <a:lnTo>
                    <a:pt x="6083173" y="3402139"/>
                  </a:lnTo>
                  <a:lnTo>
                    <a:pt x="6088659" y="3351568"/>
                  </a:lnTo>
                  <a:lnTo>
                    <a:pt x="6093307" y="3300831"/>
                  </a:lnTo>
                  <a:close/>
                </a:path>
                <a:path w="6097905" h="6097905">
                  <a:moveTo>
                    <a:pt x="6097765" y="2823756"/>
                  </a:moveTo>
                  <a:lnTo>
                    <a:pt x="6093574" y="2772981"/>
                  </a:lnTo>
                  <a:lnTo>
                    <a:pt x="6088545" y="2722359"/>
                  </a:lnTo>
                  <a:lnTo>
                    <a:pt x="6082677" y="2671876"/>
                  </a:lnTo>
                  <a:lnTo>
                    <a:pt x="6075997" y="2621572"/>
                  </a:lnTo>
                  <a:lnTo>
                    <a:pt x="6068479" y="2571419"/>
                  </a:lnTo>
                  <a:lnTo>
                    <a:pt x="6060135" y="2521458"/>
                  </a:lnTo>
                  <a:lnTo>
                    <a:pt x="6050978" y="2471674"/>
                  </a:lnTo>
                  <a:lnTo>
                    <a:pt x="6041009" y="2422093"/>
                  </a:lnTo>
                  <a:lnTo>
                    <a:pt x="6030226" y="2372728"/>
                  </a:lnTo>
                  <a:lnTo>
                    <a:pt x="6018631" y="2323566"/>
                  </a:lnTo>
                  <a:lnTo>
                    <a:pt x="6006236" y="2274646"/>
                  </a:lnTo>
                  <a:lnTo>
                    <a:pt x="5993054" y="2225954"/>
                  </a:lnTo>
                  <a:lnTo>
                    <a:pt x="5979058" y="2177516"/>
                  </a:lnTo>
                  <a:lnTo>
                    <a:pt x="5964288" y="2129332"/>
                  </a:lnTo>
                  <a:lnTo>
                    <a:pt x="5948718" y="2081415"/>
                  </a:lnTo>
                  <a:lnTo>
                    <a:pt x="5932373" y="2033765"/>
                  </a:lnTo>
                  <a:lnTo>
                    <a:pt x="5915253" y="1986407"/>
                  </a:lnTo>
                  <a:lnTo>
                    <a:pt x="5897346" y="1939340"/>
                  </a:lnTo>
                  <a:lnTo>
                    <a:pt x="5878677" y="1892579"/>
                  </a:lnTo>
                  <a:lnTo>
                    <a:pt x="5859234" y="1846135"/>
                  </a:lnTo>
                  <a:lnTo>
                    <a:pt x="5839028" y="1800009"/>
                  </a:lnTo>
                  <a:lnTo>
                    <a:pt x="5818073" y="1754225"/>
                  </a:lnTo>
                  <a:lnTo>
                    <a:pt x="5796356" y="1708772"/>
                  </a:lnTo>
                  <a:lnTo>
                    <a:pt x="5773877" y="1663674"/>
                  </a:lnTo>
                  <a:lnTo>
                    <a:pt x="5750661" y="1618945"/>
                  </a:lnTo>
                  <a:lnTo>
                    <a:pt x="5726696" y="1574584"/>
                  </a:lnTo>
                  <a:lnTo>
                    <a:pt x="5701995" y="1530604"/>
                  </a:lnTo>
                  <a:lnTo>
                    <a:pt x="5676557" y="1487004"/>
                  </a:lnTo>
                  <a:lnTo>
                    <a:pt x="5650395" y="1443812"/>
                  </a:lnTo>
                  <a:lnTo>
                    <a:pt x="5623496" y="1401038"/>
                  </a:lnTo>
                  <a:lnTo>
                    <a:pt x="5595874" y="1358671"/>
                  </a:lnTo>
                  <a:lnTo>
                    <a:pt x="5567527" y="1316736"/>
                  </a:lnTo>
                  <a:lnTo>
                    <a:pt x="5538470" y="1275245"/>
                  </a:lnTo>
                  <a:lnTo>
                    <a:pt x="5508701" y="1234198"/>
                  </a:lnTo>
                  <a:lnTo>
                    <a:pt x="5478221" y="1193609"/>
                  </a:lnTo>
                  <a:lnTo>
                    <a:pt x="5447030" y="1153490"/>
                  </a:lnTo>
                  <a:lnTo>
                    <a:pt x="5415153" y="1113840"/>
                  </a:lnTo>
                  <a:lnTo>
                    <a:pt x="5382565" y="1074686"/>
                  </a:lnTo>
                  <a:lnTo>
                    <a:pt x="5123408" y="1294003"/>
                  </a:lnTo>
                  <a:lnTo>
                    <a:pt x="5155743" y="1332928"/>
                  </a:lnTo>
                  <a:lnTo>
                    <a:pt x="5187302" y="1372400"/>
                  </a:lnTo>
                  <a:lnTo>
                    <a:pt x="5218074" y="1412405"/>
                  </a:lnTo>
                  <a:lnTo>
                    <a:pt x="5248072" y="1452918"/>
                  </a:lnTo>
                  <a:lnTo>
                    <a:pt x="5277269" y="1493939"/>
                  </a:lnTo>
                  <a:lnTo>
                    <a:pt x="5305691" y="1535442"/>
                  </a:lnTo>
                  <a:lnTo>
                    <a:pt x="5333301" y="1577441"/>
                  </a:lnTo>
                  <a:lnTo>
                    <a:pt x="5360111" y="1619897"/>
                  </a:lnTo>
                  <a:lnTo>
                    <a:pt x="5386108" y="1662811"/>
                  </a:lnTo>
                  <a:lnTo>
                    <a:pt x="5411292" y="1706156"/>
                  </a:lnTo>
                  <a:lnTo>
                    <a:pt x="5435663" y="1749945"/>
                  </a:lnTo>
                  <a:lnTo>
                    <a:pt x="5459209" y="1794154"/>
                  </a:lnTo>
                  <a:lnTo>
                    <a:pt x="5481929" y="1838769"/>
                  </a:lnTo>
                  <a:lnTo>
                    <a:pt x="5503824" y="1883778"/>
                  </a:lnTo>
                  <a:lnTo>
                    <a:pt x="5524868" y="1929180"/>
                  </a:lnTo>
                  <a:lnTo>
                    <a:pt x="5545074" y="1974951"/>
                  </a:lnTo>
                  <a:lnTo>
                    <a:pt x="5564429" y="2021078"/>
                  </a:lnTo>
                  <a:lnTo>
                    <a:pt x="5582945" y="2067547"/>
                  </a:lnTo>
                  <a:lnTo>
                    <a:pt x="5600585" y="2114359"/>
                  </a:lnTo>
                  <a:lnTo>
                    <a:pt x="5617375" y="2161502"/>
                  </a:lnTo>
                  <a:lnTo>
                    <a:pt x="5633301" y="2208949"/>
                  </a:lnTo>
                  <a:lnTo>
                    <a:pt x="5648350" y="2256701"/>
                  </a:lnTo>
                  <a:lnTo>
                    <a:pt x="5662523" y="2304745"/>
                  </a:lnTo>
                  <a:lnTo>
                    <a:pt x="5675820" y="2353068"/>
                  </a:lnTo>
                  <a:lnTo>
                    <a:pt x="5688215" y="2401646"/>
                  </a:lnTo>
                  <a:lnTo>
                    <a:pt x="5699734" y="2450477"/>
                  </a:lnTo>
                  <a:lnTo>
                    <a:pt x="5710352" y="2499563"/>
                  </a:lnTo>
                  <a:lnTo>
                    <a:pt x="5720067" y="2548864"/>
                  </a:lnTo>
                  <a:lnTo>
                    <a:pt x="5728881" y="2598394"/>
                  </a:lnTo>
                  <a:lnTo>
                    <a:pt x="5736793" y="2648115"/>
                  </a:lnTo>
                  <a:lnTo>
                    <a:pt x="5743778" y="2698038"/>
                  </a:lnTo>
                  <a:lnTo>
                    <a:pt x="5749836" y="2748140"/>
                  </a:lnTo>
                  <a:lnTo>
                    <a:pt x="5754979" y="2798419"/>
                  </a:lnTo>
                  <a:lnTo>
                    <a:pt x="5759196" y="2848851"/>
                  </a:lnTo>
                  <a:lnTo>
                    <a:pt x="6097765" y="2823756"/>
                  </a:lnTo>
                  <a:close/>
                </a:path>
              </a:pathLst>
            </a:custGeom>
            <a:solidFill>
              <a:srgbClr val="2FE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3831" y="4914856"/>
              <a:ext cx="3124904" cy="16111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062" y="1739762"/>
              <a:ext cx="18066572" cy="81503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68027" y="1739762"/>
              <a:ext cx="3602638" cy="7861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54779" y="1744056"/>
              <a:ext cx="3769314" cy="8016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54014" y="3968465"/>
              <a:ext cx="5502736" cy="8180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3945" y="3980736"/>
              <a:ext cx="6082520" cy="8100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61990" y="6759610"/>
              <a:ext cx="4738689" cy="7206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8027" y="8979520"/>
              <a:ext cx="5329517" cy="8225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4914" y="6747340"/>
              <a:ext cx="5135846" cy="8139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64497" y="8987905"/>
              <a:ext cx="5630554" cy="818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61467" y="1047088"/>
              <a:ext cx="8796020" cy="9214485"/>
            </a:xfrm>
            <a:custGeom>
              <a:avLst/>
              <a:gdLst/>
              <a:ahLst/>
              <a:cxnLst/>
              <a:rect l="l" t="t" r="r" b="b"/>
              <a:pathLst>
                <a:path w="8796019" h="9214485">
                  <a:moveTo>
                    <a:pt x="7580921" y="0"/>
                  </a:moveTo>
                  <a:lnTo>
                    <a:pt x="1214622" y="0"/>
                  </a:lnTo>
                  <a:lnTo>
                    <a:pt x="1166928" y="919"/>
                  </a:lnTo>
                  <a:lnTo>
                    <a:pt x="1119700" y="3654"/>
                  </a:lnTo>
                  <a:lnTo>
                    <a:pt x="1072972" y="8171"/>
                  </a:lnTo>
                  <a:lnTo>
                    <a:pt x="1026776" y="14437"/>
                  </a:lnTo>
                  <a:lnTo>
                    <a:pt x="981148" y="22417"/>
                  </a:lnTo>
                  <a:lnTo>
                    <a:pt x="936120" y="32079"/>
                  </a:lnTo>
                  <a:lnTo>
                    <a:pt x="891727" y="43387"/>
                  </a:lnTo>
                  <a:lnTo>
                    <a:pt x="848003" y="56309"/>
                  </a:lnTo>
                  <a:lnTo>
                    <a:pt x="804980" y="70810"/>
                  </a:lnTo>
                  <a:lnTo>
                    <a:pt x="762693" y="86858"/>
                  </a:lnTo>
                  <a:lnTo>
                    <a:pt x="721176" y="104417"/>
                  </a:lnTo>
                  <a:lnTo>
                    <a:pt x="680462" y="123455"/>
                  </a:lnTo>
                  <a:lnTo>
                    <a:pt x="640585" y="143938"/>
                  </a:lnTo>
                  <a:lnTo>
                    <a:pt x="601579" y="165831"/>
                  </a:lnTo>
                  <a:lnTo>
                    <a:pt x="563477" y="189102"/>
                  </a:lnTo>
                  <a:lnTo>
                    <a:pt x="526314" y="213715"/>
                  </a:lnTo>
                  <a:lnTo>
                    <a:pt x="490123" y="239639"/>
                  </a:lnTo>
                  <a:lnTo>
                    <a:pt x="454938" y="266838"/>
                  </a:lnTo>
                  <a:lnTo>
                    <a:pt x="420792" y="295280"/>
                  </a:lnTo>
                  <a:lnTo>
                    <a:pt x="387720" y="324930"/>
                  </a:lnTo>
                  <a:lnTo>
                    <a:pt x="355754" y="355754"/>
                  </a:lnTo>
                  <a:lnTo>
                    <a:pt x="324930" y="387719"/>
                  </a:lnTo>
                  <a:lnTo>
                    <a:pt x="295280" y="420792"/>
                  </a:lnTo>
                  <a:lnTo>
                    <a:pt x="266838" y="454938"/>
                  </a:lnTo>
                  <a:lnTo>
                    <a:pt x="239639" y="490123"/>
                  </a:lnTo>
                  <a:lnTo>
                    <a:pt x="213716" y="526314"/>
                  </a:lnTo>
                  <a:lnTo>
                    <a:pt x="189102" y="563477"/>
                  </a:lnTo>
                  <a:lnTo>
                    <a:pt x="165831" y="601579"/>
                  </a:lnTo>
                  <a:lnTo>
                    <a:pt x="143938" y="640585"/>
                  </a:lnTo>
                  <a:lnTo>
                    <a:pt x="123455" y="680462"/>
                  </a:lnTo>
                  <a:lnTo>
                    <a:pt x="104417" y="721176"/>
                  </a:lnTo>
                  <a:lnTo>
                    <a:pt x="86858" y="762693"/>
                  </a:lnTo>
                  <a:lnTo>
                    <a:pt x="70810" y="804980"/>
                  </a:lnTo>
                  <a:lnTo>
                    <a:pt x="56309" y="848003"/>
                  </a:lnTo>
                  <a:lnTo>
                    <a:pt x="43387" y="891727"/>
                  </a:lnTo>
                  <a:lnTo>
                    <a:pt x="32079" y="936120"/>
                  </a:lnTo>
                  <a:lnTo>
                    <a:pt x="22417" y="981148"/>
                  </a:lnTo>
                  <a:lnTo>
                    <a:pt x="14437" y="1026776"/>
                  </a:lnTo>
                  <a:lnTo>
                    <a:pt x="8171" y="1072971"/>
                  </a:lnTo>
                  <a:lnTo>
                    <a:pt x="3654" y="1119700"/>
                  </a:lnTo>
                  <a:lnTo>
                    <a:pt x="919" y="1166928"/>
                  </a:lnTo>
                  <a:lnTo>
                    <a:pt x="0" y="1214622"/>
                  </a:lnTo>
                  <a:lnTo>
                    <a:pt x="0" y="7999756"/>
                  </a:lnTo>
                  <a:lnTo>
                    <a:pt x="919" y="8047450"/>
                  </a:lnTo>
                  <a:lnTo>
                    <a:pt x="3654" y="8094678"/>
                  </a:lnTo>
                  <a:lnTo>
                    <a:pt x="8171" y="8141407"/>
                  </a:lnTo>
                  <a:lnTo>
                    <a:pt x="14437" y="8187602"/>
                  </a:lnTo>
                  <a:lnTo>
                    <a:pt x="22417" y="8233230"/>
                  </a:lnTo>
                  <a:lnTo>
                    <a:pt x="32079" y="8278258"/>
                  </a:lnTo>
                  <a:lnTo>
                    <a:pt x="43387" y="8322651"/>
                  </a:lnTo>
                  <a:lnTo>
                    <a:pt x="56309" y="8366376"/>
                  </a:lnTo>
                  <a:lnTo>
                    <a:pt x="70810" y="8409398"/>
                  </a:lnTo>
                  <a:lnTo>
                    <a:pt x="86858" y="8451685"/>
                  </a:lnTo>
                  <a:lnTo>
                    <a:pt x="104417" y="8493202"/>
                  </a:lnTo>
                  <a:lnTo>
                    <a:pt x="123455" y="8533916"/>
                  </a:lnTo>
                  <a:lnTo>
                    <a:pt x="143938" y="8573793"/>
                  </a:lnTo>
                  <a:lnTo>
                    <a:pt x="165831" y="8612799"/>
                  </a:lnTo>
                  <a:lnTo>
                    <a:pt x="189102" y="8650901"/>
                  </a:lnTo>
                  <a:lnTo>
                    <a:pt x="213716" y="8688064"/>
                  </a:lnTo>
                  <a:lnTo>
                    <a:pt x="239639" y="8724255"/>
                  </a:lnTo>
                  <a:lnTo>
                    <a:pt x="266839" y="8759441"/>
                  </a:lnTo>
                  <a:lnTo>
                    <a:pt x="295280" y="8793586"/>
                  </a:lnTo>
                  <a:lnTo>
                    <a:pt x="324930" y="8826659"/>
                  </a:lnTo>
                  <a:lnTo>
                    <a:pt x="355754" y="8858624"/>
                  </a:lnTo>
                  <a:lnTo>
                    <a:pt x="387720" y="8889448"/>
                  </a:lnTo>
                  <a:lnTo>
                    <a:pt x="420792" y="8919098"/>
                  </a:lnTo>
                  <a:lnTo>
                    <a:pt x="454938" y="8947540"/>
                  </a:lnTo>
                  <a:lnTo>
                    <a:pt x="490123" y="8974739"/>
                  </a:lnTo>
                  <a:lnTo>
                    <a:pt x="526314" y="9000663"/>
                  </a:lnTo>
                  <a:lnTo>
                    <a:pt x="563477" y="9025277"/>
                  </a:lnTo>
                  <a:lnTo>
                    <a:pt x="601579" y="9048547"/>
                  </a:lnTo>
                  <a:lnTo>
                    <a:pt x="640585" y="9070440"/>
                  </a:lnTo>
                  <a:lnTo>
                    <a:pt x="680462" y="9090923"/>
                  </a:lnTo>
                  <a:lnTo>
                    <a:pt x="721176" y="9109961"/>
                  </a:lnTo>
                  <a:lnTo>
                    <a:pt x="762693" y="9127520"/>
                  </a:lnTo>
                  <a:lnTo>
                    <a:pt x="804980" y="9143568"/>
                  </a:lnTo>
                  <a:lnTo>
                    <a:pt x="848003" y="9158069"/>
                  </a:lnTo>
                  <a:lnTo>
                    <a:pt x="891728" y="9170991"/>
                  </a:lnTo>
                  <a:lnTo>
                    <a:pt x="936121" y="9182300"/>
                  </a:lnTo>
                  <a:lnTo>
                    <a:pt x="981148" y="9191961"/>
                  </a:lnTo>
                  <a:lnTo>
                    <a:pt x="1026776" y="9199941"/>
                  </a:lnTo>
                  <a:lnTo>
                    <a:pt x="1072972" y="9206207"/>
                  </a:lnTo>
                  <a:lnTo>
                    <a:pt x="1119700" y="9210724"/>
                  </a:lnTo>
                  <a:lnTo>
                    <a:pt x="1166928" y="9213459"/>
                  </a:lnTo>
                  <a:lnTo>
                    <a:pt x="1214622" y="9214379"/>
                  </a:lnTo>
                  <a:lnTo>
                    <a:pt x="7580921" y="9214379"/>
                  </a:lnTo>
                  <a:lnTo>
                    <a:pt x="7628614" y="9213459"/>
                  </a:lnTo>
                  <a:lnTo>
                    <a:pt x="7675843" y="9210724"/>
                  </a:lnTo>
                  <a:lnTo>
                    <a:pt x="7722571" y="9206207"/>
                  </a:lnTo>
                  <a:lnTo>
                    <a:pt x="7768766" y="9199941"/>
                  </a:lnTo>
                  <a:lnTo>
                    <a:pt x="7814395" y="9191961"/>
                  </a:lnTo>
                  <a:lnTo>
                    <a:pt x="7859422" y="9182300"/>
                  </a:lnTo>
                  <a:lnTo>
                    <a:pt x="7903815" y="9170991"/>
                  </a:lnTo>
                  <a:lnTo>
                    <a:pt x="7947540" y="9158069"/>
                  </a:lnTo>
                  <a:lnTo>
                    <a:pt x="7990563" y="9143568"/>
                  </a:lnTo>
                  <a:lnTo>
                    <a:pt x="8032849" y="9127520"/>
                  </a:lnTo>
                  <a:lnTo>
                    <a:pt x="8074367" y="9109961"/>
                  </a:lnTo>
                  <a:lnTo>
                    <a:pt x="8115081" y="9090923"/>
                  </a:lnTo>
                  <a:lnTo>
                    <a:pt x="8154958" y="9070440"/>
                  </a:lnTo>
                  <a:lnTo>
                    <a:pt x="8193964" y="9048547"/>
                  </a:lnTo>
                  <a:lnTo>
                    <a:pt x="8232065" y="9025277"/>
                  </a:lnTo>
                  <a:lnTo>
                    <a:pt x="8269228" y="9000663"/>
                  </a:lnTo>
                  <a:lnTo>
                    <a:pt x="8305420" y="8974739"/>
                  </a:lnTo>
                  <a:lnTo>
                    <a:pt x="8340605" y="8947540"/>
                  </a:lnTo>
                  <a:lnTo>
                    <a:pt x="8374751" y="8919098"/>
                  </a:lnTo>
                  <a:lnTo>
                    <a:pt x="8407823" y="8889448"/>
                  </a:lnTo>
                  <a:lnTo>
                    <a:pt x="8439788" y="8858624"/>
                  </a:lnTo>
                  <a:lnTo>
                    <a:pt x="8470613" y="8826659"/>
                  </a:lnTo>
                  <a:lnTo>
                    <a:pt x="8500263" y="8793586"/>
                  </a:lnTo>
                  <a:lnTo>
                    <a:pt x="8528704" y="8759441"/>
                  </a:lnTo>
                  <a:lnTo>
                    <a:pt x="8555904" y="8724255"/>
                  </a:lnTo>
                  <a:lnTo>
                    <a:pt x="8581827" y="8688064"/>
                  </a:lnTo>
                  <a:lnTo>
                    <a:pt x="8606441" y="8650901"/>
                  </a:lnTo>
                  <a:lnTo>
                    <a:pt x="8629712" y="8612799"/>
                  </a:lnTo>
                  <a:lnTo>
                    <a:pt x="8651605" y="8573793"/>
                  </a:lnTo>
                  <a:lnTo>
                    <a:pt x="8672088" y="8533916"/>
                  </a:lnTo>
                  <a:lnTo>
                    <a:pt x="8691125" y="8493202"/>
                  </a:lnTo>
                  <a:lnTo>
                    <a:pt x="8708685" y="8451685"/>
                  </a:lnTo>
                  <a:lnTo>
                    <a:pt x="8724732" y="8409398"/>
                  </a:lnTo>
                  <a:lnTo>
                    <a:pt x="8739234" y="8366376"/>
                  </a:lnTo>
                  <a:lnTo>
                    <a:pt x="8752156" y="8322651"/>
                  </a:lnTo>
                  <a:lnTo>
                    <a:pt x="8763464" y="8278258"/>
                  </a:lnTo>
                  <a:lnTo>
                    <a:pt x="8773125" y="8233230"/>
                  </a:lnTo>
                  <a:lnTo>
                    <a:pt x="8781106" y="8187602"/>
                  </a:lnTo>
                  <a:lnTo>
                    <a:pt x="8787372" y="8141407"/>
                  </a:lnTo>
                  <a:lnTo>
                    <a:pt x="8791889" y="8094678"/>
                  </a:lnTo>
                  <a:lnTo>
                    <a:pt x="8794624" y="8047450"/>
                  </a:lnTo>
                  <a:lnTo>
                    <a:pt x="8795543" y="7999756"/>
                  </a:lnTo>
                  <a:lnTo>
                    <a:pt x="8795543" y="1214622"/>
                  </a:lnTo>
                  <a:lnTo>
                    <a:pt x="8794624" y="1166928"/>
                  </a:lnTo>
                  <a:lnTo>
                    <a:pt x="8791889" y="1119700"/>
                  </a:lnTo>
                  <a:lnTo>
                    <a:pt x="8787372" y="1072971"/>
                  </a:lnTo>
                  <a:lnTo>
                    <a:pt x="8781106" y="1026776"/>
                  </a:lnTo>
                  <a:lnTo>
                    <a:pt x="8773125" y="981148"/>
                  </a:lnTo>
                  <a:lnTo>
                    <a:pt x="8763464" y="936120"/>
                  </a:lnTo>
                  <a:lnTo>
                    <a:pt x="8752156" y="891727"/>
                  </a:lnTo>
                  <a:lnTo>
                    <a:pt x="8739234" y="848003"/>
                  </a:lnTo>
                  <a:lnTo>
                    <a:pt x="8724732" y="804980"/>
                  </a:lnTo>
                  <a:lnTo>
                    <a:pt x="8708685" y="762693"/>
                  </a:lnTo>
                  <a:lnTo>
                    <a:pt x="8691125" y="721176"/>
                  </a:lnTo>
                  <a:lnTo>
                    <a:pt x="8672088" y="680462"/>
                  </a:lnTo>
                  <a:lnTo>
                    <a:pt x="8651605" y="640585"/>
                  </a:lnTo>
                  <a:lnTo>
                    <a:pt x="8629712" y="601579"/>
                  </a:lnTo>
                  <a:lnTo>
                    <a:pt x="8606441" y="563477"/>
                  </a:lnTo>
                  <a:lnTo>
                    <a:pt x="8581827" y="526314"/>
                  </a:lnTo>
                  <a:lnTo>
                    <a:pt x="8555904" y="490123"/>
                  </a:lnTo>
                  <a:lnTo>
                    <a:pt x="8528704" y="454938"/>
                  </a:lnTo>
                  <a:lnTo>
                    <a:pt x="8500263" y="420792"/>
                  </a:lnTo>
                  <a:lnTo>
                    <a:pt x="8470613" y="387719"/>
                  </a:lnTo>
                  <a:lnTo>
                    <a:pt x="8439788" y="355754"/>
                  </a:lnTo>
                  <a:lnTo>
                    <a:pt x="8407823" y="324930"/>
                  </a:lnTo>
                  <a:lnTo>
                    <a:pt x="8374751" y="295280"/>
                  </a:lnTo>
                  <a:lnTo>
                    <a:pt x="8340605" y="266838"/>
                  </a:lnTo>
                  <a:lnTo>
                    <a:pt x="8305420" y="239639"/>
                  </a:lnTo>
                  <a:lnTo>
                    <a:pt x="8269228" y="213715"/>
                  </a:lnTo>
                  <a:lnTo>
                    <a:pt x="8232065" y="189102"/>
                  </a:lnTo>
                  <a:lnTo>
                    <a:pt x="8193964" y="165831"/>
                  </a:lnTo>
                  <a:lnTo>
                    <a:pt x="8154958" y="143938"/>
                  </a:lnTo>
                  <a:lnTo>
                    <a:pt x="8115081" y="123455"/>
                  </a:lnTo>
                  <a:lnTo>
                    <a:pt x="8074367" y="104417"/>
                  </a:lnTo>
                  <a:lnTo>
                    <a:pt x="8032849" y="86858"/>
                  </a:lnTo>
                  <a:lnTo>
                    <a:pt x="7990563" y="70810"/>
                  </a:lnTo>
                  <a:lnTo>
                    <a:pt x="7947540" y="56309"/>
                  </a:lnTo>
                  <a:lnTo>
                    <a:pt x="7903815" y="43387"/>
                  </a:lnTo>
                  <a:lnTo>
                    <a:pt x="7859422" y="32079"/>
                  </a:lnTo>
                  <a:lnTo>
                    <a:pt x="7814395" y="22417"/>
                  </a:lnTo>
                  <a:lnTo>
                    <a:pt x="7768766" y="14437"/>
                  </a:lnTo>
                  <a:lnTo>
                    <a:pt x="7722571" y="8171"/>
                  </a:lnTo>
                  <a:lnTo>
                    <a:pt x="7675843" y="3654"/>
                  </a:lnTo>
                  <a:lnTo>
                    <a:pt x="7628614" y="919"/>
                  </a:lnTo>
                  <a:lnTo>
                    <a:pt x="7580921" y="0"/>
                  </a:lnTo>
                  <a:close/>
                </a:path>
              </a:pathLst>
            </a:custGeom>
            <a:solidFill>
              <a:srgbClr val="D8D8D8">
                <a:alpha val="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61468" y="1053967"/>
              <a:ext cx="8796020" cy="9207500"/>
            </a:xfrm>
            <a:custGeom>
              <a:avLst/>
              <a:gdLst/>
              <a:ahLst/>
              <a:cxnLst/>
              <a:rect l="l" t="t" r="r" b="b"/>
              <a:pathLst>
                <a:path w="8796019" h="9207500">
                  <a:moveTo>
                    <a:pt x="1214622" y="0"/>
                  </a:moveTo>
                  <a:lnTo>
                    <a:pt x="1119700" y="0"/>
                  </a:lnTo>
                  <a:lnTo>
                    <a:pt x="1072971" y="12700"/>
                  </a:lnTo>
                  <a:lnTo>
                    <a:pt x="1026776" y="12700"/>
                  </a:lnTo>
                  <a:lnTo>
                    <a:pt x="981148" y="25400"/>
                  </a:lnTo>
                  <a:lnTo>
                    <a:pt x="936120" y="25400"/>
                  </a:lnTo>
                  <a:lnTo>
                    <a:pt x="848003" y="50800"/>
                  </a:lnTo>
                  <a:lnTo>
                    <a:pt x="804980" y="76200"/>
                  </a:lnTo>
                  <a:lnTo>
                    <a:pt x="721176" y="101600"/>
                  </a:lnTo>
                  <a:lnTo>
                    <a:pt x="680462" y="127000"/>
                  </a:lnTo>
                  <a:lnTo>
                    <a:pt x="640585" y="139700"/>
                  </a:lnTo>
                  <a:lnTo>
                    <a:pt x="601579" y="165100"/>
                  </a:lnTo>
                  <a:lnTo>
                    <a:pt x="563477" y="190500"/>
                  </a:lnTo>
                  <a:lnTo>
                    <a:pt x="526314" y="215900"/>
                  </a:lnTo>
                  <a:lnTo>
                    <a:pt x="490123" y="241300"/>
                  </a:lnTo>
                  <a:lnTo>
                    <a:pt x="454938" y="266700"/>
                  </a:lnTo>
                  <a:lnTo>
                    <a:pt x="420792" y="292100"/>
                  </a:lnTo>
                  <a:lnTo>
                    <a:pt x="387719" y="330200"/>
                  </a:lnTo>
                  <a:lnTo>
                    <a:pt x="355754" y="355600"/>
                  </a:lnTo>
                  <a:lnTo>
                    <a:pt x="324930" y="381000"/>
                  </a:lnTo>
                  <a:lnTo>
                    <a:pt x="295280" y="419100"/>
                  </a:lnTo>
                  <a:lnTo>
                    <a:pt x="266838" y="457200"/>
                  </a:lnTo>
                  <a:lnTo>
                    <a:pt x="239639" y="495300"/>
                  </a:lnTo>
                  <a:lnTo>
                    <a:pt x="213715" y="520700"/>
                  </a:lnTo>
                  <a:lnTo>
                    <a:pt x="189102" y="558800"/>
                  </a:lnTo>
                  <a:lnTo>
                    <a:pt x="165831" y="596900"/>
                  </a:lnTo>
                  <a:lnTo>
                    <a:pt x="143938" y="635000"/>
                  </a:lnTo>
                  <a:lnTo>
                    <a:pt x="123455" y="685800"/>
                  </a:lnTo>
                  <a:lnTo>
                    <a:pt x="104417" y="723900"/>
                  </a:lnTo>
                  <a:lnTo>
                    <a:pt x="86858" y="762000"/>
                  </a:lnTo>
                  <a:lnTo>
                    <a:pt x="70810" y="800100"/>
                  </a:lnTo>
                  <a:lnTo>
                    <a:pt x="56309" y="850900"/>
                  </a:lnTo>
                  <a:lnTo>
                    <a:pt x="43387" y="889000"/>
                  </a:lnTo>
                  <a:lnTo>
                    <a:pt x="32079" y="939800"/>
                  </a:lnTo>
                  <a:lnTo>
                    <a:pt x="22417" y="977900"/>
                  </a:lnTo>
                  <a:lnTo>
                    <a:pt x="14437" y="1028700"/>
                  </a:lnTo>
                  <a:lnTo>
                    <a:pt x="8171" y="1066800"/>
                  </a:lnTo>
                  <a:lnTo>
                    <a:pt x="3654" y="1117600"/>
                  </a:lnTo>
                  <a:lnTo>
                    <a:pt x="919" y="1168400"/>
                  </a:lnTo>
                  <a:lnTo>
                    <a:pt x="0" y="1219200"/>
                  </a:lnTo>
                  <a:lnTo>
                    <a:pt x="0" y="8001000"/>
                  </a:lnTo>
                  <a:lnTo>
                    <a:pt x="919" y="8051800"/>
                  </a:lnTo>
                  <a:lnTo>
                    <a:pt x="3654" y="8089900"/>
                  </a:lnTo>
                  <a:lnTo>
                    <a:pt x="8171" y="8140700"/>
                  </a:lnTo>
                  <a:lnTo>
                    <a:pt x="14437" y="8191500"/>
                  </a:lnTo>
                  <a:lnTo>
                    <a:pt x="22417" y="8229600"/>
                  </a:lnTo>
                  <a:lnTo>
                    <a:pt x="32079" y="8280400"/>
                  </a:lnTo>
                  <a:lnTo>
                    <a:pt x="43387" y="8318500"/>
                  </a:lnTo>
                  <a:lnTo>
                    <a:pt x="56309" y="8369300"/>
                  </a:lnTo>
                  <a:lnTo>
                    <a:pt x="70810" y="8407400"/>
                  </a:lnTo>
                  <a:lnTo>
                    <a:pt x="86858" y="8445500"/>
                  </a:lnTo>
                  <a:lnTo>
                    <a:pt x="104417" y="8496300"/>
                  </a:lnTo>
                  <a:lnTo>
                    <a:pt x="123455" y="8534400"/>
                  </a:lnTo>
                  <a:lnTo>
                    <a:pt x="143938" y="8572500"/>
                  </a:lnTo>
                  <a:lnTo>
                    <a:pt x="165831" y="8610600"/>
                  </a:lnTo>
                  <a:lnTo>
                    <a:pt x="189102" y="8648700"/>
                  </a:lnTo>
                  <a:lnTo>
                    <a:pt x="213715" y="8686800"/>
                  </a:lnTo>
                  <a:lnTo>
                    <a:pt x="239639" y="8724900"/>
                  </a:lnTo>
                  <a:lnTo>
                    <a:pt x="266838" y="8763000"/>
                  </a:lnTo>
                  <a:lnTo>
                    <a:pt x="295280" y="8788400"/>
                  </a:lnTo>
                  <a:lnTo>
                    <a:pt x="324930" y="8826500"/>
                  </a:lnTo>
                  <a:lnTo>
                    <a:pt x="355754" y="8851900"/>
                  </a:lnTo>
                  <a:lnTo>
                    <a:pt x="387719" y="8890000"/>
                  </a:lnTo>
                  <a:lnTo>
                    <a:pt x="420792" y="8915400"/>
                  </a:lnTo>
                  <a:lnTo>
                    <a:pt x="454938" y="8940800"/>
                  </a:lnTo>
                  <a:lnTo>
                    <a:pt x="490123" y="8978900"/>
                  </a:lnTo>
                  <a:lnTo>
                    <a:pt x="526314" y="9004300"/>
                  </a:lnTo>
                  <a:lnTo>
                    <a:pt x="563477" y="9029700"/>
                  </a:lnTo>
                  <a:lnTo>
                    <a:pt x="601579" y="9042400"/>
                  </a:lnTo>
                  <a:lnTo>
                    <a:pt x="640585" y="9067800"/>
                  </a:lnTo>
                  <a:lnTo>
                    <a:pt x="680462" y="9093200"/>
                  </a:lnTo>
                  <a:lnTo>
                    <a:pt x="721176" y="9105900"/>
                  </a:lnTo>
                  <a:lnTo>
                    <a:pt x="762693" y="9131300"/>
                  </a:lnTo>
                  <a:lnTo>
                    <a:pt x="804980" y="9144000"/>
                  </a:lnTo>
                  <a:lnTo>
                    <a:pt x="981148" y="9194800"/>
                  </a:lnTo>
                  <a:lnTo>
                    <a:pt x="1026776" y="9194800"/>
                  </a:lnTo>
                  <a:lnTo>
                    <a:pt x="1072971" y="9207500"/>
                  </a:lnTo>
                  <a:lnTo>
                    <a:pt x="1214622" y="9207500"/>
                  </a:lnTo>
                  <a:lnTo>
                    <a:pt x="1214622" y="9156700"/>
                  </a:lnTo>
                  <a:lnTo>
                    <a:pt x="1165934" y="9144000"/>
                  </a:lnTo>
                  <a:lnTo>
                    <a:pt x="1070143" y="9144000"/>
                  </a:lnTo>
                  <a:lnTo>
                    <a:pt x="1023120" y="9131300"/>
                  </a:lnTo>
                  <a:lnTo>
                    <a:pt x="976732" y="9131300"/>
                  </a:lnTo>
                  <a:lnTo>
                    <a:pt x="841779" y="9093200"/>
                  </a:lnTo>
                  <a:lnTo>
                    <a:pt x="798331" y="9067800"/>
                  </a:lnTo>
                  <a:lnTo>
                    <a:pt x="713979" y="9042400"/>
                  </a:lnTo>
                  <a:lnTo>
                    <a:pt x="673156" y="9017000"/>
                  </a:lnTo>
                  <a:lnTo>
                    <a:pt x="633288" y="8991600"/>
                  </a:lnTo>
                  <a:lnTo>
                    <a:pt x="594414" y="8966200"/>
                  </a:lnTo>
                  <a:lnTo>
                    <a:pt x="556575" y="8940800"/>
                  </a:lnTo>
                  <a:lnTo>
                    <a:pt x="519811" y="8915400"/>
                  </a:lnTo>
                  <a:lnTo>
                    <a:pt x="484162" y="8890000"/>
                  </a:lnTo>
                  <a:lnTo>
                    <a:pt x="449667" y="8864600"/>
                  </a:lnTo>
                  <a:lnTo>
                    <a:pt x="416367" y="8826500"/>
                  </a:lnTo>
                  <a:lnTo>
                    <a:pt x="384302" y="8801100"/>
                  </a:lnTo>
                  <a:lnTo>
                    <a:pt x="353512" y="8763000"/>
                  </a:lnTo>
                  <a:lnTo>
                    <a:pt x="324036" y="8724900"/>
                  </a:lnTo>
                  <a:lnTo>
                    <a:pt x="295915" y="8699500"/>
                  </a:lnTo>
                  <a:lnTo>
                    <a:pt x="269188" y="8661400"/>
                  </a:lnTo>
                  <a:lnTo>
                    <a:pt x="243896" y="8623300"/>
                  </a:lnTo>
                  <a:lnTo>
                    <a:pt x="220078" y="8585200"/>
                  </a:lnTo>
                  <a:lnTo>
                    <a:pt x="197776" y="8534400"/>
                  </a:lnTo>
                  <a:lnTo>
                    <a:pt x="177027" y="8496300"/>
                  </a:lnTo>
                  <a:lnTo>
                    <a:pt x="157873" y="8458200"/>
                  </a:lnTo>
                  <a:lnTo>
                    <a:pt x="140353" y="8420100"/>
                  </a:lnTo>
                  <a:lnTo>
                    <a:pt x="124508" y="8369300"/>
                  </a:lnTo>
                  <a:lnTo>
                    <a:pt x="110378" y="8331200"/>
                  </a:lnTo>
                  <a:lnTo>
                    <a:pt x="98001" y="8280400"/>
                  </a:lnTo>
                  <a:lnTo>
                    <a:pt x="87419" y="8242300"/>
                  </a:lnTo>
                  <a:lnTo>
                    <a:pt x="78672" y="8191500"/>
                  </a:lnTo>
                  <a:lnTo>
                    <a:pt x="71798" y="8140700"/>
                  </a:lnTo>
                  <a:lnTo>
                    <a:pt x="66840" y="8089900"/>
                  </a:lnTo>
                  <a:lnTo>
                    <a:pt x="63835" y="8051800"/>
                  </a:lnTo>
                  <a:lnTo>
                    <a:pt x="62824" y="8001000"/>
                  </a:lnTo>
                  <a:lnTo>
                    <a:pt x="62824" y="1219200"/>
                  </a:lnTo>
                  <a:lnTo>
                    <a:pt x="63835" y="1168400"/>
                  </a:lnTo>
                  <a:lnTo>
                    <a:pt x="66840" y="1117600"/>
                  </a:lnTo>
                  <a:lnTo>
                    <a:pt x="71798" y="1066800"/>
                  </a:lnTo>
                  <a:lnTo>
                    <a:pt x="78672" y="1028700"/>
                  </a:lnTo>
                  <a:lnTo>
                    <a:pt x="87419" y="977900"/>
                  </a:lnTo>
                  <a:lnTo>
                    <a:pt x="98001" y="927100"/>
                  </a:lnTo>
                  <a:lnTo>
                    <a:pt x="110378" y="889000"/>
                  </a:lnTo>
                  <a:lnTo>
                    <a:pt x="124508" y="838200"/>
                  </a:lnTo>
                  <a:lnTo>
                    <a:pt x="140353" y="800100"/>
                  </a:lnTo>
                  <a:lnTo>
                    <a:pt x="157873" y="749300"/>
                  </a:lnTo>
                  <a:lnTo>
                    <a:pt x="177027" y="711200"/>
                  </a:lnTo>
                  <a:lnTo>
                    <a:pt x="197775" y="673100"/>
                  </a:lnTo>
                  <a:lnTo>
                    <a:pt x="220078" y="635000"/>
                  </a:lnTo>
                  <a:lnTo>
                    <a:pt x="243896" y="596900"/>
                  </a:lnTo>
                  <a:lnTo>
                    <a:pt x="269188" y="558800"/>
                  </a:lnTo>
                  <a:lnTo>
                    <a:pt x="295915" y="520700"/>
                  </a:lnTo>
                  <a:lnTo>
                    <a:pt x="324036" y="482600"/>
                  </a:lnTo>
                  <a:lnTo>
                    <a:pt x="353512" y="444500"/>
                  </a:lnTo>
                  <a:lnTo>
                    <a:pt x="384302" y="419100"/>
                  </a:lnTo>
                  <a:lnTo>
                    <a:pt x="416367" y="381000"/>
                  </a:lnTo>
                  <a:lnTo>
                    <a:pt x="449667" y="355600"/>
                  </a:lnTo>
                  <a:lnTo>
                    <a:pt x="484162" y="317500"/>
                  </a:lnTo>
                  <a:lnTo>
                    <a:pt x="519811" y="292100"/>
                  </a:lnTo>
                  <a:lnTo>
                    <a:pt x="556575" y="266700"/>
                  </a:lnTo>
                  <a:lnTo>
                    <a:pt x="594414" y="241300"/>
                  </a:lnTo>
                  <a:lnTo>
                    <a:pt x="633288" y="215900"/>
                  </a:lnTo>
                  <a:lnTo>
                    <a:pt x="673156" y="203200"/>
                  </a:lnTo>
                  <a:lnTo>
                    <a:pt x="713979" y="177800"/>
                  </a:lnTo>
                  <a:lnTo>
                    <a:pt x="755717" y="152400"/>
                  </a:lnTo>
                  <a:lnTo>
                    <a:pt x="886021" y="114300"/>
                  </a:lnTo>
                  <a:lnTo>
                    <a:pt x="1023120" y="76200"/>
                  </a:lnTo>
                  <a:lnTo>
                    <a:pt x="1070143" y="76200"/>
                  </a:lnTo>
                  <a:lnTo>
                    <a:pt x="1117761" y="63500"/>
                  </a:lnTo>
                  <a:lnTo>
                    <a:pt x="1214622" y="63500"/>
                  </a:lnTo>
                  <a:lnTo>
                    <a:pt x="1214622" y="0"/>
                  </a:lnTo>
                  <a:close/>
                </a:path>
                <a:path w="8796019" h="9207500">
                  <a:moveTo>
                    <a:pt x="7580920" y="9156700"/>
                  </a:moveTo>
                  <a:lnTo>
                    <a:pt x="1214622" y="9156700"/>
                  </a:lnTo>
                  <a:lnTo>
                    <a:pt x="1214622" y="9207500"/>
                  </a:lnTo>
                  <a:lnTo>
                    <a:pt x="7580920" y="9207500"/>
                  </a:lnTo>
                  <a:lnTo>
                    <a:pt x="7580920" y="9156700"/>
                  </a:lnTo>
                  <a:close/>
                </a:path>
                <a:path w="8796019" h="9207500">
                  <a:moveTo>
                    <a:pt x="7675842" y="0"/>
                  </a:moveTo>
                  <a:lnTo>
                    <a:pt x="7580920" y="0"/>
                  </a:lnTo>
                  <a:lnTo>
                    <a:pt x="7580920" y="63500"/>
                  </a:lnTo>
                  <a:lnTo>
                    <a:pt x="7677781" y="63500"/>
                  </a:lnTo>
                  <a:lnTo>
                    <a:pt x="7725399" y="76200"/>
                  </a:lnTo>
                  <a:lnTo>
                    <a:pt x="7772422" y="76200"/>
                  </a:lnTo>
                  <a:lnTo>
                    <a:pt x="7909520" y="114300"/>
                  </a:lnTo>
                  <a:lnTo>
                    <a:pt x="8039824" y="152400"/>
                  </a:lnTo>
                  <a:lnTo>
                    <a:pt x="8081562" y="177800"/>
                  </a:lnTo>
                  <a:lnTo>
                    <a:pt x="8122386" y="203200"/>
                  </a:lnTo>
                  <a:lnTo>
                    <a:pt x="8162254" y="215900"/>
                  </a:lnTo>
                  <a:lnTo>
                    <a:pt x="8201128" y="241300"/>
                  </a:lnTo>
                  <a:lnTo>
                    <a:pt x="8238966" y="266700"/>
                  </a:lnTo>
                  <a:lnTo>
                    <a:pt x="8275731" y="292100"/>
                  </a:lnTo>
                  <a:lnTo>
                    <a:pt x="8311380" y="317500"/>
                  </a:lnTo>
                  <a:lnTo>
                    <a:pt x="8345874" y="355600"/>
                  </a:lnTo>
                  <a:lnTo>
                    <a:pt x="8379174" y="381000"/>
                  </a:lnTo>
                  <a:lnTo>
                    <a:pt x="8411239" y="419100"/>
                  </a:lnTo>
                  <a:lnTo>
                    <a:pt x="8442030" y="444500"/>
                  </a:lnTo>
                  <a:lnTo>
                    <a:pt x="8471506" y="482600"/>
                  </a:lnTo>
                  <a:lnTo>
                    <a:pt x="8499627" y="520700"/>
                  </a:lnTo>
                  <a:lnTo>
                    <a:pt x="8526354" y="558800"/>
                  </a:lnTo>
                  <a:lnTo>
                    <a:pt x="8551646" y="596900"/>
                  </a:lnTo>
                  <a:lnTo>
                    <a:pt x="8575463" y="635000"/>
                  </a:lnTo>
                  <a:lnTo>
                    <a:pt x="8597766" y="673100"/>
                  </a:lnTo>
                  <a:lnTo>
                    <a:pt x="8618515" y="711200"/>
                  </a:lnTo>
                  <a:lnTo>
                    <a:pt x="8637669" y="749300"/>
                  </a:lnTo>
                  <a:lnTo>
                    <a:pt x="8655188" y="800100"/>
                  </a:lnTo>
                  <a:lnTo>
                    <a:pt x="8671033" y="838200"/>
                  </a:lnTo>
                  <a:lnTo>
                    <a:pt x="8685164" y="889000"/>
                  </a:lnTo>
                  <a:lnTo>
                    <a:pt x="8697540" y="927100"/>
                  </a:lnTo>
                  <a:lnTo>
                    <a:pt x="8708122" y="977900"/>
                  </a:lnTo>
                  <a:lnTo>
                    <a:pt x="8716870" y="1028700"/>
                  </a:lnTo>
                  <a:lnTo>
                    <a:pt x="8723743" y="1066800"/>
                  </a:lnTo>
                  <a:lnTo>
                    <a:pt x="8728702" y="1117600"/>
                  </a:lnTo>
                  <a:lnTo>
                    <a:pt x="8731707" y="1168400"/>
                  </a:lnTo>
                  <a:lnTo>
                    <a:pt x="8732717" y="1219200"/>
                  </a:lnTo>
                  <a:lnTo>
                    <a:pt x="8732717" y="8001000"/>
                  </a:lnTo>
                  <a:lnTo>
                    <a:pt x="8731707" y="8051800"/>
                  </a:lnTo>
                  <a:lnTo>
                    <a:pt x="8728702" y="8089900"/>
                  </a:lnTo>
                  <a:lnTo>
                    <a:pt x="8723743" y="8140700"/>
                  </a:lnTo>
                  <a:lnTo>
                    <a:pt x="8716870" y="8191500"/>
                  </a:lnTo>
                  <a:lnTo>
                    <a:pt x="8708122" y="8242300"/>
                  </a:lnTo>
                  <a:lnTo>
                    <a:pt x="8697540" y="8280400"/>
                  </a:lnTo>
                  <a:lnTo>
                    <a:pt x="8685164" y="8331200"/>
                  </a:lnTo>
                  <a:lnTo>
                    <a:pt x="8671033" y="8369300"/>
                  </a:lnTo>
                  <a:lnTo>
                    <a:pt x="8655188" y="8420100"/>
                  </a:lnTo>
                  <a:lnTo>
                    <a:pt x="8637669" y="8458200"/>
                  </a:lnTo>
                  <a:lnTo>
                    <a:pt x="8618515" y="8496300"/>
                  </a:lnTo>
                  <a:lnTo>
                    <a:pt x="8597766" y="8534400"/>
                  </a:lnTo>
                  <a:lnTo>
                    <a:pt x="8575463" y="8585200"/>
                  </a:lnTo>
                  <a:lnTo>
                    <a:pt x="8551646" y="8623300"/>
                  </a:lnTo>
                  <a:lnTo>
                    <a:pt x="8526354" y="8661400"/>
                  </a:lnTo>
                  <a:lnTo>
                    <a:pt x="8499627" y="8699500"/>
                  </a:lnTo>
                  <a:lnTo>
                    <a:pt x="8471506" y="8724900"/>
                  </a:lnTo>
                  <a:lnTo>
                    <a:pt x="8442030" y="8763000"/>
                  </a:lnTo>
                  <a:lnTo>
                    <a:pt x="8411240" y="8801100"/>
                  </a:lnTo>
                  <a:lnTo>
                    <a:pt x="8379174" y="8826500"/>
                  </a:lnTo>
                  <a:lnTo>
                    <a:pt x="8345875" y="8864600"/>
                  </a:lnTo>
                  <a:lnTo>
                    <a:pt x="8311380" y="8890000"/>
                  </a:lnTo>
                  <a:lnTo>
                    <a:pt x="8275731" y="8915400"/>
                  </a:lnTo>
                  <a:lnTo>
                    <a:pt x="8238967" y="8940800"/>
                  </a:lnTo>
                  <a:lnTo>
                    <a:pt x="8201128" y="8966200"/>
                  </a:lnTo>
                  <a:lnTo>
                    <a:pt x="8162254" y="8991600"/>
                  </a:lnTo>
                  <a:lnTo>
                    <a:pt x="8122386" y="9017000"/>
                  </a:lnTo>
                  <a:lnTo>
                    <a:pt x="8081563" y="9042400"/>
                  </a:lnTo>
                  <a:lnTo>
                    <a:pt x="7997211" y="9067800"/>
                  </a:lnTo>
                  <a:lnTo>
                    <a:pt x="7953763" y="9093200"/>
                  </a:lnTo>
                  <a:lnTo>
                    <a:pt x="7818810" y="9131300"/>
                  </a:lnTo>
                  <a:lnTo>
                    <a:pt x="7772422" y="9131300"/>
                  </a:lnTo>
                  <a:lnTo>
                    <a:pt x="7725399" y="9144000"/>
                  </a:lnTo>
                  <a:lnTo>
                    <a:pt x="7629608" y="9144000"/>
                  </a:lnTo>
                  <a:lnTo>
                    <a:pt x="7580920" y="9156700"/>
                  </a:lnTo>
                  <a:lnTo>
                    <a:pt x="7580920" y="9207500"/>
                  </a:lnTo>
                  <a:lnTo>
                    <a:pt x="7722571" y="9207500"/>
                  </a:lnTo>
                  <a:lnTo>
                    <a:pt x="7768766" y="9194800"/>
                  </a:lnTo>
                  <a:lnTo>
                    <a:pt x="7814395" y="9194800"/>
                  </a:lnTo>
                  <a:lnTo>
                    <a:pt x="7990562" y="9144000"/>
                  </a:lnTo>
                  <a:lnTo>
                    <a:pt x="8032849" y="9131300"/>
                  </a:lnTo>
                  <a:lnTo>
                    <a:pt x="8074366" y="9105900"/>
                  </a:lnTo>
                  <a:lnTo>
                    <a:pt x="8115080" y="9093200"/>
                  </a:lnTo>
                  <a:lnTo>
                    <a:pt x="8154957" y="9067800"/>
                  </a:lnTo>
                  <a:lnTo>
                    <a:pt x="8193963" y="9042400"/>
                  </a:lnTo>
                  <a:lnTo>
                    <a:pt x="8232065" y="9029700"/>
                  </a:lnTo>
                  <a:lnTo>
                    <a:pt x="8269228" y="9004300"/>
                  </a:lnTo>
                  <a:lnTo>
                    <a:pt x="8305419" y="8978900"/>
                  </a:lnTo>
                  <a:lnTo>
                    <a:pt x="8340605" y="8940800"/>
                  </a:lnTo>
                  <a:lnTo>
                    <a:pt x="8374750" y="8915400"/>
                  </a:lnTo>
                  <a:lnTo>
                    <a:pt x="8407823" y="8890000"/>
                  </a:lnTo>
                  <a:lnTo>
                    <a:pt x="8439788" y="8851900"/>
                  </a:lnTo>
                  <a:lnTo>
                    <a:pt x="8470613" y="8826500"/>
                  </a:lnTo>
                  <a:lnTo>
                    <a:pt x="8500262" y="8788400"/>
                  </a:lnTo>
                  <a:lnTo>
                    <a:pt x="8528704" y="8763000"/>
                  </a:lnTo>
                  <a:lnTo>
                    <a:pt x="8555903" y="8724900"/>
                  </a:lnTo>
                  <a:lnTo>
                    <a:pt x="8581827" y="8686800"/>
                  </a:lnTo>
                  <a:lnTo>
                    <a:pt x="8606441" y="8648700"/>
                  </a:lnTo>
                  <a:lnTo>
                    <a:pt x="8629711" y="8610600"/>
                  </a:lnTo>
                  <a:lnTo>
                    <a:pt x="8651605" y="8572500"/>
                  </a:lnTo>
                  <a:lnTo>
                    <a:pt x="8672087" y="8534400"/>
                  </a:lnTo>
                  <a:lnTo>
                    <a:pt x="8691125" y="8496300"/>
                  </a:lnTo>
                  <a:lnTo>
                    <a:pt x="8708685" y="8445500"/>
                  </a:lnTo>
                  <a:lnTo>
                    <a:pt x="8724732" y="8407400"/>
                  </a:lnTo>
                  <a:lnTo>
                    <a:pt x="8739234" y="8369300"/>
                  </a:lnTo>
                  <a:lnTo>
                    <a:pt x="8752156" y="8318500"/>
                  </a:lnTo>
                  <a:lnTo>
                    <a:pt x="8763464" y="8280400"/>
                  </a:lnTo>
                  <a:lnTo>
                    <a:pt x="8773125" y="8229600"/>
                  </a:lnTo>
                  <a:lnTo>
                    <a:pt x="8781106" y="8191500"/>
                  </a:lnTo>
                  <a:lnTo>
                    <a:pt x="8787372" y="8140700"/>
                  </a:lnTo>
                  <a:lnTo>
                    <a:pt x="8791889" y="8089900"/>
                  </a:lnTo>
                  <a:lnTo>
                    <a:pt x="8794624" y="8051800"/>
                  </a:lnTo>
                  <a:lnTo>
                    <a:pt x="8795543" y="8001000"/>
                  </a:lnTo>
                  <a:lnTo>
                    <a:pt x="8795543" y="1219200"/>
                  </a:lnTo>
                  <a:lnTo>
                    <a:pt x="8794624" y="1168400"/>
                  </a:lnTo>
                  <a:lnTo>
                    <a:pt x="8791889" y="1117600"/>
                  </a:lnTo>
                  <a:lnTo>
                    <a:pt x="8787372" y="1066800"/>
                  </a:lnTo>
                  <a:lnTo>
                    <a:pt x="8781106" y="1028700"/>
                  </a:lnTo>
                  <a:lnTo>
                    <a:pt x="8773125" y="977900"/>
                  </a:lnTo>
                  <a:lnTo>
                    <a:pt x="8763464" y="939800"/>
                  </a:lnTo>
                  <a:lnTo>
                    <a:pt x="8752156" y="889000"/>
                  </a:lnTo>
                  <a:lnTo>
                    <a:pt x="8739234" y="850900"/>
                  </a:lnTo>
                  <a:lnTo>
                    <a:pt x="8724732" y="800100"/>
                  </a:lnTo>
                  <a:lnTo>
                    <a:pt x="8708685" y="762000"/>
                  </a:lnTo>
                  <a:lnTo>
                    <a:pt x="8691125" y="723900"/>
                  </a:lnTo>
                  <a:lnTo>
                    <a:pt x="8672087" y="685800"/>
                  </a:lnTo>
                  <a:lnTo>
                    <a:pt x="8651605" y="635000"/>
                  </a:lnTo>
                  <a:lnTo>
                    <a:pt x="8629711" y="596900"/>
                  </a:lnTo>
                  <a:lnTo>
                    <a:pt x="8606441" y="558800"/>
                  </a:lnTo>
                  <a:lnTo>
                    <a:pt x="8581827" y="520700"/>
                  </a:lnTo>
                  <a:lnTo>
                    <a:pt x="8555903" y="495300"/>
                  </a:lnTo>
                  <a:lnTo>
                    <a:pt x="8528704" y="457200"/>
                  </a:lnTo>
                  <a:lnTo>
                    <a:pt x="8500262" y="419100"/>
                  </a:lnTo>
                  <a:lnTo>
                    <a:pt x="8470613" y="381000"/>
                  </a:lnTo>
                  <a:lnTo>
                    <a:pt x="8439788" y="355600"/>
                  </a:lnTo>
                  <a:lnTo>
                    <a:pt x="8407823" y="330200"/>
                  </a:lnTo>
                  <a:lnTo>
                    <a:pt x="8374750" y="292100"/>
                  </a:lnTo>
                  <a:lnTo>
                    <a:pt x="8340605" y="266700"/>
                  </a:lnTo>
                  <a:lnTo>
                    <a:pt x="8305419" y="241300"/>
                  </a:lnTo>
                  <a:lnTo>
                    <a:pt x="8269228" y="215900"/>
                  </a:lnTo>
                  <a:lnTo>
                    <a:pt x="8232065" y="190500"/>
                  </a:lnTo>
                  <a:lnTo>
                    <a:pt x="8193963" y="165100"/>
                  </a:lnTo>
                  <a:lnTo>
                    <a:pt x="8154957" y="139700"/>
                  </a:lnTo>
                  <a:lnTo>
                    <a:pt x="8115080" y="127000"/>
                  </a:lnTo>
                  <a:lnTo>
                    <a:pt x="8074366" y="101600"/>
                  </a:lnTo>
                  <a:lnTo>
                    <a:pt x="7990562" y="76200"/>
                  </a:lnTo>
                  <a:lnTo>
                    <a:pt x="7947540" y="50800"/>
                  </a:lnTo>
                  <a:lnTo>
                    <a:pt x="7859422" y="25400"/>
                  </a:lnTo>
                  <a:lnTo>
                    <a:pt x="7814395" y="25400"/>
                  </a:lnTo>
                  <a:lnTo>
                    <a:pt x="7768766" y="12700"/>
                  </a:lnTo>
                  <a:lnTo>
                    <a:pt x="7722571" y="12700"/>
                  </a:lnTo>
                  <a:lnTo>
                    <a:pt x="7675842" y="0"/>
                  </a:lnTo>
                  <a:close/>
                </a:path>
                <a:path w="8796019" h="9207500">
                  <a:moveTo>
                    <a:pt x="7580920" y="0"/>
                  </a:moveTo>
                  <a:lnTo>
                    <a:pt x="1214622" y="0"/>
                  </a:lnTo>
                  <a:lnTo>
                    <a:pt x="1214622" y="63500"/>
                  </a:lnTo>
                  <a:lnTo>
                    <a:pt x="7580920" y="63500"/>
                  </a:lnTo>
                  <a:lnTo>
                    <a:pt x="7580920" y="0"/>
                  </a:lnTo>
                  <a:close/>
                </a:path>
              </a:pathLst>
            </a:custGeom>
            <a:solidFill>
              <a:srgbClr val="2FE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670" y="837670"/>
              <a:ext cx="18428758" cy="96332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3292" y="5368844"/>
              <a:ext cx="5646424" cy="17960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5175" y="5368844"/>
              <a:ext cx="5562657" cy="17122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37343" y="1754609"/>
              <a:ext cx="4979586" cy="17035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8299" y="2037323"/>
              <a:ext cx="4918064" cy="51753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40183" y="2037323"/>
              <a:ext cx="4834297" cy="50915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4123" y="7527503"/>
              <a:ext cx="6190036" cy="17619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96007" y="7527503"/>
              <a:ext cx="6106269" cy="16782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90717" y="7720115"/>
              <a:ext cx="6635177" cy="16778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32601" y="7720115"/>
              <a:ext cx="6551410" cy="15941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402916" y="2053075"/>
              <a:ext cx="1602105" cy="1224280"/>
            </a:xfrm>
            <a:custGeom>
              <a:avLst/>
              <a:gdLst/>
              <a:ahLst/>
              <a:cxnLst/>
              <a:rect l="l" t="t" r="r" b="b"/>
              <a:pathLst>
                <a:path w="1602104" h="1224279">
                  <a:moveTo>
                    <a:pt x="1576026" y="1173480"/>
                  </a:moveTo>
                  <a:lnTo>
                    <a:pt x="34155" y="1173480"/>
                  </a:lnTo>
                  <a:lnTo>
                    <a:pt x="24023" y="1174750"/>
                  </a:lnTo>
                  <a:lnTo>
                    <a:pt x="15753" y="1181100"/>
                  </a:lnTo>
                  <a:lnTo>
                    <a:pt x="10179" y="1188720"/>
                  </a:lnTo>
                  <a:lnTo>
                    <a:pt x="8136" y="1198880"/>
                  </a:lnTo>
                  <a:lnTo>
                    <a:pt x="10179" y="1209040"/>
                  </a:lnTo>
                  <a:lnTo>
                    <a:pt x="15753" y="1217930"/>
                  </a:lnTo>
                  <a:lnTo>
                    <a:pt x="24023" y="1223010"/>
                  </a:lnTo>
                  <a:lnTo>
                    <a:pt x="34155" y="1224280"/>
                  </a:lnTo>
                  <a:lnTo>
                    <a:pt x="1576026" y="1224280"/>
                  </a:lnTo>
                  <a:lnTo>
                    <a:pt x="1586145" y="1223010"/>
                  </a:lnTo>
                  <a:lnTo>
                    <a:pt x="1594417" y="1217930"/>
                  </a:lnTo>
                  <a:lnTo>
                    <a:pt x="1599997" y="1209040"/>
                  </a:lnTo>
                  <a:lnTo>
                    <a:pt x="1602045" y="1198880"/>
                  </a:lnTo>
                  <a:lnTo>
                    <a:pt x="1599997" y="1188720"/>
                  </a:lnTo>
                  <a:lnTo>
                    <a:pt x="1594417" y="1181100"/>
                  </a:lnTo>
                  <a:lnTo>
                    <a:pt x="1586145" y="1174750"/>
                  </a:lnTo>
                  <a:lnTo>
                    <a:pt x="1576026" y="1173480"/>
                  </a:lnTo>
                  <a:close/>
                </a:path>
                <a:path w="1602104" h="1224279">
                  <a:moveTo>
                    <a:pt x="260680" y="471170"/>
                  </a:moveTo>
                  <a:lnTo>
                    <a:pt x="246786" y="471170"/>
                  </a:lnTo>
                  <a:lnTo>
                    <a:pt x="197110" y="476250"/>
                  </a:lnTo>
                  <a:lnTo>
                    <a:pt x="150814" y="490220"/>
                  </a:lnTo>
                  <a:lnTo>
                    <a:pt x="108897" y="513080"/>
                  </a:lnTo>
                  <a:lnTo>
                    <a:pt x="72360" y="542290"/>
                  </a:lnTo>
                  <a:lnTo>
                    <a:pt x="42202" y="579120"/>
                  </a:lnTo>
                  <a:lnTo>
                    <a:pt x="19423" y="621030"/>
                  </a:lnTo>
                  <a:lnTo>
                    <a:pt x="5022" y="666750"/>
                  </a:lnTo>
                  <a:lnTo>
                    <a:pt x="0" y="716280"/>
                  </a:lnTo>
                  <a:lnTo>
                    <a:pt x="4404" y="762000"/>
                  </a:lnTo>
                  <a:lnTo>
                    <a:pt x="17073" y="806450"/>
                  </a:lnTo>
                  <a:lnTo>
                    <a:pt x="37187" y="845820"/>
                  </a:lnTo>
                  <a:lnTo>
                    <a:pt x="63927" y="881380"/>
                  </a:lnTo>
                  <a:lnTo>
                    <a:pt x="96474" y="910590"/>
                  </a:lnTo>
                  <a:lnTo>
                    <a:pt x="134009" y="934720"/>
                  </a:lnTo>
                  <a:lnTo>
                    <a:pt x="175713" y="951230"/>
                  </a:lnTo>
                  <a:lnTo>
                    <a:pt x="220767" y="960120"/>
                  </a:lnTo>
                  <a:lnTo>
                    <a:pt x="220767" y="1173480"/>
                  </a:lnTo>
                  <a:lnTo>
                    <a:pt x="272805" y="1173480"/>
                  </a:lnTo>
                  <a:lnTo>
                    <a:pt x="272805" y="960120"/>
                  </a:lnTo>
                  <a:lnTo>
                    <a:pt x="324665" y="948690"/>
                  </a:lnTo>
                  <a:lnTo>
                    <a:pt x="372067" y="928370"/>
                  </a:lnTo>
                  <a:lnTo>
                    <a:pt x="398664" y="908050"/>
                  </a:lnTo>
                  <a:lnTo>
                    <a:pt x="220767" y="908050"/>
                  </a:lnTo>
                  <a:lnTo>
                    <a:pt x="175241" y="896620"/>
                  </a:lnTo>
                  <a:lnTo>
                    <a:pt x="134747" y="875030"/>
                  </a:lnTo>
                  <a:lnTo>
                    <a:pt x="100732" y="844550"/>
                  </a:lnTo>
                  <a:lnTo>
                    <a:pt x="74645" y="806450"/>
                  </a:lnTo>
                  <a:lnTo>
                    <a:pt x="57930" y="763270"/>
                  </a:lnTo>
                  <a:lnTo>
                    <a:pt x="52038" y="716280"/>
                  </a:lnTo>
                  <a:lnTo>
                    <a:pt x="57190" y="671830"/>
                  </a:lnTo>
                  <a:lnTo>
                    <a:pt x="71862" y="631190"/>
                  </a:lnTo>
                  <a:lnTo>
                    <a:pt x="94875" y="595630"/>
                  </a:lnTo>
                  <a:lnTo>
                    <a:pt x="125052" y="565150"/>
                  </a:lnTo>
                  <a:lnTo>
                    <a:pt x="161214" y="542290"/>
                  </a:lnTo>
                  <a:lnTo>
                    <a:pt x="202185" y="528320"/>
                  </a:lnTo>
                  <a:lnTo>
                    <a:pt x="246786" y="523240"/>
                  </a:lnTo>
                  <a:lnTo>
                    <a:pt x="359229" y="523240"/>
                  </a:lnTo>
                  <a:lnTo>
                    <a:pt x="355978" y="505460"/>
                  </a:lnTo>
                  <a:lnTo>
                    <a:pt x="354320" y="477520"/>
                  </a:lnTo>
                  <a:lnTo>
                    <a:pt x="301536" y="477520"/>
                  </a:lnTo>
                  <a:lnTo>
                    <a:pt x="274445" y="472440"/>
                  </a:lnTo>
                  <a:lnTo>
                    <a:pt x="260680" y="471170"/>
                  </a:lnTo>
                  <a:close/>
                </a:path>
                <a:path w="1602104" h="1224279">
                  <a:moveTo>
                    <a:pt x="568932" y="812800"/>
                  </a:moveTo>
                  <a:lnTo>
                    <a:pt x="473672" y="812800"/>
                  </a:lnTo>
                  <a:lnTo>
                    <a:pt x="511273" y="839470"/>
                  </a:lnTo>
                  <a:lnTo>
                    <a:pt x="551580" y="863600"/>
                  </a:lnTo>
                  <a:lnTo>
                    <a:pt x="594325" y="882650"/>
                  </a:lnTo>
                  <a:lnTo>
                    <a:pt x="639238" y="896620"/>
                  </a:lnTo>
                  <a:lnTo>
                    <a:pt x="686050" y="906780"/>
                  </a:lnTo>
                  <a:lnTo>
                    <a:pt x="734492" y="911860"/>
                  </a:lnTo>
                  <a:lnTo>
                    <a:pt x="734492" y="1173480"/>
                  </a:lnTo>
                  <a:lnTo>
                    <a:pt x="786530" y="1173480"/>
                  </a:lnTo>
                  <a:lnTo>
                    <a:pt x="786530" y="911860"/>
                  </a:lnTo>
                  <a:lnTo>
                    <a:pt x="843645" y="905510"/>
                  </a:lnTo>
                  <a:lnTo>
                    <a:pt x="898412" y="891540"/>
                  </a:lnTo>
                  <a:lnTo>
                    <a:pt x="950388" y="872490"/>
                  </a:lnTo>
                  <a:lnTo>
                    <a:pt x="972322" y="861060"/>
                  </a:lnTo>
                  <a:lnTo>
                    <a:pt x="734429" y="861060"/>
                  </a:lnTo>
                  <a:lnTo>
                    <a:pt x="686209" y="854710"/>
                  </a:lnTo>
                  <a:lnTo>
                    <a:pt x="639883" y="843280"/>
                  </a:lnTo>
                  <a:lnTo>
                    <a:pt x="595793" y="826770"/>
                  </a:lnTo>
                  <a:lnTo>
                    <a:pt x="568932" y="812800"/>
                  </a:lnTo>
                  <a:close/>
                </a:path>
                <a:path w="1602104" h="1224279">
                  <a:moveTo>
                    <a:pt x="1066928" y="847090"/>
                  </a:moveTo>
                  <a:lnTo>
                    <a:pt x="999129" y="847090"/>
                  </a:lnTo>
                  <a:lnTo>
                    <a:pt x="1030036" y="885190"/>
                  </a:lnTo>
                  <a:lnTo>
                    <a:pt x="1066008" y="918210"/>
                  </a:lnTo>
                  <a:lnTo>
                    <a:pt x="1106316" y="946150"/>
                  </a:lnTo>
                  <a:lnTo>
                    <a:pt x="1150232" y="966470"/>
                  </a:lnTo>
                  <a:lnTo>
                    <a:pt x="1197029" y="981710"/>
                  </a:lnTo>
                  <a:lnTo>
                    <a:pt x="1245979" y="989330"/>
                  </a:lnTo>
                  <a:lnTo>
                    <a:pt x="1245979" y="1173480"/>
                  </a:lnTo>
                  <a:lnTo>
                    <a:pt x="1298017" y="1173480"/>
                  </a:lnTo>
                  <a:lnTo>
                    <a:pt x="1298017" y="989330"/>
                  </a:lnTo>
                  <a:lnTo>
                    <a:pt x="1343384" y="982980"/>
                  </a:lnTo>
                  <a:lnTo>
                    <a:pt x="1386538" y="970280"/>
                  </a:lnTo>
                  <a:lnTo>
                    <a:pt x="1427033" y="951230"/>
                  </a:lnTo>
                  <a:lnTo>
                    <a:pt x="1449885" y="937260"/>
                  </a:lnTo>
                  <a:lnTo>
                    <a:pt x="1245979" y="937260"/>
                  </a:lnTo>
                  <a:lnTo>
                    <a:pt x="1197615" y="928370"/>
                  </a:lnTo>
                  <a:lnTo>
                    <a:pt x="1152015" y="911860"/>
                  </a:lnTo>
                  <a:lnTo>
                    <a:pt x="1110195" y="886460"/>
                  </a:lnTo>
                  <a:lnTo>
                    <a:pt x="1073171" y="854710"/>
                  </a:lnTo>
                  <a:lnTo>
                    <a:pt x="1066928" y="847090"/>
                  </a:lnTo>
                  <a:close/>
                </a:path>
                <a:path w="1602104" h="1224279">
                  <a:moveTo>
                    <a:pt x="1271998" y="558800"/>
                  </a:moveTo>
                  <a:lnTo>
                    <a:pt x="1261879" y="561340"/>
                  </a:lnTo>
                  <a:lnTo>
                    <a:pt x="1253607" y="566420"/>
                  </a:lnTo>
                  <a:lnTo>
                    <a:pt x="1248026" y="574040"/>
                  </a:lnTo>
                  <a:lnTo>
                    <a:pt x="1245979" y="584200"/>
                  </a:lnTo>
                  <a:lnTo>
                    <a:pt x="1245979" y="937260"/>
                  </a:lnTo>
                  <a:lnTo>
                    <a:pt x="1298017" y="937260"/>
                  </a:lnTo>
                  <a:lnTo>
                    <a:pt x="1298017" y="778510"/>
                  </a:lnTo>
                  <a:lnTo>
                    <a:pt x="1367737" y="701040"/>
                  </a:lnTo>
                  <a:lnTo>
                    <a:pt x="1298017" y="701040"/>
                  </a:lnTo>
                  <a:lnTo>
                    <a:pt x="1298017" y="584200"/>
                  </a:lnTo>
                  <a:lnTo>
                    <a:pt x="1295969" y="574040"/>
                  </a:lnTo>
                  <a:lnTo>
                    <a:pt x="1290389" y="566420"/>
                  </a:lnTo>
                  <a:lnTo>
                    <a:pt x="1282117" y="561340"/>
                  </a:lnTo>
                  <a:lnTo>
                    <a:pt x="1271998" y="558800"/>
                  </a:lnTo>
                  <a:close/>
                </a:path>
                <a:path w="1602104" h="1224279">
                  <a:moveTo>
                    <a:pt x="1449337" y="386080"/>
                  </a:moveTo>
                  <a:lnTo>
                    <a:pt x="1271998" y="386080"/>
                  </a:lnTo>
                  <a:lnTo>
                    <a:pt x="1321909" y="389890"/>
                  </a:lnTo>
                  <a:lnTo>
                    <a:pt x="1368910" y="402590"/>
                  </a:lnTo>
                  <a:lnTo>
                    <a:pt x="1412211" y="422910"/>
                  </a:lnTo>
                  <a:lnTo>
                    <a:pt x="1451020" y="450850"/>
                  </a:lnTo>
                  <a:lnTo>
                    <a:pt x="1484546" y="483870"/>
                  </a:lnTo>
                  <a:lnTo>
                    <a:pt x="1511999" y="523240"/>
                  </a:lnTo>
                  <a:lnTo>
                    <a:pt x="1532587" y="565150"/>
                  </a:lnTo>
                  <a:lnTo>
                    <a:pt x="1545520" y="612140"/>
                  </a:lnTo>
                  <a:lnTo>
                    <a:pt x="1550007" y="661670"/>
                  </a:lnTo>
                  <a:lnTo>
                    <a:pt x="1546012" y="708660"/>
                  </a:lnTo>
                  <a:lnTo>
                    <a:pt x="1534468" y="753110"/>
                  </a:lnTo>
                  <a:lnTo>
                    <a:pt x="1516039" y="793750"/>
                  </a:lnTo>
                  <a:lnTo>
                    <a:pt x="1491388" y="831850"/>
                  </a:lnTo>
                  <a:lnTo>
                    <a:pt x="1461179" y="864870"/>
                  </a:lnTo>
                  <a:lnTo>
                    <a:pt x="1426074" y="891540"/>
                  </a:lnTo>
                  <a:lnTo>
                    <a:pt x="1386736" y="913130"/>
                  </a:lnTo>
                  <a:lnTo>
                    <a:pt x="1343829" y="929640"/>
                  </a:lnTo>
                  <a:lnTo>
                    <a:pt x="1298017" y="937260"/>
                  </a:lnTo>
                  <a:lnTo>
                    <a:pt x="1449885" y="937260"/>
                  </a:lnTo>
                  <a:lnTo>
                    <a:pt x="1498275" y="900430"/>
                  </a:lnTo>
                  <a:lnTo>
                    <a:pt x="1528133" y="868680"/>
                  </a:lnTo>
                  <a:lnTo>
                    <a:pt x="1553558" y="833120"/>
                  </a:lnTo>
                  <a:lnTo>
                    <a:pt x="1574105" y="793750"/>
                  </a:lnTo>
                  <a:lnTo>
                    <a:pt x="1589331" y="751840"/>
                  </a:lnTo>
                  <a:lnTo>
                    <a:pt x="1598793" y="708660"/>
                  </a:lnTo>
                  <a:lnTo>
                    <a:pt x="1602045" y="661670"/>
                  </a:lnTo>
                  <a:lnTo>
                    <a:pt x="1598460" y="613410"/>
                  </a:lnTo>
                  <a:lnTo>
                    <a:pt x="1588049" y="567690"/>
                  </a:lnTo>
                  <a:lnTo>
                    <a:pt x="1571325" y="524510"/>
                  </a:lnTo>
                  <a:lnTo>
                    <a:pt x="1548803" y="483870"/>
                  </a:lnTo>
                  <a:lnTo>
                    <a:pt x="1520998" y="447040"/>
                  </a:lnTo>
                  <a:lnTo>
                    <a:pt x="1488422" y="414020"/>
                  </a:lnTo>
                  <a:lnTo>
                    <a:pt x="1451591" y="387350"/>
                  </a:lnTo>
                  <a:lnTo>
                    <a:pt x="1449337" y="386080"/>
                  </a:lnTo>
                  <a:close/>
                </a:path>
                <a:path w="1602104" h="1224279">
                  <a:moveTo>
                    <a:pt x="164551" y="690880"/>
                  </a:moveTo>
                  <a:lnTo>
                    <a:pt x="154600" y="690880"/>
                  </a:lnTo>
                  <a:lnTo>
                    <a:pt x="145098" y="693420"/>
                  </a:lnTo>
                  <a:lnTo>
                    <a:pt x="137222" y="699770"/>
                  </a:lnTo>
                  <a:lnTo>
                    <a:pt x="132557" y="709930"/>
                  </a:lnTo>
                  <a:lnTo>
                    <a:pt x="131809" y="718820"/>
                  </a:lnTo>
                  <a:lnTo>
                    <a:pt x="134841" y="728980"/>
                  </a:lnTo>
                  <a:lnTo>
                    <a:pt x="141511" y="736600"/>
                  </a:lnTo>
                  <a:lnTo>
                    <a:pt x="220767" y="798830"/>
                  </a:lnTo>
                  <a:lnTo>
                    <a:pt x="220767" y="908050"/>
                  </a:lnTo>
                  <a:lnTo>
                    <a:pt x="272805" y="908050"/>
                  </a:lnTo>
                  <a:lnTo>
                    <a:pt x="272805" y="732790"/>
                  </a:lnTo>
                  <a:lnTo>
                    <a:pt x="220767" y="732790"/>
                  </a:lnTo>
                  <a:lnTo>
                    <a:pt x="173775" y="695960"/>
                  </a:lnTo>
                  <a:lnTo>
                    <a:pt x="164551" y="690880"/>
                  </a:lnTo>
                  <a:close/>
                </a:path>
                <a:path w="1602104" h="1224279">
                  <a:moveTo>
                    <a:pt x="359229" y="523240"/>
                  </a:moveTo>
                  <a:lnTo>
                    <a:pt x="262298" y="523240"/>
                  </a:lnTo>
                  <a:lnTo>
                    <a:pt x="277591" y="524510"/>
                  </a:lnTo>
                  <a:lnTo>
                    <a:pt x="307402" y="532130"/>
                  </a:lnTo>
                  <a:lnTo>
                    <a:pt x="317682" y="577850"/>
                  </a:lnTo>
                  <a:lnTo>
                    <a:pt x="332516" y="622300"/>
                  </a:lnTo>
                  <a:lnTo>
                    <a:pt x="351642" y="664210"/>
                  </a:lnTo>
                  <a:lnTo>
                    <a:pt x="374801" y="704850"/>
                  </a:lnTo>
                  <a:lnTo>
                    <a:pt x="401729" y="741680"/>
                  </a:lnTo>
                  <a:lnTo>
                    <a:pt x="432167" y="775970"/>
                  </a:lnTo>
                  <a:lnTo>
                    <a:pt x="413874" y="815340"/>
                  </a:lnTo>
                  <a:lnTo>
                    <a:pt x="387489" y="850900"/>
                  </a:lnTo>
                  <a:lnTo>
                    <a:pt x="354315" y="877570"/>
                  </a:lnTo>
                  <a:lnTo>
                    <a:pt x="315653" y="897890"/>
                  </a:lnTo>
                  <a:lnTo>
                    <a:pt x="272805" y="908050"/>
                  </a:lnTo>
                  <a:lnTo>
                    <a:pt x="398664" y="908050"/>
                  </a:lnTo>
                  <a:lnTo>
                    <a:pt x="413625" y="896620"/>
                  </a:lnTo>
                  <a:lnTo>
                    <a:pt x="447955" y="858520"/>
                  </a:lnTo>
                  <a:lnTo>
                    <a:pt x="473672" y="812800"/>
                  </a:lnTo>
                  <a:lnTo>
                    <a:pt x="568932" y="812800"/>
                  </a:lnTo>
                  <a:lnTo>
                    <a:pt x="515689" y="779780"/>
                  </a:lnTo>
                  <a:lnTo>
                    <a:pt x="480357" y="750570"/>
                  </a:lnTo>
                  <a:lnTo>
                    <a:pt x="448628" y="716280"/>
                  </a:lnTo>
                  <a:lnTo>
                    <a:pt x="420843" y="679450"/>
                  </a:lnTo>
                  <a:lnTo>
                    <a:pt x="397344" y="640080"/>
                  </a:lnTo>
                  <a:lnTo>
                    <a:pt x="378473" y="596900"/>
                  </a:lnTo>
                  <a:lnTo>
                    <a:pt x="364570" y="552450"/>
                  </a:lnTo>
                  <a:lnTo>
                    <a:pt x="359229" y="523240"/>
                  </a:lnTo>
                  <a:close/>
                </a:path>
                <a:path w="1602104" h="1224279">
                  <a:moveTo>
                    <a:pt x="561001" y="468630"/>
                  </a:moveTo>
                  <a:lnTo>
                    <a:pt x="551287" y="471170"/>
                  </a:lnTo>
                  <a:lnTo>
                    <a:pt x="542898" y="477520"/>
                  </a:lnTo>
                  <a:lnTo>
                    <a:pt x="537504" y="486410"/>
                  </a:lnTo>
                  <a:lnTo>
                    <a:pt x="535960" y="495300"/>
                  </a:lnTo>
                  <a:lnTo>
                    <a:pt x="538223" y="505460"/>
                  </a:lnTo>
                  <a:lnTo>
                    <a:pt x="544254" y="514350"/>
                  </a:lnTo>
                  <a:lnTo>
                    <a:pt x="734429" y="689610"/>
                  </a:lnTo>
                  <a:lnTo>
                    <a:pt x="734429" y="861060"/>
                  </a:lnTo>
                  <a:lnTo>
                    <a:pt x="786530" y="861060"/>
                  </a:lnTo>
                  <a:lnTo>
                    <a:pt x="786530" y="806450"/>
                  </a:lnTo>
                  <a:lnTo>
                    <a:pt x="863148" y="735330"/>
                  </a:lnTo>
                  <a:lnTo>
                    <a:pt x="786499" y="735330"/>
                  </a:lnTo>
                  <a:lnTo>
                    <a:pt x="786499" y="618490"/>
                  </a:lnTo>
                  <a:lnTo>
                    <a:pt x="734429" y="618490"/>
                  </a:lnTo>
                  <a:lnTo>
                    <a:pt x="579671" y="476250"/>
                  </a:lnTo>
                  <a:lnTo>
                    <a:pt x="570857" y="469900"/>
                  </a:lnTo>
                  <a:lnTo>
                    <a:pt x="561001" y="468630"/>
                  </a:lnTo>
                  <a:close/>
                </a:path>
                <a:path w="1602104" h="1224279">
                  <a:moveTo>
                    <a:pt x="973337" y="52070"/>
                  </a:moveTo>
                  <a:lnTo>
                    <a:pt x="760511" y="52070"/>
                  </a:lnTo>
                  <a:lnTo>
                    <a:pt x="807958" y="54610"/>
                  </a:lnTo>
                  <a:lnTo>
                    <a:pt x="853814" y="62230"/>
                  </a:lnTo>
                  <a:lnTo>
                    <a:pt x="897771" y="74930"/>
                  </a:lnTo>
                  <a:lnTo>
                    <a:pt x="939523" y="92710"/>
                  </a:lnTo>
                  <a:lnTo>
                    <a:pt x="978760" y="114300"/>
                  </a:lnTo>
                  <a:lnTo>
                    <a:pt x="1015175" y="140970"/>
                  </a:lnTo>
                  <a:lnTo>
                    <a:pt x="1048459" y="170180"/>
                  </a:lnTo>
                  <a:lnTo>
                    <a:pt x="1078305" y="203200"/>
                  </a:lnTo>
                  <a:lnTo>
                    <a:pt x="1104404" y="240030"/>
                  </a:lnTo>
                  <a:lnTo>
                    <a:pt x="1126449" y="278130"/>
                  </a:lnTo>
                  <a:lnTo>
                    <a:pt x="1144131" y="320040"/>
                  </a:lnTo>
                  <a:lnTo>
                    <a:pt x="1157143" y="363220"/>
                  </a:lnTo>
                  <a:lnTo>
                    <a:pt x="1165176" y="408940"/>
                  </a:lnTo>
                  <a:lnTo>
                    <a:pt x="1167922" y="455930"/>
                  </a:lnTo>
                  <a:lnTo>
                    <a:pt x="1164982" y="506730"/>
                  </a:lnTo>
                  <a:lnTo>
                    <a:pt x="1156390" y="554990"/>
                  </a:lnTo>
                  <a:lnTo>
                    <a:pt x="1142487" y="600710"/>
                  </a:lnTo>
                  <a:lnTo>
                    <a:pt x="1123616" y="643890"/>
                  </a:lnTo>
                  <a:lnTo>
                    <a:pt x="1100117" y="683260"/>
                  </a:lnTo>
                  <a:lnTo>
                    <a:pt x="1072332" y="720090"/>
                  </a:lnTo>
                  <a:lnTo>
                    <a:pt x="1040603" y="753110"/>
                  </a:lnTo>
                  <a:lnTo>
                    <a:pt x="1005271" y="782320"/>
                  </a:lnTo>
                  <a:lnTo>
                    <a:pt x="966679" y="807720"/>
                  </a:lnTo>
                  <a:lnTo>
                    <a:pt x="925167" y="828040"/>
                  </a:lnTo>
                  <a:lnTo>
                    <a:pt x="881077" y="843280"/>
                  </a:lnTo>
                  <a:lnTo>
                    <a:pt x="834751" y="854710"/>
                  </a:lnTo>
                  <a:lnTo>
                    <a:pt x="786530" y="861060"/>
                  </a:lnTo>
                  <a:lnTo>
                    <a:pt x="972322" y="861060"/>
                  </a:lnTo>
                  <a:lnTo>
                    <a:pt x="999129" y="847090"/>
                  </a:lnTo>
                  <a:lnTo>
                    <a:pt x="1066928" y="847090"/>
                  </a:lnTo>
                  <a:lnTo>
                    <a:pt x="1041958" y="816610"/>
                  </a:lnTo>
                  <a:lnTo>
                    <a:pt x="1080683" y="783590"/>
                  </a:lnTo>
                  <a:lnTo>
                    <a:pt x="1115434" y="746760"/>
                  </a:lnTo>
                  <a:lnTo>
                    <a:pt x="1145845" y="704850"/>
                  </a:lnTo>
                  <a:lnTo>
                    <a:pt x="1171549" y="660400"/>
                  </a:lnTo>
                  <a:lnTo>
                    <a:pt x="1192179" y="613410"/>
                  </a:lnTo>
                  <a:lnTo>
                    <a:pt x="1207368" y="562610"/>
                  </a:lnTo>
                  <a:lnTo>
                    <a:pt x="1216751" y="510540"/>
                  </a:lnTo>
                  <a:lnTo>
                    <a:pt x="1219960" y="455930"/>
                  </a:lnTo>
                  <a:lnTo>
                    <a:pt x="1219661" y="439420"/>
                  </a:lnTo>
                  <a:lnTo>
                    <a:pt x="1218773" y="424180"/>
                  </a:lnTo>
                  <a:lnTo>
                    <a:pt x="1217312" y="407670"/>
                  </a:lnTo>
                  <a:lnTo>
                    <a:pt x="1215292" y="391160"/>
                  </a:lnTo>
                  <a:lnTo>
                    <a:pt x="1229279" y="388620"/>
                  </a:lnTo>
                  <a:lnTo>
                    <a:pt x="1257656" y="386080"/>
                  </a:lnTo>
                  <a:lnTo>
                    <a:pt x="1449337" y="386080"/>
                  </a:lnTo>
                  <a:lnTo>
                    <a:pt x="1411019" y="364490"/>
                  </a:lnTo>
                  <a:lnTo>
                    <a:pt x="1367220" y="347980"/>
                  </a:lnTo>
                  <a:lnTo>
                    <a:pt x="1332336" y="340360"/>
                  </a:lnTo>
                  <a:lnTo>
                    <a:pt x="1205011" y="340360"/>
                  </a:lnTo>
                  <a:lnTo>
                    <a:pt x="1190859" y="297180"/>
                  </a:lnTo>
                  <a:lnTo>
                    <a:pt x="1172420" y="254000"/>
                  </a:lnTo>
                  <a:lnTo>
                    <a:pt x="1149952" y="214630"/>
                  </a:lnTo>
                  <a:lnTo>
                    <a:pt x="1123713" y="176530"/>
                  </a:lnTo>
                  <a:lnTo>
                    <a:pt x="1093962" y="142240"/>
                  </a:lnTo>
                  <a:lnTo>
                    <a:pt x="1060957" y="111760"/>
                  </a:lnTo>
                  <a:lnTo>
                    <a:pt x="1024956" y="83820"/>
                  </a:lnTo>
                  <a:lnTo>
                    <a:pt x="986217" y="58420"/>
                  </a:lnTo>
                  <a:lnTo>
                    <a:pt x="973337" y="52070"/>
                  </a:lnTo>
                  <a:close/>
                </a:path>
                <a:path w="1602104" h="1224279">
                  <a:moveTo>
                    <a:pt x="959916" y="585470"/>
                  </a:moveTo>
                  <a:lnTo>
                    <a:pt x="950058" y="586740"/>
                  </a:lnTo>
                  <a:lnTo>
                    <a:pt x="941257" y="593090"/>
                  </a:lnTo>
                  <a:lnTo>
                    <a:pt x="786499" y="735330"/>
                  </a:lnTo>
                  <a:lnTo>
                    <a:pt x="863148" y="735330"/>
                  </a:lnTo>
                  <a:lnTo>
                    <a:pt x="976706" y="629920"/>
                  </a:lnTo>
                  <a:lnTo>
                    <a:pt x="982736" y="622300"/>
                  </a:lnTo>
                  <a:lnTo>
                    <a:pt x="984996" y="612140"/>
                  </a:lnTo>
                  <a:lnTo>
                    <a:pt x="983443" y="603250"/>
                  </a:lnTo>
                  <a:lnTo>
                    <a:pt x="978030" y="594360"/>
                  </a:lnTo>
                  <a:lnTo>
                    <a:pt x="969637" y="588010"/>
                  </a:lnTo>
                  <a:lnTo>
                    <a:pt x="959916" y="585470"/>
                  </a:lnTo>
                  <a:close/>
                </a:path>
                <a:path w="1602104" h="1224279">
                  <a:moveTo>
                    <a:pt x="246786" y="656590"/>
                  </a:moveTo>
                  <a:lnTo>
                    <a:pt x="236653" y="657860"/>
                  </a:lnTo>
                  <a:lnTo>
                    <a:pt x="228383" y="664210"/>
                  </a:lnTo>
                  <a:lnTo>
                    <a:pt x="222810" y="671830"/>
                  </a:lnTo>
                  <a:lnTo>
                    <a:pt x="220767" y="681990"/>
                  </a:lnTo>
                  <a:lnTo>
                    <a:pt x="220767" y="732790"/>
                  </a:lnTo>
                  <a:lnTo>
                    <a:pt x="272805" y="732790"/>
                  </a:lnTo>
                  <a:lnTo>
                    <a:pt x="272805" y="681990"/>
                  </a:lnTo>
                  <a:lnTo>
                    <a:pt x="270762" y="671830"/>
                  </a:lnTo>
                  <a:lnTo>
                    <a:pt x="265188" y="664210"/>
                  </a:lnTo>
                  <a:lnTo>
                    <a:pt x="256918" y="657860"/>
                  </a:lnTo>
                  <a:lnTo>
                    <a:pt x="246786" y="656590"/>
                  </a:lnTo>
                  <a:close/>
                </a:path>
                <a:path w="1602104" h="1224279">
                  <a:moveTo>
                    <a:pt x="1396231" y="603250"/>
                  </a:moveTo>
                  <a:lnTo>
                    <a:pt x="1386550" y="605790"/>
                  </a:lnTo>
                  <a:lnTo>
                    <a:pt x="1378250" y="612140"/>
                  </a:lnTo>
                  <a:lnTo>
                    <a:pt x="1298017" y="701040"/>
                  </a:lnTo>
                  <a:lnTo>
                    <a:pt x="1367737" y="701040"/>
                  </a:lnTo>
                  <a:lnTo>
                    <a:pt x="1416884" y="646430"/>
                  </a:lnTo>
                  <a:lnTo>
                    <a:pt x="1422164" y="637540"/>
                  </a:lnTo>
                  <a:lnTo>
                    <a:pt x="1423567" y="628650"/>
                  </a:lnTo>
                  <a:lnTo>
                    <a:pt x="1421155" y="618490"/>
                  </a:lnTo>
                  <a:lnTo>
                    <a:pt x="1414992" y="610870"/>
                  </a:lnTo>
                  <a:lnTo>
                    <a:pt x="1406107" y="605790"/>
                  </a:lnTo>
                  <a:lnTo>
                    <a:pt x="1396231" y="603250"/>
                  </a:lnTo>
                  <a:close/>
                </a:path>
                <a:path w="1602104" h="1224279">
                  <a:moveTo>
                    <a:pt x="760448" y="320040"/>
                  </a:moveTo>
                  <a:lnTo>
                    <a:pt x="750316" y="322580"/>
                  </a:lnTo>
                  <a:lnTo>
                    <a:pt x="742046" y="327660"/>
                  </a:lnTo>
                  <a:lnTo>
                    <a:pt x="736472" y="336550"/>
                  </a:lnTo>
                  <a:lnTo>
                    <a:pt x="734429" y="346710"/>
                  </a:lnTo>
                  <a:lnTo>
                    <a:pt x="734429" y="618490"/>
                  </a:lnTo>
                  <a:lnTo>
                    <a:pt x="786499" y="618490"/>
                  </a:lnTo>
                  <a:lnTo>
                    <a:pt x="786499" y="572770"/>
                  </a:lnTo>
                  <a:lnTo>
                    <a:pt x="863672" y="501650"/>
                  </a:lnTo>
                  <a:lnTo>
                    <a:pt x="786467" y="501650"/>
                  </a:lnTo>
                  <a:lnTo>
                    <a:pt x="786467" y="346710"/>
                  </a:lnTo>
                  <a:lnTo>
                    <a:pt x="784424" y="336550"/>
                  </a:lnTo>
                  <a:lnTo>
                    <a:pt x="778851" y="327660"/>
                  </a:lnTo>
                  <a:lnTo>
                    <a:pt x="770581" y="322580"/>
                  </a:lnTo>
                  <a:lnTo>
                    <a:pt x="760448" y="320040"/>
                  </a:lnTo>
                  <a:close/>
                </a:path>
                <a:path w="1602104" h="1224279">
                  <a:moveTo>
                    <a:pt x="959884" y="351790"/>
                  </a:moveTo>
                  <a:lnTo>
                    <a:pt x="950027" y="354330"/>
                  </a:lnTo>
                  <a:lnTo>
                    <a:pt x="941225" y="359410"/>
                  </a:lnTo>
                  <a:lnTo>
                    <a:pt x="786467" y="501650"/>
                  </a:lnTo>
                  <a:lnTo>
                    <a:pt x="863672" y="501650"/>
                  </a:lnTo>
                  <a:lnTo>
                    <a:pt x="976674" y="397510"/>
                  </a:lnTo>
                  <a:lnTo>
                    <a:pt x="982704" y="388620"/>
                  </a:lnTo>
                  <a:lnTo>
                    <a:pt x="984965" y="378460"/>
                  </a:lnTo>
                  <a:lnTo>
                    <a:pt x="983411" y="369570"/>
                  </a:lnTo>
                  <a:lnTo>
                    <a:pt x="977999" y="360680"/>
                  </a:lnTo>
                  <a:lnTo>
                    <a:pt x="969605" y="354330"/>
                  </a:lnTo>
                  <a:lnTo>
                    <a:pt x="959884" y="351790"/>
                  </a:lnTo>
                  <a:close/>
                </a:path>
                <a:path w="1602104" h="1224279">
                  <a:moveTo>
                    <a:pt x="760511" y="0"/>
                  </a:moveTo>
                  <a:lnTo>
                    <a:pt x="713601" y="2540"/>
                  </a:lnTo>
                  <a:lnTo>
                    <a:pt x="668031" y="8890"/>
                  </a:lnTo>
                  <a:lnTo>
                    <a:pt x="624034" y="20320"/>
                  </a:lnTo>
                  <a:lnTo>
                    <a:pt x="581842" y="35560"/>
                  </a:lnTo>
                  <a:lnTo>
                    <a:pt x="541688" y="54610"/>
                  </a:lnTo>
                  <a:lnTo>
                    <a:pt x="503805" y="77470"/>
                  </a:lnTo>
                  <a:lnTo>
                    <a:pt x="468426" y="104140"/>
                  </a:lnTo>
                  <a:lnTo>
                    <a:pt x="435782" y="133350"/>
                  </a:lnTo>
                  <a:lnTo>
                    <a:pt x="406108" y="166370"/>
                  </a:lnTo>
                  <a:lnTo>
                    <a:pt x="379635" y="201930"/>
                  </a:lnTo>
                  <a:lnTo>
                    <a:pt x="356597" y="238760"/>
                  </a:lnTo>
                  <a:lnTo>
                    <a:pt x="337225" y="279400"/>
                  </a:lnTo>
                  <a:lnTo>
                    <a:pt x="321753" y="321310"/>
                  </a:lnTo>
                  <a:lnTo>
                    <a:pt x="310414" y="364490"/>
                  </a:lnTo>
                  <a:lnTo>
                    <a:pt x="303440" y="410210"/>
                  </a:lnTo>
                  <a:lnTo>
                    <a:pt x="301063" y="455930"/>
                  </a:lnTo>
                  <a:lnTo>
                    <a:pt x="301063" y="463550"/>
                  </a:lnTo>
                  <a:lnTo>
                    <a:pt x="301252" y="469900"/>
                  </a:lnTo>
                  <a:lnTo>
                    <a:pt x="301536" y="477520"/>
                  </a:lnTo>
                  <a:lnTo>
                    <a:pt x="354320" y="477520"/>
                  </a:lnTo>
                  <a:lnTo>
                    <a:pt x="353038" y="455930"/>
                  </a:lnTo>
                  <a:lnTo>
                    <a:pt x="355785" y="411480"/>
                  </a:lnTo>
                  <a:lnTo>
                    <a:pt x="363820" y="367030"/>
                  </a:lnTo>
                  <a:lnTo>
                    <a:pt x="376836" y="323850"/>
                  </a:lnTo>
                  <a:lnTo>
                    <a:pt x="394523" y="281940"/>
                  </a:lnTo>
                  <a:lnTo>
                    <a:pt x="416574" y="243840"/>
                  </a:lnTo>
                  <a:lnTo>
                    <a:pt x="442680" y="207010"/>
                  </a:lnTo>
                  <a:lnTo>
                    <a:pt x="472532" y="173990"/>
                  </a:lnTo>
                  <a:lnTo>
                    <a:pt x="505823" y="143510"/>
                  </a:lnTo>
                  <a:lnTo>
                    <a:pt x="542245" y="116840"/>
                  </a:lnTo>
                  <a:lnTo>
                    <a:pt x="581488" y="93980"/>
                  </a:lnTo>
                  <a:lnTo>
                    <a:pt x="623244" y="76200"/>
                  </a:lnTo>
                  <a:lnTo>
                    <a:pt x="667206" y="62230"/>
                  </a:lnTo>
                  <a:lnTo>
                    <a:pt x="713064" y="54610"/>
                  </a:lnTo>
                  <a:lnTo>
                    <a:pt x="760511" y="52070"/>
                  </a:lnTo>
                  <a:lnTo>
                    <a:pt x="973337" y="52070"/>
                  </a:lnTo>
                  <a:lnTo>
                    <a:pt x="945000" y="38100"/>
                  </a:lnTo>
                  <a:lnTo>
                    <a:pt x="901563" y="21590"/>
                  </a:lnTo>
                  <a:lnTo>
                    <a:pt x="856163" y="10160"/>
                  </a:lnTo>
                  <a:lnTo>
                    <a:pt x="809060" y="2540"/>
                  </a:lnTo>
                  <a:lnTo>
                    <a:pt x="760511" y="0"/>
                  </a:lnTo>
                  <a:close/>
                </a:path>
                <a:path w="1602104" h="1224279">
                  <a:moveTo>
                    <a:pt x="1271998" y="334010"/>
                  </a:moveTo>
                  <a:lnTo>
                    <a:pt x="1255078" y="334010"/>
                  </a:lnTo>
                  <a:lnTo>
                    <a:pt x="1238256" y="335280"/>
                  </a:lnTo>
                  <a:lnTo>
                    <a:pt x="1205011" y="340360"/>
                  </a:lnTo>
                  <a:lnTo>
                    <a:pt x="1332336" y="340360"/>
                  </a:lnTo>
                  <a:lnTo>
                    <a:pt x="1320708" y="337820"/>
                  </a:lnTo>
                  <a:lnTo>
                    <a:pt x="1271998" y="334010"/>
                  </a:lnTo>
                  <a:close/>
                </a:path>
              </a:pathLst>
            </a:custGeom>
            <a:solidFill>
              <a:srgbClr val="212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847655" y="1916172"/>
              <a:ext cx="1654399" cy="158108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889525" y="1916172"/>
              <a:ext cx="1570990" cy="1497330"/>
            </a:xfrm>
            <a:custGeom>
              <a:avLst/>
              <a:gdLst/>
              <a:ahLst/>
              <a:cxnLst/>
              <a:rect l="l" t="t" r="r" b="b"/>
              <a:pathLst>
                <a:path w="1570990" h="1497329">
                  <a:moveTo>
                    <a:pt x="370600" y="0"/>
                  </a:moveTo>
                  <a:lnTo>
                    <a:pt x="323689" y="6275"/>
                  </a:lnTo>
                  <a:lnTo>
                    <a:pt x="281537" y="23986"/>
                  </a:lnTo>
                  <a:lnTo>
                    <a:pt x="245823" y="51457"/>
                  </a:lnTo>
                  <a:lnTo>
                    <a:pt x="218231" y="87016"/>
                  </a:lnTo>
                  <a:lnTo>
                    <a:pt x="200443" y="128989"/>
                  </a:lnTo>
                  <a:lnTo>
                    <a:pt x="194140" y="175700"/>
                  </a:lnTo>
                  <a:lnTo>
                    <a:pt x="200423" y="222412"/>
                  </a:lnTo>
                  <a:lnTo>
                    <a:pt x="218212" y="264384"/>
                  </a:lnTo>
                  <a:lnTo>
                    <a:pt x="245806" y="299943"/>
                  </a:lnTo>
                  <a:lnTo>
                    <a:pt x="281523" y="327415"/>
                  </a:lnTo>
                  <a:lnTo>
                    <a:pt x="323681" y="345126"/>
                  </a:lnTo>
                  <a:lnTo>
                    <a:pt x="370600" y="351401"/>
                  </a:lnTo>
                  <a:lnTo>
                    <a:pt x="417519" y="345126"/>
                  </a:lnTo>
                  <a:lnTo>
                    <a:pt x="459678" y="327415"/>
                  </a:lnTo>
                  <a:lnTo>
                    <a:pt x="495394" y="299943"/>
                  </a:lnTo>
                  <a:lnTo>
                    <a:pt x="522988" y="264384"/>
                  </a:lnTo>
                  <a:lnTo>
                    <a:pt x="540777" y="222412"/>
                  </a:lnTo>
                  <a:lnTo>
                    <a:pt x="547080" y="175700"/>
                  </a:lnTo>
                  <a:lnTo>
                    <a:pt x="540776" y="128989"/>
                  </a:lnTo>
                  <a:lnTo>
                    <a:pt x="522983" y="87016"/>
                  </a:lnTo>
                  <a:lnTo>
                    <a:pt x="495387" y="51457"/>
                  </a:lnTo>
                  <a:lnTo>
                    <a:pt x="459669" y="23986"/>
                  </a:lnTo>
                  <a:lnTo>
                    <a:pt x="417512" y="6275"/>
                  </a:lnTo>
                  <a:lnTo>
                    <a:pt x="370600" y="0"/>
                  </a:lnTo>
                  <a:close/>
                </a:path>
                <a:path w="1570990" h="1497329">
                  <a:moveTo>
                    <a:pt x="1200051" y="4867"/>
                  </a:moveTo>
                  <a:lnTo>
                    <a:pt x="1153139" y="11142"/>
                  </a:lnTo>
                  <a:lnTo>
                    <a:pt x="1110983" y="28853"/>
                  </a:lnTo>
                  <a:lnTo>
                    <a:pt x="1075264" y="56324"/>
                  </a:lnTo>
                  <a:lnTo>
                    <a:pt x="1047668" y="91883"/>
                  </a:lnTo>
                  <a:lnTo>
                    <a:pt x="1029876" y="133856"/>
                  </a:lnTo>
                  <a:lnTo>
                    <a:pt x="1023571" y="180567"/>
                  </a:lnTo>
                  <a:lnTo>
                    <a:pt x="1029874" y="227279"/>
                  </a:lnTo>
                  <a:lnTo>
                    <a:pt x="1047664" y="269251"/>
                  </a:lnTo>
                  <a:lnTo>
                    <a:pt x="1075257" y="304810"/>
                  </a:lnTo>
                  <a:lnTo>
                    <a:pt x="1110974" y="332282"/>
                  </a:lnTo>
                  <a:lnTo>
                    <a:pt x="1153132" y="349993"/>
                  </a:lnTo>
                  <a:lnTo>
                    <a:pt x="1200051" y="356268"/>
                  </a:lnTo>
                  <a:lnTo>
                    <a:pt x="1246963" y="349973"/>
                  </a:lnTo>
                  <a:lnTo>
                    <a:pt x="1289120" y="332262"/>
                  </a:lnTo>
                  <a:lnTo>
                    <a:pt x="1324838" y="304791"/>
                  </a:lnTo>
                  <a:lnTo>
                    <a:pt x="1352435" y="269232"/>
                  </a:lnTo>
                  <a:lnTo>
                    <a:pt x="1370227" y="227259"/>
                  </a:lnTo>
                  <a:lnTo>
                    <a:pt x="1376532" y="180548"/>
                  </a:lnTo>
                  <a:lnTo>
                    <a:pt x="1370227" y="133837"/>
                  </a:lnTo>
                  <a:lnTo>
                    <a:pt x="1352435" y="91869"/>
                  </a:lnTo>
                  <a:lnTo>
                    <a:pt x="1324838" y="56315"/>
                  </a:lnTo>
                  <a:lnTo>
                    <a:pt x="1289120" y="28848"/>
                  </a:lnTo>
                  <a:lnTo>
                    <a:pt x="1246963" y="11141"/>
                  </a:lnTo>
                  <a:lnTo>
                    <a:pt x="1200051" y="4867"/>
                  </a:lnTo>
                  <a:close/>
                </a:path>
                <a:path w="1570990" h="1497329">
                  <a:moveTo>
                    <a:pt x="458850" y="610339"/>
                  </a:moveTo>
                  <a:lnTo>
                    <a:pt x="442250" y="613557"/>
                  </a:lnTo>
                  <a:lnTo>
                    <a:pt x="427653" y="623211"/>
                  </a:lnTo>
                  <a:lnTo>
                    <a:pt x="417957" y="637743"/>
                  </a:lnTo>
                  <a:lnTo>
                    <a:pt x="414725" y="654269"/>
                  </a:lnTo>
                  <a:lnTo>
                    <a:pt x="417957" y="670796"/>
                  </a:lnTo>
                  <a:lnTo>
                    <a:pt x="427653" y="685328"/>
                  </a:lnTo>
                  <a:lnTo>
                    <a:pt x="608845" y="865720"/>
                  </a:lnTo>
                  <a:lnTo>
                    <a:pt x="608845" y="1433127"/>
                  </a:lnTo>
                  <a:lnTo>
                    <a:pt x="627732" y="1478513"/>
                  </a:lnTo>
                  <a:lnTo>
                    <a:pt x="673320" y="1497317"/>
                  </a:lnTo>
                  <a:lnTo>
                    <a:pt x="685039" y="1496254"/>
                  </a:lnTo>
                  <a:lnTo>
                    <a:pt x="723245" y="1473747"/>
                  </a:lnTo>
                  <a:lnTo>
                    <a:pt x="758743" y="1290479"/>
                  </a:lnTo>
                  <a:lnTo>
                    <a:pt x="780398" y="1173456"/>
                  </a:lnTo>
                  <a:lnTo>
                    <a:pt x="780810" y="1170621"/>
                  </a:lnTo>
                  <a:lnTo>
                    <a:pt x="783068" y="1169195"/>
                  </a:lnTo>
                  <a:lnTo>
                    <a:pt x="961806" y="1169195"/>
                  </a:lnTo>
                  <a:lnTo>
                    <a:pt x="961806" y="865720"/>
                  </a:lnTo>
                  <a:lnTo>
                    <a:pt x="1009038" y="818697"/>
                  </a:lnTo>
                  <a:lnTo>
                    <a:pt x="785333" y="818697"/>
                  </a:lnTo>
                  <a:lnTo>
                    <a:pt x="741823" y="814751"/>
                  </a:lnTo>
                  <a:lnTo>
                    <a:pt x="699481" y="802912"/>
                  </a:lnTo>
                  <a:lnTo>
                    <a:pt x="659477" y="783181"/>
                  </a:lnTo>
                  <a:lnTo>
                    <a:pt x="622981" y="755558"/>
                  </a:lnTo>
                  <a:lnTo>
                    <a:pt x="490047" y="623211"/>
                  </a:lnTo>
                  <a:lnTo>
                    <a:pt x="475450" y="613557"/>
                  </a:lnTo>
                  <a:lnTo>
                    <a:pt x="458850" y="610339"/>
                  </a:lnTo>
                  <a:close/>
                </a:path>
                <a:path w="1570990" h="1497329">
                  <a:moveTo>
                    <a:pt x="961806" y="1169195"/>
                  </a:moveTo>
                  <a:lnTo>
                    <a:pt x="787583" y="1169195"/>
                  </a:lnTo>
                  <a:lnTo>
                    <a:pt x="789841" y="1170621"/>
                  </a:lnTo>
                  <a:lnTo>
                    <a:pt x="790254" y="1173456"/>
                  </a:lnTo>
                  <a:lnTo>
                    <a:pt x="811909" y="1290479"/>
                  </a:lnTo>
                  <a:lnTo>
                    <a:pt x="833564" y="1442646"/>
                  </a:lnTo>
                  <a:lnTo>
                    <a:pt x="836357" y="1454018"/>
                  </a:lnTo>
                  <a:lnTo>
                    <a:pt x="864400" y="1488304"/>
                  </a:lnTo>
                  <a:lnTo>
                    <a:pt x="897331" y="1497317"/>
                  </a:lnTo>
                  <a:lnTo>
                    <a:pt x="910327" y="1496011"/>
                  </a:lnTo>
                  <a:lnTo>
                    <a:pt x="950790" y="1469016"/>
                  </a:lnTo>
                  <a:lnTo>
                    <a:pt x="961806" y="1433127"/>
                  </a:lnTo>
                  <a:lnTo>
                    <a:pt x="961806" y="1169195"/>
                  </a:lnTo>
                  <a:close/>
                </a:path>
                <a:path w="1570990" h="1497329">
                  <a:moveTo>
                    <a:pt x="547080" y="512012"/>
                  </a:moveTo>
                  <a:lnTo>
                    <a:pt x="194140" y="512012"/>
                  </a:lnTo>
                  <a:lnTo>
                    <a:pt x="194140" y="1411665"/>
                  </a:lnTo>
                  <a:lnTo>
                    <a:pt x="199205" y="1436653"/>
                  </a:lnTo>
                  <a:lnTo>
                    <a:pt x="213021" y="1457056"/>
                  </a:lnTo>
                  <a:lnTo>
                    <a:pt x="233515" y="1470811"/>
                  </a:lnTo>
                  <a:lnTo>
                    <a:pt x="258614" y="1475855"/>
                  </a:lnTo>
                  <a:lnTo>
                    <a:pt x="281380" y="1471733"/>
                  </a:lnTo>
                  <a:lnTo>
                    <a:pt x="300695" y="1460306"/>
                  </a:lnTo>
                  <a:lnTo>
                    <a:pt x="314911" y="1442986"/>
                  </a:lnTo>
                  <a:lnTo>
                    <a:pt x="322382" y="1421184"/>
                  </a:lnTo>
                  <a:lnTo>
                    <a:pt x="366497" y="1111162"/>
                  </a:lnTo>
                  <a:lnTo>
                    <a:pt x="547100" y="1111162"/>
                  </a:lnTo>
                  <a:lnTo>
                    <a:pt x="547100" y="850318"/>
                  </a:lnTo>
                  <a:lnTo>
                    <a:pt x="404526" y="708373"/>
                  </a:lnTo>
                  <a:lnTo>
                    <a:pt x="387673" y="683080"/>
                  </a:lnTo>
                  <a:lnTo>
                    <a:pt x="382058" y="654269"/>
                  </a:lnTo>
                  <a:lnTo>
                    <a:pt x="387673" y="625479"/>
                  </a:lnTo>
                  <a:lnTo>
                    <a:pt x="404526" y="600185"/>
                  </a:lnTo>
                  <a:lnTo>
                    <a:pt x="416230" y="590591"/>
                  </a:lnTo>
                  <a:lnTo>
                    <a:pt x="429418" y="583568"/>
                  </a:lnTo>
                  <a:lnTo>
                    <a:pt x="443735" y="579254"/>
                  </a:lnTo>
                  <a:lnTo>
                    <a:pt x="458850" y="577785"/>
                  </a:lnTo>
                  <a:lnTo>
                    <a:pt x="547080" y="577785"/>
                  </a:lnTo>
                  <a:lnTo>
                    <a:pt x="547080" y="512012"/>
                  </a:lnTo>
                  <a:close/>
                </a:path>
                <a:path w="1570990" h="1497329">
                  <a:moveTo>
                    <a:pt x="547100" y="1111162"/>
                  </a:moveTo>
                  <a:lnTo>
                    <a:pt x="374743" y="1111162"/>
                  </a:lnTo>
                  <a:lnTo>
                    <a:pt x="418858" y="1421184"/>
                  </a:lnTo>
                  <a:lnTo>
                    <a:pt x="426328" y="1442986"/>
                  </a:lnTo>
                  <a:lnTo>
                    <a:pt x="440545" y="1460306"/>
                  </a:lnTo>
                  <a:lnTo>
                    <a:pt x="459860" y="1471733"/>
                  </a:lnTo>
                  <a:lnTo>
                    <a:pt x="482626" y="1475855"/>
                  </a:lnTo>
                  <a:lnTo>
                    <a:pt x="507724" y="1470811"/>
                  </a:lnTo>
                  <a:lnTo>
                    <a:pt x="528218" y="1457056"/>
                  </a:lnTo>
                  <a:lnTo>
                    <a:pt x="542034" y="1436653"/>
                  </a:lnTo>
                  <a:lnTo>
                    <a:pt x="547100" y="1411665"/>
                  </a:lnTo>
                  <a:lnTo>
                    <a:pt x="547100" y="1111162"/>
                  </a:lnTo>
                  <a:close/>
                </a:path>
                <a:path w="1570990" h="1497329">
                  <a:moveTo>
                    <a:pt x="1169699" y="1087081"/>
                  </a:moveTo>
                  <a:lnTo>
                    <a:pt x="1037334" y="1087081"/>
                  </a:lnTo>
                  <a:lnTo>
                    <a:pt x="1037334" y="1405117"/>
                  </a:lnTo>
                  <a:lnTo>
                    <a:pt x="1042534" y="1430767"/>
                  </a:lnTo>
                  <a:lnTo>
                    <a:pt x="1056716" y="1451710"/>
                  </a:lnTo>
                  <a:lnTo>
                    <a:pt x="1077753" y="1465830"/>
                  </a:lnTo>
                  <a:lnTo>
                    <a:pt x="1103516" y="1471007"/>
                  </a:lnTo>
                  <a:lnTo>
                    <a:pt x="1129280" y="1465830"/>
                  </a:lnTo>
                  <a:lnTo>
                    <a:pt x="1150316" y="1451710"/>
                  </a:lnTo>
                  <a:lnTo>
                    <a:pt x="1164499" y="1430767"/>
                  </a:lnTo>
                  <a:lnTo>
                    <a:pt x="1169699" y="1405117"/>
                  </a:lnTo>
                  <a:lnTo>
                    <a:pt x="1169699" y="1087081"/>
                  </a:lnTo>
                  <a:close/>
                </a:path>
                <a:path w="1570990" h="1497329">
                  <a:moveTo>
                    <a:pt x="1367206" y="1087081"/>
                  </a:moveTo>
                  <a:lnTo>
                    <a:pt x="1234841" y="1087081"/>
                  </a:lnTo>
                  <a:lnTo>
                    <a:pt x="1234841" y="1405117"/>
                  </a:lnTo>
                  <a:lnTo>
                    <a:pt x="1240041" y="1430767"/>
                  </a:lnTo>
                  <a:lnTo>
                    <a:pt x="1254223" y="1451710"/>
                  </a:lnTo>
                  <a:lnTo>
                    <a:pt x="1275260" y="1465830"/>
                  </a:lnTo>
                  <a:lnTo>
                    <a:pt x="1301023" y="1471007"/>
                  </a:lnTo>
                  <a:lnTo>
                    <a:pt x="1326787" y="1465830"/>
                  </a:lnTo>
                  <a:lnTo>
                    <a:pt x="1347823" y="1451710"/>
                  </a:lnTo>
                  <a:lnTo>
                    <a:pt x="1362006" y="1430767"/>
                  </a:lnTo>
                  <a:lnTo>
                    <a:pt x="1367206" y="1405117"/>
                  </a:lnTo>
                  <a:lnTo>
                    <a:pt x="1367206" y="1087081"/>
                  </a:lnTo>
                  <a:close/>
                </a:path>
                <a:path w="1570990" h="1497329">
                  <a:moveTo>
                    <a:pt x="1414015" y="577785"/>
                  </a:moveTo>
                  <a:lnTo>
                    <a:pt x="1111782" y="577785"/>
                  </a:lnTo>
                  <a:lnTo>
                    <a:pt x="1126885" y="579254"/>
                  </a:lnTo>
                  <a:lnTo>
                    <a:pt x="1141197" y="583568"/>
                  </a:lnTo>
                  <a:lnTo>
                    <a:pt x="1175742" y="611858"/>
                  </a:lnTo>
                  <a:lnTo>
                    <a:pt x="1188603" y="654269"/>
                  </a:lnTo>
                  <a:lnTo>
                    <a:pt x="1187130" y="669334"/>
                  </a:lnTo>
                  <a:lnTo>
                    <a:pt x="1182796" y="683584"/>
                  </a:lnTo>
                  <a:lnTo>
                    <a:pt x="1175742" y="696712"/>
                  </a:lnTo>
                  <a:lnTo>
                    <a:pt x="1166106" y="708393"/>
                  </a:lnTo>
                  <a:lnTo>
                    <a:pt x="994495" y="879246"/>
                  </a:lnTo>
                  <a:lnTo>
                    <a:pt x="994495" y="1087081"/>
                  </a:lnTo>
                  <a:lnTo>
                    <a:pt x="1486810" y="1087081"/>
                  </a:lnTo>
                  <a:lnTo>
                    <a:pt x="1498821" y="1084666"/>
                  </a:lnTo>
                  <a:lnTo>
                    <a:pt x="1508632" y="1078080"/>
                  </a:lnTo>
                  <a:lnTo>
                    <a:pt x="1515247" y="1068313"/>
                  </a:lnTo>
                  <a:lnTo>
                    <a:pt x="1517673" y="1056354"/>
                  </a:lnTo>
                  <a:lnTo>
                    <a:pt x="1414015" y="577785"/>
                  </a:lnTo>
                  <a:close/>
                </a:path>
                <a:path w="1570990" h="1497329">
                  <a:moveTo>
                    <a:pt x="1111801" y="610339"/>
                  </a:moveTo>
                  <a:lnTo>
                    <a:pt x="1095202" y="613557"/>
                  </a:lnTo>
                  <a:lnTo>
                    <a:pt x="1080605" y="623211"/>
                  </a:lnTo>
                  <a:lnTo>
                    <a:pt x="947670" y="755558"/>
                  </a:lnTo>
                  <a:lnTo>
                    <a:pt x="911180" y="783181"/>
                  </a:lnTo>
                  <a:lnTo>
                    <a:pt x="871181" y="802912"/>
                  </a:lnTo>
                  <a:lnTo>
                    <a:pt x="828842" y="814751"/>
                  </a:lnTo>
                  <a:lnTo>
                    <a:pt x="785333" y="818697"/>
                  </a:lnTo>
                  <a:lnTo>
                    <a:pt x="1009038" y="818697"/>
                  </a:lnTo>
                  <a:lnTo>
                    <a:pt x="1142998" y="685328"/>
                  </a:lnTo>
                  <a:lnTo>
                    <a:pt x="1152694" y="670796"/>
                  </a:lnTo>
                  <a:lnTo>
                    <a:pt x="1155926" y="654269"/>
                  </a:lnTo>
                  <a:lnTo>
                    <a:pt x="1152694" y="637743"/>
                  </a:lnTo>
                  <a:lnTo>
                    <a:pt x="1142998" y="623211"/>
                  </a:lnTo>
                  <a:lnTo>
                    <a:pt x="1128401" y="613557"/>
                  </a:lnTo>
                  <a:lnTo>
                    <a:pt x="1111801" y="610339"/>
                  </a:lnTo>
                  <a:close/>
                </a:path>
                <a:path w="1570990" h="1497329">
                  <a:moveTo>
                    <a:pt x="785326" y="390435"/>
                  </a:moveTo>
                  <a:lnTo>
                    <a:pt x="738407" y="396710"/>
                  </a:lnTo>
                  <a:lnTo>
                    <a:pt x="696248" y="414421"/>
                  </a:lnTo>
                  <a:lnTo>
                    <a:pt x="660532" y="441893"/>
                  </a:lnTo>
                  <a:lnTo>
                    <a:pt x="632938" y="477452"/>
                  </a:lnTo>
                  <a:lnTo>
                    <a:pt x="615149" y="519424"/>
                  </a:lnTo>
                  <a:lnTo>
                    <a:pt x="608848" y="566155"/>
                  </a:lnTo>
                  <a:lnTo>
                    <a:pt x="615149" y="612847"/>
                  </a:lnTo>
                  <a:lnTo>
                    <a:pt x="632938" y="654820"/>
                  </a:lnTo>
                  <a:lnTo>
                    <a:pt x="660532" y="690379"/>
                  </a:lnTo>
                  <a:lnTo>
                    <a:pt x="696248" y="717850"/>
                  </a:lnTo>
                  <a:lnTo>
                    <a:pt x="738407" y="735561"/>
                  </a:lnTo>
                  <a:lnTo>
                    <a:pt x="785326" y="741836"/>
                  </a:lnTo>
                  <a:lnTo>
                    <a:pt x="832238" y="735561"/>
                  </a:lnTo>
                  <a:lnTo>
                    <a:pt x="874394" y="717850"/>
                  </a:lnTo>
                  <a:lnTo>
                    <a:pt x="910113" y="690379"/>
                  </a:lnTo>
                  <a:lnTo>
                    <a:pt x="937709" y="654820"/>
                  </a:lnTo>
                  <a:lnTo>
                    <a:pt x="955501" y="612847"/>
                  </a:lnTo>
                  <a:lnTo>
                    <a:pt x="961806" y="566136"/>
                  </a:lnTo>
                  <a:lnTo>
                    <a:pt x="955503" y="519424"/>
                  </a:lnTo>
                  <a:lnTo>
                    <a:pt x="937713" y="477452"/>
                  </a:lnTo>
                  <a:lnTo>
                    <a:pt x="910120" y="441893"/>
                  </a:lnTo>
                  <a:lnTo>
                    <a:pt x="874403" y="414421"/>
                  </a:lnTo>
                  <a:lnTo>
                    <a:pt x="832245" y="396710"/>
                  </a:lnTo>
                  <a:lnTo>
                    <a:pt x="785326" y="390435"/>
                  </a:lnTo>
                  <a:close/>
                </a:path>
                <a:path w="1570990" h="1497329">
                  <a:moveTo>
                    <a:pt x="1345669" y="373821"/>
                  </a:moveTo>
                  <a:lnTo>
                    <a:pt x="1054454" y="373821"/>
                  </a:lnTo>
                  <a:lnTo>
                    <a:pt x="1046723" y="374792"/>
                  </a:lnTo>
                  <a:lnTo>
                    <a:pt x="1039714" y="377544"/>
                  </a:lnTo>
                  <a:lnTo>
                    <a:pt x="1033670" y="381836"/>
                  </a:lnTo>
                  <a:lnTo>
                    <a:pt x="1028833" y="387425"/>
                  </a:lnTo>
                  <a:lnTo>
                    <a:pt x="961669" y="454292"/>
                  </a:lnTo>
                  <a:lnTo>
                    <a:pt x="975567" y="479632"/>
                  </a:lnTo>
                  <a:lnTo>
                    <a:pt x="985891" y="506925"/>
                  </a:lnTo>
                  <a:lnTo>
                    <a:pt x="992320" y="535868"/>
                  </a:lnTo>
                  <a:lnTo>
                    <a:pt x="994534" y="566155"/>
                  </a:lnTo>
                  <a:lnTo>
                    <a:pt x="992608" y="594422"/>
                  </a:lnTo>
                  <a:lnTo>
                    <a:pt x="987002" y="621534"/>
                  </a:lnTo>
                  <a:lnTo>
                    <a:pt x="977977" y="647247"/>
                  </a:lnTo>
                  <a:lnTo>
                    <a:pt x="965791" y="671314"/>
                  </a:lnTo>
                  <a:lnTo>
                    <a:pt x="960216" y="697017"/>
                  </a:lnTo>
                  <a:lnTo>
                    <a:pt x="1057457" y="600185"/>
                  </a:lnTo>
                  <a:lnTo>
                    <a:pt x="1096679" y="579254"/>
                  </a:lnTo>
                  <a:lnTo>
                    <a:pt x="1111782" y="577785"/>
                  </a:lnTo>
                  <a:lnTo>
                    <a:pt x="1414015" y="577785"/>
                  </a:lnTo>
                  <a:lnTo>
                    <a:pt x="1407512" y="547762"/>
                  </a:lnTo>
                  <a:lnTo>
                    <a:pt x="1532338" y="547762"/>
                  </a:lnTo>
                  <a:lnTo>
                    <a:pt x="1371290" y="387425"/>
                  </a:lnTo>
                  <a:lnTo>
                    <a:pt x="1366450" y="381836"/>
                  </a:lnTo>
                  <a:lnTo>
                    <a:pt x="1360401" y="377544"/>
                  </a:lnTo>
                  <a:lnTo>
                    <a:pt x="1353391" y="374792"/>
                  </a:lnTo>
                  <a:lnTo>
                    <a:pt x="1345669" y="373821"/>
                  </a:lnTo>
                  <a:close/>
                </a:path>
                <a:path w="1570990" h="1497329">
                  <a:moveTo>
                    <a:pt x="1532338" y="547762"/>
                  </a:moveTo>
                  <a:lnTo>
                    <a:pt x="1407512" y="547762"/>
                  </a:lnTo>
                  <a:lnTo>
                    <a:pt x="1495311" y="635173"/>
                  </a:lnTo>
                  <a:lnTo>
                    <a:pt x="1509908" y="644826"/>
                  </a:lnTo>
                  <a:lnTo>
                    <a:pt x="1526507" y="648044"/>
                  </a:lnTo>
                  <a:lnTo>
                    <a:pt x="1543107" y="644826"/>
                  </a:lnTo>
                  <a:lnTo>
                    <a:pt x="1557704" y="635173"/>
                  </a:lnTo>
                  <a:lnTo>
                    <a:pt x="1567400" y="620640"/>
                  </a:lnTo>
                  <a:lnTo>
                    <a:pt x="1570632" y="604114"/>
                  </a:lnTo>
                  <a:lnTo>
                    <a:pt x="1567400" y="587588"/>
                  </a:lnTo>
                  <a:lnTo>
                    <a:pt x="1557704" y="573055"/>
                  </a:lnTo>
                  <a:lnTo>
                    <a:pt x="1532338" y="547762"/>
                  </a:lnTo>
                  <a:close/>
                </a:path>
                <a:path w="1570990" h="1497329">
                  <a:moveTo>
                    <a:pt x="516983" y="368954"/>
                  </a:moveTo>
                  <a:lnTo>
                    <a:pt x="224237" y="368954"/>
                  </a:lnTo>
                  <a:lnTo>
                    <a:pt x="219309" y="370107"/>
                  </a:lnTo>
                  <a:lnTo>
                    <a:pt x="214852" y="372120"/>
                  </a:lnTo>
                  <a:lnTo>
                    <a:pt x="209492" y="374270"/>
                  </a:lnTo>
                  <a:lnTo>
                    <a:pt x="204466" y="377495"/>
                  </a:lnTo>
                  <a:lnTo>
                    <a:pt x="12928" y="568188"/>
                  </a:lnTo>
                  <a:lnTo>
                    <a:pt x="3232" y="582721"/>
                  </a:lnTo>
                  <a:lnTo>
                    <a:pt x="0" y="599247"/>
                  </a:lnTo>
                  <a:lnTo>
                    <a:pt x="3232" y="615773"/>
                  </a:lnTo>
                  <a:lnTo>
                    <a:pt x="12928" y="630306"/>
                  </a:lnTo>
                  <a:lnTo>
                    <a:pt x="27525" y="639959"/>
                  </a:lnTo>
                  <a:lnTo>
                    <a:pt x="44124" y="643177"/>
                  </a:lnTo>
                  <a:lnTo>
                    <a:pt x="60724" y="639959"/>
                  </a:lnTo>
                  <a:lnTo>
                    <a:pt x="75321" y="630306"/>
                  </a:lnTo>
                  <a:lnTo>
                    <a:pt x="194140" y="512012"/>
                  </a:lnTo>
                  <a:lnTo>
                    <a:pt x="583615" y="512012"/>
                  </a:lnTo>
                  <a:lnTo>
                    <a:pt x="588984" y="494325"/>
                  </a:lnTo>
                  <a:lnTo>
                    <a:pt x="598726" y="472108"/>
                  </a:lnTo>
                  <a:lnTo>
                    <a:pt x="610907" y="451321"/>
                  </a:lnTo>
                  <a:lnTo>
                    <a:pt x="536753" y="377495"/>
                  </a:lnTo>
                  <a:lnTo>
                    <a:pt x="531727" y="374270"/>
                  </a:lnTo>
                  <a:lnTo>
                    <a:pt x="526368" y="372120"/>
                  </a:lnTo>
                  <a:lnTo>
                    <a:pt x="521911" y="370107"/>
                  </a:lnTo>
                  <a:lnTo>
                    <a:pt x="516983" y="368954"/>
                  </a:lnTo>
                  <a:close/>
                </a:path>
                <a:path w="1570990" h="1497329">
                  <a:moveTo>
                    <a:pt x="547080" y="577785"/>
                  </a:moveTo>
                  <a:lnTo>
                    <a:pt x="458850" y="577785"/>
                  </a:lnTo>
                  <a:lnTo>
                    <a:pt x="473962" y="579254"/>
                  </a:lnTo>
                  <a:lnTo>
                    <a:pt x="488272" y="583568"/>
                  </a:lnTo>
                  <a:lnTo>
                    <a:pt x="501453" y="590591"/>
                  </a:lnTo>
                  <a:lnTo>
                    <a:pt x="513174" y="600185"/>
                  </a:lnTo>
                  <a:lnTo>
                    <a:pt x="547080" y="633941"/>
                  </a:lnTo>
                  <a:lnTo>
                    <a:pt x="547080" y="577785"/>
                  </a:lnTo>
                  <a:close/>
                </a:path>
                <a:path w="1570990" h="1497329">
                  <a:moveTo>
                    <a:pt x="583615" y="512012"/>
                  </a:moveTo>
                  <a:lnTo>
                    <a:pt x="547080" y="512012"/>
                  </a:lnTo>
                  <a:lnTo>
                    <a:pt x="577531" y="542328"/>
                  </a:lnTo>
                  <a:lnTo>
                    <a:pt x="581860" y="517793"/>
                  </a:lnTo>
                  <a:lnTo>
                    <a:pt x="583615" y="512012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D235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19264630" cy="11308715"/>
            <a:chOff x="-1" y="0"/>
            <a:chExt cx="1926463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9264103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077" y="1168239"/>
              <a:ext cx="12930899" cy="17964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1960" y="1168240"/>
              <a:ext cx="12847132" cy="17126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3366" y="9461180"/>
              <a:ext cx="9151103" cy="9063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75250" y="9461180"/>
              <a:ext cx="9067336" cy="8225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2366" y="3852222"/>
              <a:ext cx="11626205" cy="11860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4249" y="3852222"/>
              <a:ext cx="11542438" cy="110230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87852" y="3685761"/>
              <a:ext cx="1351280" cy="1351280"/>
            </a:xfrm>
            <a:custGeom>
              <a:avLst/>
              <a:gdLst/>
              <a:ahLst/>
              <a:cxnLst/>
              <a:rect l="l" t="t" r="r" b="b"/>
              <a:pathLst>
                <a:path w="1351279" h="1351279">
                  <a:moveTo>
                    <a:pt x="743140" y="157581"/>
                  </a:moveTo>
                  <a:lnTo>
                    <a:pt x="735787" y="122047"/>
                  </a:lnTo>
                  <a:lnTo>
                    <a:pt x="729526" y="113042"/>
                  </a:lnTo>
                  <a:lnTo>
                    <a:pt x="715810" y="93306"/>
                  </a:lnTo>
                  <a:lnTo>
                    <a:pt x="697890" y="81724"/>
                  </a:lnTo>
                  <a:lnTo>
                    <a:pt x="697890" y="157581"/>
                  </a:lnTo>
                  <a:lnTo>
                    <a:pt x="697890" y="165455"/>
                  </a:lnTo>
                  <a:lnTo>
                    <a:pt x="695858" y="173342"/>
                  </a:lnTo>
                  <a:lnTo>
                    <a:pt x="691807" y="180098"/>
                  </a:lnTo>
                  <a:lnTo>
                    <a:pt x="433590" y="180098"/>
                  </a:lnTo>
                  <a:lnTo>
                    <a:pt x="429755" y="173342"/>
                  </a:lnTo>
                  <a:lnTo>
                    <a:pt x="427507" y="165455"/>
                  </a:lnTo>
                  <a:lnTo>
                    <a:pt x="427507" y="157581"/>
                  </a:lnTo>
                  <a:lnTo>
                    <a:pt x="432625" y="136728"/>
                  </a:lnTo>
                  <a:lnTo>
                    <a:pt x="446163" y="120916"/>
                  </a:lnTo>
                  <a:lnTo>
                    <a:pt x="465404" y="112915"/>
                  </a:lnTo>
                  <a:lnTo>
                    <a:pt x="487616" y="115481"/>
                  </a:lnTo>
                  <a:lnTo>
                    <a:pt x="487845" y="115481"/>
                  </a:lnTo>
                  <a:lnTo>
                    <a:pt x="494817" y="117957"/>
                  </a:lnTo>
                  <a:lnTo>
                    <a:pt x="502475" y="117055"/>
                  </a:lnTo>
                  <a:lnTo>
                    <a:pt x="508685" y="112915"/>
                  </a:lnTo>
                  <a:lnTo>
                    <a:pt x="514629" y="108724"/>
                  </a:lnTo>
                  <a:lnTo>
                    <a:pt x="518236" y="101981"/>
                  </a:lnTo>
                  <a:lnTo>
                    <a:pt x="518236" y="90944"/>
                  </a:lnTo>
                  <a:lnTo>
                    <a:pt x="517779" y="90271"/>
                  </a:lnTo>
                  <a:lnTo>
                    <a:pt x="521335" y="72783"/>
                  </a:lnTo>
                  <a:lnTo>
                    <a:pt x="531012" y="58470"/>
                  </a:lnTo>
                  <a:lnTo>
                    <a:pt x="545325" y="48793"/>
                  </a:lnTo>
                  <a:lnTo>
                    <a:pt x="562813" y="45250"/>
                  </a:lnTo>
                  <a:lnTo>
                    <a:pt x="580288" y="48780"/>
                  </a:lnTo>
                  <a:lnTo>
                    <a:pt x="594614" y="58305"/>
                  </a:lnTo>
                  <a:lnTo>
                    <a:pt x="604278" y="72212"/>
                  </a:lnTo>
                  <a:lnTo>
                    <a:pt x="607834" y="88925"/>
                  </a:lnTo>
                  <a:lnTo>
                    <a:pt x="607720" y="90944"/>
                  </a:lnTo>
                  <a:lnTo>
                    <a:pt x="607402" y="93306"/>
                  </a:lnTo>
                  <a:lnTo>
                    <a:pt x="607390" y="101981"/>
                  </a:lnTo>
                  <a:lnTo>
                    <a:pt x="610984" y="108953"/>
                  </a:lnTo>
                  <a:lnTo>
                    <a:pt x="617105" y="113042"/>
                  </a:lnTo>
                  <a:lnTo>
                    <a:pt x="623138" y="117284"/>
                  </a:lnTo>
                  <a:lnTo>
                    <a:pt x="630796" y="118186"/>
                  </a:lnTo>
                  <a:lnTo>
                    <a:pt x="637781" y="115481"/>
                  </a:lnTo>
                  <a:lnTo>
                    <a:pt x="659993" y="113042"/>
                  </a:lnTo>
                  <a:lnTo>
                    <a:pt x="679221" y="121081"/>
                  </a:lnTo>
                  <a:lnTo>
                    <a:pt x="692772" y="136855"/>
                  </a:lnTo>
                  <a:lnTo>
                    <a:pt x="697890" y="157581"/>
                  </a:lnTo>
                  <a:lnTo>
                    <a:pt x="697890" y="81724"/>
                  </a:lnTo>
                  <a:lnTo>
                    <a:pt x="686244" y="74193"/>
                  </a:lnTo>
                  <a:lnTo>
                    <a:pt x="650163" y="67538"/>
                  </a:lnTo>
                  <a:lnTo>
                    <a:pt x="640295" y="45250"/>
                  </a:lnTo>
                  <a:lnTo>
                    <a:pt x="638251" y="40640"/>
                  </a:lnTo>
                  <a:lnTo>
                    <a:pt x="618578" y="19240"/>
                  </a:lnTo>
                  <a:lnTo>
                    <a:pt x="592924" y="5105"/>
                  </a:lnTo>
                  <a:lnTo>
                    <a:pt x="563029" y="0"/>
                  </a:lnTo>
                  <a:lnTo>
                    <a:pt x="533146" y="5105"/>
                  </a:lnTo>
                  <a:lnTo>
                    <a:pt x="507492" y="19240"/>
                  </a:lnTo>
                  <a:lnTo>
                    <a:pt x="487819" y="40640"/>
                  </a:lnTo>
                  <a:lnTo>
                    <a:pt x="475907" y="67538"/>
                  </a:lnTo>
                  <a:lnTo>
                    <a:pt x="440016" y="74193"/>
                  </a:lnTo>
                  <a:lnTo>
                    <a:pt x="410425" y="93306"/>
                  </a:lnTo>
                  <a:lnTo>
                    <a:pt x="390334" y="122047"/>
                  </a:lnTo>
                  <a:lnTo>
                    <a:pt x="382930" y="157581"/>
                  </a:lnTo>
                  <a:lnTo>
                    <a:pt x="384441" y="174066"/>
                  </a:lnTo>
                  <a:lnTo>
                    <a:pt x="405904" y="217690"/>
                  </a:lnTo>
                  <a:lnTo>
                    <a:pt x="416255" y="225120"/>
                  </a:lnTo>
                  <a:lnTo>
                    <a:pt x="709587" y="225120"/>
                  </a:lnTo>
                  <a:lnTo>
                    <a:pt x="737222" y="189826"/>
                  </a:lnTo>
                  <a:lnTo>
                    <a:pt x="741641" y="174066"/>
                  </a:lnTo>
                  <a:lnTo>
                    <a:pt x="743140" y="157581"/>
                  </a:lnTo>
                  <a:close/>
                </a:path>
                <a:path w="1351279" h="1351279">
                  <a:moveTo>
                    <a:pt x="990549" y="360197"/>
                  </a:moveTo>
                  <a:lnTo>
                    <a:pt x="988771" y="351447"/>
                  </a:lnTo>
                  <a:lnTo>
                    <a:pt x="983932" y="344297"/>
                  </a:lnTo>
                  <a:lnTo>
                    <a:pt x="976769" y="339458"/>
                  </a:lnTo>
                  <a:lnTo>
                    <a:pt x="968032" y="337680"/>
                  </a:lnTo>
                  <a:lnTo>
                    <a:pt x="923010" y="337680"/>
                  </a:lnTo>
                  <a:lnTo>
                    <a:pt x="914273" y="339458"/>
                  </a:lnTo>
                  <a:lnTo>
                    <a:pt x="907110" y="344297"/>
                  </a:lnTo>
                  <a:lnTo>
                    <a:pt x="902271" y="351447"/>
                  </a:lnTo>
                  <a:lnTo>
                    <a:pt x="900493" y="360197"/>
                  </a:lnTo>
                  <a:lnTo>
                    <a:pt x="902271" y="368935"/>
                  </a:lnTo>
                  <a:lnTo>
                    <a:pt x="907110" y="376097"/>
                  </a:lnTo>
                  <a:lnTo>
                    <a:pt x="914273" y="380923"/>
                  </a:lnTo>
                  <a:lnTo>
                    <a:pt x="923010" y="382701"/>
                  </a:lnTo>
                  <a:lnTo>
                    <a:pt x="968032" y="382701"/>
                  </a:lnTo>
                  <a:lnTo>
                    <a:pt x="976769" y="380923"/>
                  </a:lnTo>
                  <a:lnTo>
                    <a:pt x="983932" y="376097"/>
                  </a:lnTo>
                  <a:lnTo>
                    <a:pt x="988771" y="368935"/>
                  </a:lnTo>
                  <a:lnTo>
                    <a:pt x="990549" y="360197"/>
                  </a:lnTo>
                  <a:close/>
                </a:path>
                <a:path w="1351279" h="1351279">
                  <a:moveTo>
                    <a:pt x="1036751" y="471512"/>
                  </a:moveTo>
                  <a:lnTo>
                    <a:pt x="1035100" y="463080"/>
                  </a:lnTo>
                  <a:lnTo>
                    <a:pt x="1030173" y="455650"/>
                  </a:lnTo>
                  <a:lnTo>
                    <a:pt x="1022743" y="450710"/>
                  </a:lnTo>
                  <a:lnTo>
                    <a:pt x="1014298" y="449059"/>
                  </a:lnTo>
                  <a:lnTo>
                    <a:pt x="1005852" y="450710"/>
                  </a:lnTo>
                  <a:lnTo>
                    <a:pt x="998423" y="455650"/>
                  </a:lnTo>
                  <a:lnTo>
                    <a:pt x="998194" y="455650"/>
                  </a:lnTo>
                  <a:lnTo>
                    <a:pt x="966457" y="487387"/>
                  </a:lnTo>
                  <a:lnTo>
                    <a:pt x="961517" y="494817"/>
                  </a:lnTo>
                  <a:lnTo>
                    <a:pt x="959878" y="503262"/>
                  </a:lnTo>
                  <a:lnTo>
                    <a:pt x="961517" y="511708"/>
                  </a:lnTo>
                  <a:lnTo>
                    <a:pt x="966457" y="519137"/>
                  </a:lnTo>
                  <a:lnTo>
                    <a:pt x="970965" y="523633"/>
                  </a:lnTo>
                  <a:lnTo>
                    <a:pt x="976591" y="525665"/>
                  </a:lnTo>
                  <a:lnTo>
                    <a:pt x="988288" y="525665"/>
                  </a:lnTo>
                  <a:lnTo>
                    <a:pt x="993927" y="523405"/>
                  </a:lnTo>
                  <a:lnTo>
                    <a:pt x="998423" y="519137"/>
                  </a:lnTo>
                  <a:lnTo>
                    <a:pt x="1030173" y="487387"/>
                  </a:lnTo>
                  <a:lnTo>
                    <a:pt x="1035100" y="479958"/>
                  </a:lnTo>
                  <a:lnTo>
                    <a:pt x="1036751" y="471512"/>
                  </a:lnTo>
                  <a:close/>
                </a:path>
                <a:path w="1351279" h="1351279">
                  <a:moveTo>
                    <a:pt x="1036751" y="248869"/>
                  </a:moveTo>
                  <a:lnTo>
                    <a:pt x="998423" y="201256"/>
                  </a:lnTo>
                  <a:lnTo>
                    <a:pt x="982548" y="194678"/>
                  </a:lnTo>
                  <a:lnTo>
                    <a:pt x="974115" y="196316"/>
                  </a:lnTo>
                  <a:lnTo>
                    <a:pt x="966685" y="201256"/>
                  </a:lnTo>
                  <a:lnTo>
                    <a:pt x="961745" y="208686"/>
                  </a:lnTo>
                  <a:lnTo>
                    <a:pt x="960094" y="217131"/>
                  </a:lnTo>
                  <a:lnTo>
                    <a:pt x="961745" y="225564"/>
                  </a:lnTo>
                  <a:lnTo>
                    <a:pt x="966685" y="232994"/>
                  </a:lnTo>
                  <a:lnTo>
                    <a:pt x="998423" y="264744"/>
                  </a:lnTo>
                  <a:lnTo>
                    <a:pt x="998194" y="264744"/>
                  </a:lnTo>
                  <a:lnTo>
                    <a:pt x="1002703" y="269240"/>
                  </a:lnTo>
                  <a:lnTo>
                    <a:pt x="1008329" y="271272"/>
                  </a:lnTo>
                  <a:lnTo>
                    <a:pt x="1020038" y="271272"/>
                  </a:lnTo>
                  <a:lnTo>
                    <a:pt x="1025664" y="269024"/>
                  </a:lnTo>
                  <a:lnTo>
                    <a:pt x="1030173" y="264744"/>
                  </a:lnTo>
                  <a:lnTo>
                    <a:pt x="1035100" y="257314"/>
                  </a:lnTo>
                  <a:lnTo>
                    <a:pt x="1036751" y="248869"/>
                  </a:lnTo>
                  <a:close/>
                </a:path>
                <a:path w="1351279" h="1351279">
                  <a:moveTo>
                    <a:pt x="1148130" y="517779"/>
                  </a:moveTo>
                  <a:lnTo>
                    <a:pt x="1146352" y="509041"/>
                  </a:lnTo>
                  <a:lnTo>
                    <a:pt x="1141514" y="501878"/>
                  </a:lnTo>
                  <a:lnTo>
                    <a:pt x="1134364" y="497039"/>
                  </a:lnTo>
                  <a:lnTo>
                    <a:pt x="1125626" y="495274"/>
                  </a:lnTo>
                  <a:lnTo>
                    <a:pt x="1116876" y="497039"/>
                  </a:lnTo>
                  <a:lnTo>
                    <a:pt x="1109726" y="501878"/>
                  </a:lnTo>
                  <a:lnTo>
                    <a:pt x="1104887" y="509041"/>
                  </a:lnTo>
                  <a:lnTo>
                    <a:pt x="1103109" y="517779"/>
                  </a:lnTo>
                  <a:lnTo>
                    <a:pt x="1103109" y="562800"/>
                  </a:lnTo>
                  <a:lnTo>
                    <a:pt x="1104887" y="571550"/>
                  </a:lnTo>
                  <a:lnTo>
                    <a:pt x="1109726" y="578700"/>
                  </a:lnTo>
                  <a:lnTo>
                    <a:pt x="1116876" y="583539"/>
                  </a:lnTo>
                  <a:lnTo>
                    <a:pt x="1125626" y="585317"/>
                  </a:lnTo>
                  <a:lnTo>
                    <a:pt x="1134364" y="583539"/>
                  </a:lnTo>
                  <a:lnTo>
                    <a:pt x="1141514" y="578700"/>
                  </a:lnTo>
                  <a:lnTo>
                    <a:pt x="1146352" y="571550"/>
                  </a:lnTo>
                  <a:lnTo>
                    <a:pt x="1148130" y="562800"/>
                  </a:lnTo>
                  <a:lnTo>
                    <a:pt x="1148130" y="517779"/>
                  </a:lnTo>
                  <a:close/>
                </a:path>
                <a:path w="1351279" h="1351279">
                  <a:moveTo>
                    <a:pt x="1148130" y="157581"/>
                  </a:moveTo>
                  <a:lnTo>
                    <a:pt x="1146352" y="148844"/>
                  </a:lnTo>
                  <a:lnTo>
                    <a:pt x="1141514" y="141681"/>
                  </a:lnTo>
                  <a:lnTo>
                    <a:pt x="1134364" y="136842"/>
                  </a:lnTo>
                  <a:lnTo>
                    <a:pt x="1125626" y="135064"/>
                  </a:lnTo>
                  <a:lnTo>
                    <a:pt x="1116876" y="136842"/>
                  </a:lnTo>
                  <a:lnTo>
                    <a:pt x="1109726" y="141681"/>
                  </a:lnTo>
                  <a:lnTo>
                    <a:pt x="1104887" y="148844"/>
                  </a:lnTo>
                  <a:lnTo>
                    <a:pt x="1103109" y="157581"/>
                  </a:lnTo>
                  <a:lnTo>
                    <a:pt x="1103109" y="202603"/>
                  </a:lnTo>
                  <a:lnTo>
                    <a:pt x="1104887" y="211353"/>
                  </a:lnTo>
                  <a:lnTo>
                    <a:pt x="1109726" y="218503"/>
                  </a:lnTo>
                  <a:lnTo>
                    <a:pt x="1116876" y="223342"/>
                  </a:lnTo>
                  <a:lnTo>
                    <a:pt x="1125626" y="225120"/>
                  </a:lnTo>
                  <a:lnTo>
                    <a:pt x="1134364" y="223342"/>
                  </a:lnTo>
                  <a:lnTo>
                    <a:pt x="1141514" y="218503"/>
                  </a:lnTo>
                  <a:lnTo>
                    <a:pt x="1146352" y="211353"/>
                  </a:lnTo>
                  <a:lnTo>
                    <a:pt x="1148130" y="202603"/>
                  </a:lnTo>
                  <a:lnTo>
                    <a:pt x="1148130" y="157581"/>
                  </a:lnTo>
                  <a:close/>
                </a:path>
                <a:path w="1351279" h="1351279">
                  <a:moveTo>
                    <a:pt x="1215669" y="360197"/>
                  </a:moveTo>
                  <a:lnTo>
                    <a:pt x="1208595" y="325132"/>
                  </a:lnTo>
                  <a:lnTo>
                    <a:pt x="1201877" y="315163"/>
                  </a:lnTo>
                  <a:lnTo>
                    <a:pt x="1189304" y="296506"/>
                  </a:lnTo>
                  <a:lnTo>
                    <a:pt x="1170647" y="283946"/>
                  </a:lnTo>
                  <a:lnTo>
                    <a:pt x="1170647" y="360197"/>
                  </a:lnTo>
                  <a:lnTo>
                    <a:pt x="1167091" y="377672"/>
                  </a:lnTo>
                  <a:lnTo>
                    <a:pt x="1157414" y="391998"/>
                  </a:lnTo>
                  <a:lnTo>
                    <a:pt x="1143101" y="401662"/>
                  </a:lnTo>
                  <a:lnTo>
                    <a:pt x="1125613" y="405218"/>
                  </a:lnTo>
                  <a:lnTo>
                    <a:pt x="1108138" y="401662"/>
                  </a:lnTo>
                  <a:lnTo>
                    <a:pt x="1093825" y="391998"/>
                  </a:lnTo>
                  <a:lnTo>
                    <a:pt x="1084148" y="377672"/>
                  </a:lnTo>
                  <a:lnTo>
                    <a:pt x="1080592" y="360197"/>
                  </a:lnTo>
                  <a:lnTo>
                    <a:pt x="1084148" y="342709"/>
                  </a:lnTo>
                  <a:lnTo>
                    <a:pt x="1093825" y="328396"/>
                  </a:lnTo>
                  <a:lnTo>
                    <a:pt x="1108138" y="318719"/>
                  </a:lnTo>
                  <a:lnTo>
                    <a:pt x="1125613" y="315163"/>
                  </a:lnTo>
                  <a:lnTo>
                    <a:pt x="1143101" y="318719"/>
                  </a:lnTo>
                  <a:lnTo>
                    <a:pt x="1157414" y="328396"/>
                  </a:lnTo>
                  <a:lnTo>
                    <a:pt x="1167091" y="342709"/>
                  </a:lnTo>
                  <a:lnTo>
                    <a:pt x="1170647" y="360197"/>
                  </a:lnTo>
                  <a:lnTo>
                    <a:pt x="1170647" y="283946"/>
                  </a:lnTo>
                  <a:lnTo>
                    <a:pt x="1160678" y="277215"/>
                  </a:lnTo>
                  <a:lnTo>
                    <a:pt x="1125613" y="270141"/>
                  </a:lnTo>
                  <a:lnTo>
                    <a:pt x="1090561" y="277215"/>
                  </a:lnTo>
                  <a:lnTo>
                    <a:pt x="1061935" y="296506"/>
                  </a:lnTo>
                  <a:lnTo>
                    <a:pt x="1042644" y="325132"/>
                  </a:lnTo>
                  <a:lnTo>
                    <a:pt x="1035570" y="360197"/>
                  </a:lnTo>
                  <a:lnTo>
                    <a:pt x="1042644" y="395249"/>
                  </a:lnTo>
                  <a:lnTo>
                    <a:pt x="1061935" y="423875"/>
                  </a:lnTo>
                  <a:lnTo>
                    <a:pt x="1090561" y="443166"/>
                  </a:lnTo>
                  <a:lnTo>
                    <a:pt x="1125613" y="450240"/>
                  </a:lnTo>
                  <a:lnTo>
                    <a:pt x="1160678" y="443166"/>
                  </a:lnTo>
                  <a:lnTo>
                    <a:pt x="1189304" y="423875"/>
                  </a:lnTo>
                  <a:lnTo>
                    <a:pt x="1201877" y="405218"/>
                  </a:lnTo>
                  <a:lnTo>
                    <a:pt x="1208595" y="395249"/>
                  </a:lnTo>
                  <a:lnTo>
                    <a:pt x="1215669" y="360197"/>
                  </a:lnTo>
                  <a:close/>
                </a:path>
                <a:path w="1351279" h="1351279">
                  <a:moveTo>
                    <a:pt x="1291361" y="503262"/>
                  </a:moveTo>
                  <a:lnTo>
                    <a:pt x="1253032" y="455650"/>
                  </a:lnTo>
                  <a:lnTo>
                    <a:pt x="1237170" y="449059"/>
                  </a:lnTo>
                  <a:lnTo>
                    <a:pt x="1228725" y="450710"/>
                  </a:lnTo>
                  <a:lnTo>
                    <a:pt x="1221295" y="455650"/>
                  </a:lnTo>
                  <a:lnTo>
                    <a:pt x="1221066" y="455650"/>
                  </a:lnTo>
                  <a:lnTo>
                    <a:pt x="1216126" y="463080"/>
                  </a:lnTo>
                  <a:lnTo>
                    <a:pt x="1214488" y="471512"/>
                  </a:lnTo>
                  <a:lnTo>
                    <a:pt x="1216126" y="479958"/>
                  </a:lnTo>
                  <a:lnTo>
                    <a:pt x="1221066" y="487387"/>
                  </a:lnTo>
                  <a:lnTo>
                    <a:pt x="1257312" y="523633"/>
                  </a:lnTo>
                  <a:lnTo>
                    <a:pt x="1262938" y="525665"/>
                  </a:lnTo>
                  <a:lnTo>
                    <a:pt x="1274648" y="525665"/>
                  </a:lnTo>
                  <a:lnTo>
                    <a:pt x="1280274" y="523405"/>
                  </a:lnTo>
                  <a:lnTo>
                    <a:pt x="1284782" y="519137"/>
                  </a:lnTo>
                  <a:lnTo>
                    <a:pt x="1289723" y="511708"/>
                  </a:lnTo>
                  <a:lnTo>
                    <a:pt x="1291361" y="503262"/>
                  </a:lnTo>
                  <a:close/>
                </a:path>
                <a:path w="1351279" h="1351279">
                  <a:moveTo>
                    <a:pt x="1291361" y="217131"/>
                  </a:moveTo>
                  <a:lnTo>
                    <a:pt x="1289723" y="208686"/>
                  </a:lnTo>
                  <a:lnTo>
                    <a:pt x="1284782" y="201256"/>
                  </a:lnTo>
                  <a:lnTo>
                    <a:pt x="1277353" y="196316"/>
                  </a:lnTo>
                  <a:lnTo>
                    <a:pt x="1268907" y="194678"/>
                  </a:lnTo>
                  <a:lnTo>
                    <a:pt x="1260462" y="196316"/>
                  </a:lnTo>
                  <a:lnTo>
                    <a:pt x="1253032" y="201256"/>
                  </a:lnTo>
                  <a:lnTo>
                    <a:pt x="1221295" y="232994"/>
                  </a:lnTo>
                  <a:lnTo>
                    <a:pt x="1216355" y="240423"/>
                  </a:lnTo>
                  <a:lnTo>
                    <a:pt x="1214716" y="248869"/>
                  </a:lnTo>
                  <a:lnTo>
                    <a:pt x="1216355" y="257314"/>
                  </a:lnTo>
                  <a:lnTo>
                    <a:pt x="1221295" y="264744"/>
                  </a:lnTo>
                  <a:lnTo>
                    <a:pt x="1225804" y="269240"/>
                  </a:lnTo>
                  <a:lnTo>
                    <a:pt x="1231430" y="271272"/>
                  </a:lnTo>
                  <a:lnTo>
                    <a:pt x="1237056" y="271272"/>
                  </a:lnTo>
                  <a:lnTo>
                    <a:pt x="1237284" y="271272"/>
                  </a:lnTo>
                  <a:lnTo>
                    <a:pt x="1242910" y="271272"/>
                  </a:lnTo>
                  <a:lnTo>
                    <a:pt x="1248537" y="269024"/>
                  </a:lnTo>
                  <a:lnTo>
                    <a:pt x="1253032" y="264744"/>
                  </a:lnTo>
                  <a:lnTo>
                    <a:pt x="1284782" y="232994"/>
                  </a:lnTo>
                  <a:lnTo>
                    <a:pt x="1289723" y="225564"/>
                  </a:lnTo>
                  <a:lnTo>
                    <a:pt x="1291361" y="217131"/>
                  </a:lnTo>
                  <a:close/>
                </a:path>
                <a:path w="1351279" h="1351279">
                  <a:moveTo>
                    <a:pt x="1350746" y="1329143"/>
                  </a:moveTo>
                  <a:lnTo>
                    <a:pt x="1348968" y="1320253"/>
                  </a:lnTo>
                  <a:lnTo>
                    <a:pt x="1344129" y="1312633"/>
                  </a:lnTo>
                  <a:lnTo>
                    <a:pt x="1336967" y="1307553"/>
                  </a:lnTo>
                  <a:lnTo>
                    <a:pt x="1328229" y="1306283"/>
                  </a:lnTo>
                  <a:lnTo>
                    <a:pt x="1283208" y="1306283"/>
                  </a:lnTo>
                  <a:lnTo>
                    <a:pt x="1283208" y="1035773"/>
                  </a:lnTo>
                  <a:lnTo>
                    <a:pt x="1305725" y="1035773"/>
                  </a:lnTo>
                  <a:lnTo>
                    <a:pt x="1314462" y="1034503"/>
                  </a:lnTo>
                  <a:lnTo>
                    <a:pt x="1321612" y="1029423"/>
                  </a:lnTo>
                  <a:lnTo>
                    <a:pt x="1326451" y="1021803"/>
                  </a:lnTo>
                  <a:lnTo>
                    <a:pt x="1328229" y="1014183"/>
                  </a:lnTo>
                  <a:lnTo>
                    <a:pt x="1326451" y="1005293"/>
                  </a:lnTo>
                  <a:lnTo>
                    <a:pt x="1321612" y="997673"/>
                  </a:lnTo>
                  <a:lnTo>
                    <a:pt x="1314462" y="992593"/>
                  </a:lnTo>
                  <a:lnTo>
                    <a:pt x="1305725" y="991323"/>
                  </a:lnTo>
                  <a:lnTo>
                    <a:pt x="1283208" y="991323"/>
                  </a:lnTo>
                  <a:lnTo>
                    <a:pt x="1283208" y="968463"/>
                  </a:lnTo>
                  <a:lnTo>
                    <a:pt x="1281430" y="959573"/>
                  </a:lnTo>
                  <a:lnTo>
                    <a:pt x="1276591" y="953223"/>
                  </a:lnTo>
                  <a:lnTo>
                    <a:pt x="1269441" y="948143"/>
                  </a:lnTo>
                  <a:lnTo>
                    <a:pt x="1260690" y="945603"/>
                  </a:lnTo>
                  <a:lnTo>
                    <a:pt x="1251953" y="948143"/>
                  </a:lnTo>
                  <a:lnTo>
                    <a:pt x="1244790" y="953223"/>
                  </a:lnTo>
                  <a:lnTo>
                    <a:pt x="1239964" y="959573"/>
                  </a:lnTo>
                  <a:lnTo>
                    <a:pt x="1238186" y="968463"/>
                  </a:lnTo>
                  <a:lnTo>
                    <a:pt x="1238186" y="991323"/>
                  </a:lnTo>
                  <a:lnTo>
                    <a:pt x="1238186" y="1035773"/>
                  </a:lnTo>
                  <a:lnTo>
                    <a:pt x="1238186" y="1306283"/>
                  </a:lnTo>
                  <a:lnTo>
                    <a:pt x="1058087" y="1306283"/>
                  </a:lnTo>
                  <a:lnTo>
                    <a:pt x="1058087" y="1035773"/>
                  </a:lnTo>
                  <a:lnTo>
                    <a:pt x="1238186" y="1035773"/>
                  </a:lnTo>
                  <a:lnTo>
                    <a:pt x="1238186" y="991323"/>
                  </a:lnTo>
                  <a:lnTo>
                    <a:pt x="1058087" y="991323"/>
                  </a:lnTo>
                  <a:lnTo>
                    <a:pt x="1058087" y="968463"/>
                  </a:lnTo>
                  <a:lnTo>
                    <a:pt x="1056309" y="959573"/>
                  </a:lnTo>
                  <a:lnTo>
                    <a:pt x="1051471" y="953223"/>
                  </a:lnTo>
                  <a:lnTo>
                    <a:pt x="1044308" y="948143"/>
                  </a:lnTo>
                  <a:lnTo>
                    <a:pt x="1035570" y="945603"/>
                  </a:lnTo>
                  <a:lnTo>
                    <a:pt x="1026833" y="948143"/>
                  </a:lnTo>
                  <a:lnTo>
                    <a:pt x="1019670" y="953223"/>
                  </a:lnTo>
                  <a:lnTo>
                    <a:pt x="1014831" y="959573"/>
                  </a:lnTo>
                  <a:lnTo>
                    <a:pt x="1013053" y="968463"/>
                  </a:lnTo>
                  <a:lnTo>
                    <a:pt x="1013053" y="991323"/>
                  </a:lnTo>
                  <a:lnTo>
                    <a:pt x="990549" y="991323"/>
                  </a:lnTo>
                  <a:lnTo>
                    <a:pt x="981798" y="992593"/>
                  </a:lnTo>
                  <a:lnTo>
                    <a:pt x="974648" y="997673"/>
                  </a:lnTo>
                  <a:lnTo>
                    <a:pt x="969810" y="1005293"/>
                  </a:lnTo>
                  <a:lnTo>
                    <a:pt x="968032" y="1014183"/>
                  </a:lnTo>
                  <a:lnTo>
                    <a:pt x="969810" y="1021803"/>
                  </a:lnTo>
                  <a:lnTo>
                    <a:pt x="974648" y="1029423"/>
                  </a:lnTo>
                  <a:lnTo>
                    <a:pt x="981798" y="1034503"/>
                  </a:lnTo>
                  <a:lnTo>
                    <a:pt x="990549" y="1035773"/>
                  </a:lnTo>
                  <a:lnTo>
                    <a:pt x="1013053" y="1035773"/>
                  </a:lnTo>
                  <a:lnTo>
                    <a:pt x="1013053" y="1306283"/>
                  </a:lnTo>
                  <a:lnTo>
                    <a:pt x="900493" y="1306283"/>
                  </a:lnTo>
                  <a:lnTo>
                    <a:pt x="900493" y="1261833"/>
                  </a:lnTo>
                  <a:lnTo>
                    <a:pt x="900493" y="1238973"/>
                  </a:lnTo>
                  <a:lnTo>
                    <a:pt x="898715" y="1230083"/>
                  </a:lnTo>
                  <a:lnTo>
                    <a:pt x="893876" y="1222463"/>
                  </a:lnTo>
                  <a:lnTo>
                    <a:pt x="886726" y="1218653"/>
                  </a:lnTo>
                  <a:lnTo>
                    <a:pt x="877989" y="1216113"/>
                  </a:lnTo>
                  <a:lnTo>
                    <a:pt x="855472" y="1216113"/>
                  </a:lnTo>
                  <a:lnTo>
                    <a:pt x="855472" y="1261833"/>
                  </a:lnTo>
                  <a:lnTo>
                    <a:pt x="855472" y="1306283"/>
                  </a:lnTo>
                  <a:lnTo>
                    <a:pt x="765416" y="1306283"/>
                  </a:lnTo>
                  <a:lnTo>
                    <a:pt x="765416" y="1261833"/>
                  </a:lnTo>
                  <a:lnTo>
                    <a:pt x="855472" y="1261833"/>
                  </a:lnTo>
                  <a:lnTo>
                    <a:pt x="855472" y="1216113"/>
                  </a:lnTo>
                  <a:lnTo>
                    <a:pt x="742911" y="1216113"/>
                  </a:lnTo>
                  <a:lnTo>
                    <a:pt x="734161" y="1218653"/>
                  </a:lnTo>
                  <a:lnTo>
                    <a:pt x="727011" y="1222463"/>
                  </a:lnTo>
                  <a:lnTo>
                    <a:pt x="722172" y="1230083"/>
                  </a:lnTo>
                  <a:lnTo>
                    <a:pt x="720394" y="1238973"/>
                  </a:lnTo>
                  <a:lnTo>
                    <a:pt x="720394" y="1306283"/>
                  </a:lnTo>
                  <a:lnTo>
                    <a:pt x="675373" y="1306283"/>
                  </a:lnTo>
                  <a:lnTo>
                    <a:pt x="675373" y="1261833"/>
                  </a:lnTo>
                  <a:lnTo>
                    <a:pt x="675373" y="1238973"/>
                  </a:lnTo>
                  <a:lnTo>
                    <a:pt x="673595" y="1230083"/>
                  </a:lnTo>
                  <a:lnTo>
                    <a:pt x="668756" y="1222463"/>
                  </a:lnTo>
                  <a:lnTo>
                    <a:pt x="661606" y="1218653"/>
                  </a:lnTo>
                  <a:lnTo>
                    <a:pt x="652856" y="1216113"/>
                  </a:lnTo>
                  <a:lnTo>
                    <a:pt x="630351" y="1216113"/>
                  </a:lnTo>
                  <a:lnTo>
                    <a:pt x="630351" y="1261833"/>
                  </a:lnTo>
                  <a:lnTo>
                    <a:pt x="630351" y="1306283"/>
                  </a:lnTo>
                  <a:lnTo>
                    <a:pt x="540296" y="1306283"/>
                  </a:lnTo>
                  <a:lnTo>
                    <a:pt x="540296" y="1261833"/>
                  </a:lnTo>
                  <a:lnTo>
                    <a:pt x="630351" y="1261833"/>
                  </a:lnTo>
                  <a:lnTo>
                    <a:pt x="630351" y="1216113"/>
                  </a:lnTo>
                  <a:lnTo>
                    <a:pt x="517779" y="1216113"/>
                  </a:lnTo>
                  <a:lnTo>
                    <a:pt x="509041" y="1218653"/>
                  </a:lnTo>
                  <a:lnTo>
                    <a:pt x="501891" y="1222463"/>
                  </a:lnTo>
                  <a:lnTo>
                    <a:pt x="497052" y="1230083"/>
                  </a:lnTo>
                  <a:lnTo>
                    <a:pt x="495274" y="1238973"/>
                  </a:lnTo>
                  <a:lnTo>
                    <a:pt x="495274" y="1306283"/>
                  </a:lnTo>
                  <a:lnTo>
                    <a:pt x="382714" y="1306283"/>
                  </a:lnTo>
                  <a:lnTo>
                    <a:pt x="382714" y="1012913"/>
                  </a:lnTo>
                  <a:lnTo>
                    <a:pt x="382714" y="1006563"/>
                  </a:lnTo>
                  <a:lnTo>
                    <a:pt x="428434" y="992593"/>
                  </a:lnTo>
                  <a:lnTo>
                    <a:pt x="470979" y="972273"/>
                  </a:lnTo>
                  <a:lnTo>
                    <a:pt x="476516" y="968463"/>
                  </a:lnTo>
                  <a:lnTo>
                    <a:pt x="489445" y="959573"/>
                  </a:lnTo>
                  <a:lnTo>
                    <a:pt x="544156" y="915123"/>
                  </a:lnTo>
                  <a:lnTo>
                    <a:pt x="573620" y="878293"/>
                  </a:lnTo>
                  <a:lnTo>
                    <a:pt x="597560" y="838923"/>
                  </a:lnTo>
                  <a:lnTo>
                    <a:pt x="615391" y="794473"/>
                  </a:lnTo>
                  <a:lnTo>
                    <a:pt x="626503" y="747483"/>
                  </a:lnTo>
                  <a:lnTo>
                    <a:pt x="630351" y="697953"/>
                  </a:lnTo>
                  <a:lnTo>
                    <a:pt x="626364" y="643343"/>
                  </a:lnTo>
                  <a:lnTo>
                    <a:pt x="614959" y="591273"/>
                  </a:lnTo>
                  <a:lnTo>
                    <a:pt x="596950" y="543013"/>
                  </a:lnTo>
                  <a:lnTo>
                    <a:pt x="585317" y="521258"/>
                  </a:lnTo>
                  <a:lnTo>
                    <a:pt x="585317" y="697953"/>
                  </a:lnTo>
                  <a:lnTo>
                    <a:pt x="581393" y="744943"/>
                  </a:lnTo>
                  <a:lnTo>
                    <a:pt x="570026" y="788123"/>
                  </a:lnTo>
                  <a:lnTo>
                    <a:pt x="551903" y="828763"/>
                  </a:lnTo>
                  <a:lnTo>
                    <a:pt x="527659" y="865593"/>
                  </a:lnTo>
                  <a:lnTo>
                    <a:pt x="497967" y="897343"/>
                  </a:lnTo>
                  <a:lnTo>
                    <a:pt x="463473" y="924013"/>
                  </a:lnTo>
                  <a:lnTo>
                    <a:pt x="424827" y="945603"/>
                  </a:lnTo>
                  <a:lnTo>
                    <a:pt x="382714" y="959573"/>
                  </a:lnTo>
                  <a:lnTo>
                    <a:pt x="382714" y="842733"/>
                  </a:lnTo>
                  <a:lnTo>
                    <a:pt x="433819" y="791933"/>
                  </a:lnTo>
                  <a:lnTo>
                    <a:pt x="488073" y="809713"/>
                  </a:lnTo>
                  <a:lnTo>
                    <a:pt x="490321" y="810983"/>
                  </a:lnTo>
                  <a:lnTo>
                    <a:pt x="495274" y="810983"/>
                  </a:lnTo>
                  <a:lnTo>
                    <a:pt x="517105" y="791933"/>
                  </a:lnTo>
                  <a:lnTo>
                    <a:pt x="517702" y="786853"/>
                  </a:lnTo>
                  <a:lnTo>
                    <a:pt x="515391" y="779233"/>
                  </a:lnTo>
                  <a:lnTo>
                    <a:pt x="510171" y="771613"/>
                  </a:lnTo>
                  <a:lnTo>
                    <a:pt x="502475" y="767803"/>
                  </a:lnTo>
                  <a:lnTo>
                    <a:pt x="469379" y="756373"/>
                  </a:lnTo>
                  <a:lnTo>
                    <a:pt x="490550" y="736053"/>
                  </a:lnTo>
                  <a:lnTo>
                    <a:pt x="491896" y="733513"/>
                  </a:lnTo>
                  <a:lnTo>
                    <a:pt x="515531" y="686523"/>
                  </a:lnTo>
                  <a:lnTo>
                    <a:pt x="517906" y="677633"/>
                  </a:lnTo>
                  <a:lnTo>
                    <a:pt x="516801" y="668743"/>
                  </a:lnTo>
                  <a:lnTo>
                    <a:pt x="512521" y="661123"/>
                  </a:lnTo>
                  <a:lnTo>
                    <a:pt x="505409" y="656043"/>
                  </a:lnTo>
                  <a:lnTo>
                    <a:pt x="496735" y="653503"/>
                  </a:lnTo>
                  <a:lnTo>
                    <a:pt x="488213" y="654773"/>
                  </a:lnTo>
                  <a:lnTo>
                    <a:pt x="480745" y="658583"/>
                  </a:lnTo>
                  <a:lnTo>
                    <a:pt x="475234" y="666203"/>
                  </a:lnTo>
                  <a:lnTo>
                    <a:pt x="454304" y="708113"/>
                  </a:lnTo>
                  <a:lnTo>
                    <a:pt x="382714" y="779233"/>
                  </a:lnTo>
                  <a:lnTo>
                    <a:pt x="382714" y="720813"/>
                  </a:lnTo>
                  <a:lnTo>
                    <a:pt x="382714" y="708113"/>
                  </a:lnTo>
                  <a:lnTo>
                    <a:pt x="382714" y="699223"/>
                  </a:lnTo>
                  <a:lnTo>
                    <a:pt x="380936" y="690333"/>
                  </a:lnTo>
                  <a:lnTo>
                    <a:pt x="376097" y="682713"/>
                  </a:lnTo>
                  <a:lnTo>
                    <a:pt x="372516" y="680173"/>
                  </a:lnTo>
                  <a:lnTo>
                    <a:pt x="368935" y="677633"/>
                  </a:lnTo>
                  <a:lnTo>
                    <a:pt x="360197" y="676363"/>
                  </a:lnTo>
                  <a:lnTo>
                    <a:pt x="337680" y="676363"/>
                  </a:lnTo>
                  <a:lnTo>
                    <a:pt x="337680" y="720813"/>
                  </a:lnTo>
                  <a:lnTo>
                    <a:pt x="337680" y="967193"/>
                  </a:lnTo>
                  <a:lnTo>
                    <a:pt x="337680" y="1012913"/>
                  </a:lnTo>
                  <a:lnTo>
                    <a:pt x="337680" y="1306283"/>
                  </a:lnTo>
                  <a:lnTo>
                    <a:pt x="292658" y="1306283"/>
                  </a:lnTo>
                  <a:lnTo>
                    <a:pt x="292658" y="1012913"/>
                  </a:lnTo>
                  <a:lnTo>
                    <a:pt x="300088" y="1012913"/>
                  </a:lnTo>
                  <a:lnTo>
                    <a:pt x="307517" y="1014183"/>
                  </a:lnTo>
                  <a:lnTo>
                    <a:pt x="322821" y="1014183"/>
                  </a:lnTo>
                  <a:lnTo>
                    <a:pt x="330250" y="1012913"/>
                  </a:lnTo>
                  <a:lnTo>
                    <a:pt x="337680" y="1012913"/>
                  </a:lnTo>
                  <a:lnTo>
                    <a:pt x="337680" y="967193"/>
                  </a:lnTo>
                  <a:lnTo>
                    <a:pt x="330250" y="968463"/>
                  </a:lnTo>
                  <a:lnTo>
                    <a:pt x="300088" y="968463"/>
                  </a:lnTo>
                  <a:lnTo>
                    <a:pt x="292658" y="967193"/>
                  </a:lnTo>
                  <a:lnTo>
                    <a:pt x="292658" y="960843"/>
                  </a:lnTo>
                  <a:lnTo>
                    <a:pt x="292658" y="720813"/>
                  </a:lnTo>
                  <a:lnTo>
                    <a:pt x="337680" y="720813"/>
                  </a:lnTo>
                  <a:lnTo>
                    <a:pt x="337680" y="676363"/>
                  </a:lnTo>
                  <a:lnTo>
                    <a:pt x="265645" y="676363"/>
                  </a:lnTo>
                  <a:lnTo>
                    <a:pt x="261594" y="677633"/>
                  </a:lnTo>
                  <a:lnTo>
                    <a:pt x="257987" y="680173"/>
                  </a:lnTo>
                  <a:lnTo>
                    <a:pt x="228269" y="630643"/>
                  </a:lnTo>
                  <a:lnTo>
                    <a:pt x="245389" y="596353"/>
                  </a:lnTo>
                  <a:lnTo>
                    <a:pt x="247764" y="587463"/>
                  </a:lnTo>
                  <a:lnTo>
                    <a:pt x="246646" y="579843"/>
                  </a:lnTo>
                  <a:lnTo>
                    <a:pt x="242379" y="572223"/>
                  </a:lnTo>
                  <a:lnTo>
                    <a:pt x="235254" y="565873"/>
                  </a:lnTo>
                  <a:lnTo>
                    <a:pt x="226580" y="564603"/>
                  </a:lnTo>
                  <a:lnTo>
                    <a:pt x="218059" y="564603"/>
                  </a:lnTo>
                  <a:lnTo>
                    <a:pt x="210591" y="569683"/>
                  </a:lnTo>
                  <a:lnTo>
                    <a:pt x="205092" y="576033"/>
                  </a:lnTo>
                  <a:lnTo>
                    <a:pt x="188874" y="609053"/>
                  </a:lnTo>
                  <a:lnTo>
                    <a:pt x="135293" y="609053"/>
                  </a:lnTo>
                  <a:lnTo>
                    <a:pt x="126555" y="610323"/>
                  </a:lnTo>
                  <a:lnTo>
                    <a:pt x="119405" y="615403"/>
                  </a:lnTo>
                  <a:lnTo>
                    <a:pt x="114566" y="623023"/>
                  </a:lnTo>
                  <a:lnTo>
                    <a:pt x="112788" y="631913"/>
                  </a:lnTo>
                  <a:lnTo>
                    <a:pt x="114566" y="640803"/>
                  </a:lnTo>
                  <a:lnTo>
                    <a:pt x="119405" y="647153"/>
                  </a:lnTo>
                  <a:lnTo>
                    <a:pt x="126555" y="652233"/>
                  </a:lnTo>
                  <a:lnTo>
                    <a:pt x="135293" y="654773"/>
                  </a:lnTo>
                  <a:lnTo>
                    <a:pt x="190004" y="654773"/>
                  </a:lnTo>
                  <a:lnTo>
                    <a:pt x="199009" y="668743"/>
                  </a:lnTo>
                  <a:lnTo>
                    <a:pt x="145884" y="703033"/>
                  </a:lnTo>
                  <a:lnTo>
                    <a:pt x="139369" y="708113"/>
                  </a:lnTo>
                  <a:lnTo>
                    <a:pt x="135864" y="717003"/>
                  </a:lnTo>
                  <a:lnTo>
                    <a:pt x="135559" y="724623"/>
                  </a:lnTo>
                  <a:lnTo>
                    <a:pt x="138671" y="733513"/>
                  </a:lnTo>
                  <a:lnTo>
                    <a:pt x="142951" y="739863"/>
                  </a:lnTo>
                  <a:lnTo>
                    <a:pt x="150380" y="743673"/>
                  </a:lnTo>
                  <a:lnTo>
                    <a:pt x="166141" y="743673"/>
                  </a:lnTo>
                  <a:lnTo>
                    <a:pt x="221970" y="708113"/>
                  </a:lnTo>
                  <a:lnTo>
                    <a:pt x="247865" y="751293"/>
                  </a:lnTo>
                  <a:lnTo>
                    <a:pt x="247865" y="960843"/>
                  </a:lnTo>
                  <a:lnTo>
                    <a:pt x="205740" y="945603"/>
                  </a:lnTo>
                  <a:lnTo>
                    <a:pt x="167106" y="925283"/>
                  </a:lnTo>
                  <a:lnTo>
                    <a:pt x="132600" y="897343"/>
                  </a:lnTo>
                  <a:lnTo>
                    <a:pt x="102908" y="865593"/>
                  </a:lnTo>
                  <a:lnTo>
                    <a:pt x="78663" y="828763"/>
                  </a:lnTo>
                  <a:lnTo>
                    <a:pt x="60540" y="789393"/>
                  </a:lnTo>
                  <a:lnTo>
                    <a:pt x="49187" y="744943"/>
                  </a:lnTo>
                  <a:lnTo>
                    <a:pt x="45250" y="699223"/>
                  </a:lnTo>
                  <a:lnTo>
                    <a:pt x="45021" y="697953"/>
                  </a:lnTo>
                  <a:lnTo>
                    <a:pt x="48475" y="654773"/>
                  </a:lnTo>
                  <a:lnTo>
                    <a:pt x="58508" y="610323"/>
                  </a:lnTo>
                  <a:lnTo>
                    <a:pt x="74612" y="565873"/>
                  </a:lnTo>
                  <a:lnTo>
                    <a:pt x="96291" y="525233"/>
                  </a:lnTo>
                  <a:lnTo>
                    <a:pt x="123024" y="485863"/>
                  </a:lnTo>
                  <a:lnTo>
                    <a:pt x="154343" y="452843"/>
                  </a:lnTo>
                  <a:lnTo>
                    <a:pt x="189712" y="423633"/>
                  </a:lnTo>
                  <a:lnTo>
                    <a:pt x="228638" y="402043"/>
                  </a:lnTo>
                  <a:lnTo>
                    <a:pt x="270624" y="388073"/>
                  </a:lnTo>
                  <a:lnTo>
                    <a:pt x="315175" y="382993"/>
                  </a:lnTo>
                  <a:lnTo>
                    <a:pt x="359714" y="388073"/>
                  </a:lnTo>
                  <a:lnTo>
                    <a:pt x="401701" y="402043"/>
                  </a:lnTo>
                  <a:lnTo>
                    <a:pt x="440639" y="423633"/>
                  </a:lnTo>
                  <a:lnTo>
                    <a:pt x="476008" y="452843"/>
                  </a:lnTo>
                  <a:lnTo>
                    <a:pt x="507314" y="485863"/>
                  </a:lnTo>
                  <a:lnTo>
                    <a:pt x="534060" y="525233"/>
                  </a:lnTo>
                  <a:lnTo>
                    <a:pt x="555726" y="565873"/>
                  </a:lnTo>
                  <a:lnTo>
                    <a:pt x="571830" y="610323"/>
                  </a:lnTo>
                  <a:lnTo>
                    <a:pt x="581863" y="654773"/>
                  </a:lnTo>
                  <a:lnTo>
                    <a:pt x="585317" y="697953"/>
                  </a:lnTo>
                  <a:lnTo>
                    <a:pt x="585317" y="521258"/>
                  </a:lnTo>
                  <a:lnTo>
                    <a:pt x="544499" y="459193"/>
                  </a:lnTo>
                  <a:lnTo>
                    <a:pt x="511708" y="423633"/>
                  </a:lnTo>
                  <a:lnTo>
                    <a:pt x="475627" y="394423"/>
                  </a:lnTo>
                  <a:lnTo>
                    <a:pt x="437108" y="370293"/>
                  </a:lnTo>
                  <a:lnTo>
                    <a:pt x="396976" y="352513"/>
                  </a:lnTo>
                  <a:lnTo>
                    <a:pt x="356057" y="342353"/>
                  </a:lnTo>
                  <a:lnTo>
                    <a:pt x="315175" y="338543"/>
                  </a:lnTo>
                  <a:lnTo>
                    <a:pt x="274294" y="342353"/>
                  </a:lnTo>
                  <a:lnTo>
                    <a:pt x="233375" y="352513"/>
                  </a:lnTo>
                  <a:lnTo>
                    <a:pt x="193230" y="370293"/>
                  </a:lnTo>
                  <a:lnTo>
                    <a:pt x="154711" y="394423"/>
                  </a:lnTo>
                  <a:lnTo>
                    <a:pt x="118643" y="423633"/>
                  </a:lnTo>
                  <a:lnTo>
                    <a:pt x="85852" y="459193"/>
                  </a:lnTo>
                  <a:lnTo>
                    <a:pt x="57150" y="498563"/>
                  </a:lnTo>
                  <a:lnTo>
                    <a:pt x="33388" y="543013"/>
                  </a:lnTo>
                  <a:lnTo>
                    <a:pt x="15392" y="591273"/>
                  </a:lnTo>
                  <a:lnTo>
                    <a:pt x="3987" y="643343"/>
                  </a:lnTo>
                  <a:lnTo>
                    <a:pt x="0" y="697953"/>
                  </a:lnTo>
                  <a:lnTo>
                    <a:pt x="3835" y="747483"/>
                  </a:lnTo>
                  <a:lnTo>
                    <a:pt x="14960" y="794473"/>
                  </a:lnTo>
                  <a:lnTo>
                    <a:pt x="32778" y="838923"/>
                  </a:lnTo>
                  <a:lnTo>
                    <a:pt x="56718" y="878293"/>
                  </a:lnTo>
                  <a:lnTo>
                    <a:pt x="86194" y="915123"/>
                  </a:lnTo>
                  <a:lnTo>
                    <a:pt x="120599" y="945603"/>
                  </a:lnTo>
                  <a:lnTo>
                    <a:pt x="159372" y="972273"/>
                  </a:lnTo>
                  <a:lnTo>
                    <a:pt x="201904" y="992593"/>
                  </a:lnTo>
                  <a:lnTo>
                    <a:pt x="247637" y="1006563"/>
                  </a:lnTo>
                  <a:lnTo>
                    <a:pt x="247637" y="1306283"/>
                  </a:lnTo>
                  <a:lnTo>
                    <a:pt x="22517" y="1306283"/>
                  </a:lnTo>
                  <a:lnTo>
                    <a:pt x="13766" y="1307553"/>
                  </a:lnTo>
                  <a:lnTo>
                    <a:pt x="6616" y="1312633"/>
                  </a:lnTo>
                  <a:lnTo>
                    <a:pt x="1778" y="1320253"/>
                  </a:lnTo>
                  <a:lnTo>
                    <a:pt x="0" y="1329143"/>
                  </a:lnTo>
                  <a:lnTo>
                    <a:pt x="1778" y="1338033"/>
                  </a:lnTo>
                  <a:lnTo>
                    <a:pt x="6616" y="1344383"/>
                  </a:lnTo>
                  <a:lnTo>
                    <a:pt x="13766" y="1349463"/>
                  </a:lnTo>
                  <a:lnTo>
                    <a:pt x="22517" y="1350733"/>
                  </a:lnTo>
                  <a:lnTo>
                    <a:pt x="1328229" y="1350733"/>
                  </a:lnTo>
                  <a:lnTo>
                    <a:pt x="1336967" y="1349463"/>
                  </a:lnTo>
                  <a:lnTo>
                    <a:pt x="1344129" y="1344383"/>
                  </a:lnTo>
                  <a:lnTo>
                    <a:pt x="1348968" y="1338033"/>
                  </a:lnTo>
                  <a:lnTo>
                    <a:pt x="1350746" y="1329143"/>
                  </a:lnTo>
                  <a:close/>
                </a:path>
                <a:path w="1351279" h="1351279">
                  <a:moveTo>
                    <a:pt x="1350746" y="360197"/>
                  </a:moveTo>
                  <a:lnTo>
                    <a:pt x="1348968" y="351447"/>
                  </a:lnTo>
                  <a:lnTo>
                    <a:pt x="1344129" y="344297"/>
                  </a:lnTo>
                  <a:lnTo>
                    <a:pt x="1336967" y="339458"/>
                  </a:lnTo>
                  <a:lnTo>
                    <a:pt x="1328229" y="337680"/>
                  </a:lnTo>
                  <a:lnTo>
                    <a:pt x="1283208" y="337680"/>
                  </a:lnTo>
                  <a:lnTo>
                    <a:pt x="1274470" y="339458"/>
                  </a:lnTo>
                  <a:lnTo>
                    <a:pt x="1267307" y="344297"/>
                  </a:lnTo>
                  <a:lnTo>
                    <a:pt x="1262468" y="351447"/>
                  </a:lnTo>
                  <a:lnTo>
                    <a:pt x="1260690" y="360197"/>
                  </a:lnTo>
                  <a:lnTo>
                    <a:pt x="1262468" y="368935"/>
                  </a:lnTo>
                  <a:lnTo>
                    <a:pt x="1267307" y="376097"/>
                  </a:lnTo>
                  <a:lnTo>
                    <a:pt x="1274470" y="380923"/>
                  </a:lnTo>
                  <a:lnTo>
                    <a:pt x="1283208" y="382701"/>
                  </a:lnTo>
                  <a:lnTo>
                    <a:pt x="1328229" y="382701"/>
                  </a:lnTo>
                  <a:lnTo>
                    <a:pt x="1336967" y="380923"/>
                  </a:lnTo>
                  <a:lnTo>
                    <a:pt x="1344129" y="376097"/>
                  </a:lnTo>
                  <a:lnTo>
                    <a:pt x="1348968" y="368935"/>
                  </a:lnTo>
                  <a:lnTo>
                    <a:pt x="1350746" y="360197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0239" y="5992419"/>
              <a:ext cx="8734057" cy="6374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12123" y="5992419"/>
              <a:ext cx="8650290" cy="55368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97495" y="6178387"/>
              <a:ext cx="46355" cy="560705"/>
            </a:xfrm>
            <a:custGeom>
              <a:avLst/>
              <a:gdLst/>
              <a:ahLst/>
              <a:cxnLst/>
              <a:rect l="l" t="t" r="r" b="b"/>
              <a:pathLst>
                <a:path w="46354" h="560704">
                  <a:moveTo>
                    <a:pt x="46268" y="0"/>
                  </a:moveTo>
                  <a:lnTo>
                    <a:pt x="0" y="0"/>
                  </a:lnTo>
                  <a:lnTo>
                    <a:pt x="0" y="560141"/>
                  </a:lnTo>
                  <a:lnTo>
                    <a:pt x="46268" y="560141"/>
                  </a:lnTo>
                  <a:lnTo>
                    <a:pt x="46268" y="0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28093" y="6772606"/>
              <a:ext cx="161891" cy="12770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20616" y="5606281"/>
              <a:ext cx="254635" cy="1294130"/>
            </a:xfrm>
            <a:custGeom>
              <a:avLst/>
              <a:gdLst/>
              <a:ahLst/>
              <a:cxnLst/>
              <a:rect l="l" t="t" r="r" b="b"/>
              <a:pathLst>
                <a:path w="254635" h="1294129">
                  <a:moveTo>
                    <a:pt x="231254" y="115455"/>
                  </a:moveTo>
                  <a:lnTo>
                    <a:pt x="222148" y="70548"/>
                  </a:lnTo>
                  <a:lnTo>
                    <a:pt x="205701" y="46189"/>
                  </a:lnTo>
                  <a:lnTo>
                    <a:pt x="197358" y="33845"/>
                  </a:lnTo>
                  <a:lnTo>
                    <a:pt x="184988" y="25514"/>
                  </a:lnTo>
                  <a:lnTo>
                    <a:pt x="184988" y="115455"/>
                  </a:lnTo>
                  <a:lnTo>
                    <a:pt x="184988" y="161696"/>
                  </a:lnTo>
                  <a:lnTo>
                    <a:pt x="179527" y="188696"/>
                  </a:lnTo>
                  <a:lnTo>
                    <a:pt x="164642" y="210756"/>
                  </a:lnTo>
                  <a:lnTo>
                    <a:pt x="142595" y="225640"/>
                  </a:lnTo>
                  <a:lnTo>
                    <a:pt x="115633" y="231101"/>
                  </a:lnTo>
                  <a:lnTo>
                    <a:pt x="88658" y="225628"/>
                  </a:lnTo>
                  <a:lnTo>
                    <a:pt x="66611" y="210743"/>
                  </a:lnTo>
                  <a:lnTo>
                    <a:pt x="51739" y="188671"/>
                  </a:lnTo>
                  <a:lnTo>
                    <a:pt x="46278" y="161696"/>
                  </a:lnTo>
                  <a:lnTo>
                    <a:pt x="46278" y="115455"/>
                  </a:lnTo>
                  <a:lnTo>
                    <a:pt x="51739" y="88531"/>
                  </a:lnTo>
                  <a:lnTo>
                    <a:pt x="66611" y="66509"/>
                  </a:lnTo>
                  <a:lnTo>
                    <a:pt x="88658" y="51650"/>
                  </a:lnTo>
                  <a:lnTo>
                    <a:pt x="115633" y="46189"/>
                  </a:lnTo>
                  <a:lnTo>
                    <a:pt x="142595" y="51650"/>
                  </a:lnTo>
                  <a:lnTo>
                    <a:pt x="164642" y="66509"/>
                  </a:lnTo>
                  <a:lnTo>
                    <a:pt x="179527" y="88531"/>
                  </a:lnTo>
                  <a:lnTo>
                    <a:pt x="184988" y="115455"/>
                  </a:lnTo>
                  <a:lnTo>
                    <a:pt x="184988" y="25514"/>
                  </a:lnTo>
                  <a:lnTo>
                    <a:pt x="160604" y="9080"/>
                  </a:lnTo>
                  <a:lnTo>
                    <a:pt x="115633" y="0"/>
                  </a:lnTo>
                  <a:lnTo>
                    <a:pt x="70662" y="9080"/>
                  </a:lnTo>
                  <a:lnTo>
                    <a:pt x="33896" y="33845"/>
                  </a:lnTo>
                  <a:lnTo>
                    <a:pt x="9105" y="70548"/>
                  </a:lnTo>
                  <a:lnTo>
                    <a:pt x="0" y="115455"/>
                  </a:lnTo>
                  <a:lnTo>
                    <a:pt x="0" y="161696"/>
                  </a:lnTo>
                  <a:lnTo>
                    <a:pt x="9105" y="206641"/>
                  </a:lnTo>
                  <a:lnTo>
                    <a:pt x="33921" y="243382"/>
                  </a:lnTo>
                  <a:lnTo>
                    <a:pt x="70675" y="268185"/>
                  </a:lnTo>
                  <a:lnTo>
                    <a:pt x="115633" y="277291"/>
                  </a:lnTo>
                  <a:lnTo>
                    <a:pt x="160604" y="268185"/>
                  </a:lnTo>
                  <a:lnTo>
                    <a:pt x="197358" y="243382"/>
                  </a:lnTo>
                  <a:lnTo>
                    <a:pt x="205651" y="231101"/>
                  </a:lnTo>
                  <a:lnTo>
                    <a:pt x="222148" y="206641"/>
                  </a:lnTo>
                  <a:lnTo>
                    <a:pt x="231254" y="161696"/>
                  </a:lnTo>
                  <a:lnTo>
                    <a:pt x="231254" y="115455"/>
                  </a:lnTo>
                  <a:close/>
                </a:path>
                <a:path w="254635" h="1294129">
                  <a:moveTo>
                    <a:pt x="254342" y="572020"/>
                  </a:moveTo>
                  <a:lnTo>
                    <a:pt x="208064" y="572020"/>
                  </a:lnTo>
                  <a:lnTo>
                    <a:pt x="208064" y="1224635"/>
                  </a:lnTo>
                  <a:lnTo>
                    <a:pt x="206248" y="1233614"/>
                  </a:lnTo>
                  <a:lnTo>
                    <a:pt x="201282" y="1240967"/>
                  </a:lnTo>
                  <a:lnTo>
                    <a:pt x="193929" y="1245933"/>
                  </a:lnTo>
                  <a:lnTo>
                    <a:pt x="184937" y="1247749"/>
                  </a:lnTo>
                  <a:lnTo>
                    <a:pt x="69316" y="1247749"/>
                  </a:lnTo>
                  <a:lnTo>
                    <a:pt x="97396" y="1208862"/>
                  </a:lnTo>
                  <a:lnTo>
                    <a:pt x="138709" y="1195120"/>
                  </a:lnTo>
                  <a:lnTo>
                    <a:pt x="138709" y="808736"/>
                  </a:lnTo>
                  <a:lnTo>
                    <a:pt x="92443" y="808736"/>
                  </a:lnTo>
                  <a:lnTo>
                    <a:pt x="92443" y="1161808"/>
                  </a:lnTo>
                  <a:lnTo>
                    <a:pt x="82778" y="1165034"/>
                  </a:lnTo>
                  <a:lnTo>
                    <a:pt x="58153" y="1177709"/>
                  </a:lnTo>
                  <a:lnTo>
                    <a:pt x="39331" y="1196644"/>
                  </a:lnTo>
                  <a:lnTo>
                    <a:pt x="27317" y="1220470"/>
                  </a:lnTo>
                  <a:lnTo>
                    <a:pt x="23088" y="1247800"/>
                  </a:lnTo>
                  <a:lnTo>
                    <a:pt x="26733" y="1265796"/>
                  </a:lnTo>
                  <a:lnTo>
                    <a:pt x="36664" y="1280490"/>
                  </a:lnTo>
                  <a:lnTo>
                    <a:pt x="51371" y="1290408"/>
                  </a:lnTo>
                  <a:lnTo>
                    <a:pt x="69354" y="1294041"/>
                  </a:lnTo>
                  <a:lnTo>
                    <a:pt x="184988" y="1293939"/>
                  </a:lnTo>
                  <a:lnTo>
                    <a:pt x="211950" y="1288491"/>
                  </a:lnTo>
                  <a:lnTo>
                    <a:pt x="233997" y="1273619"/>
                  </a:lnTo>
                  <a:lnTo>
                    <a:pt x="248881" y="1251585"/>
                  </a:lnTo>
                  <a:lnTo>
                    <a:pt x="254342" y="1224635"/>
                  </a:lnTo>
                  <a:lnTo>
                    <a:pt x="254342" y="572020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26939" y="5685488"/>
              <a:ext cx="231246" cy="19807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28141" y="5837371"/>
              <a:ext cx="416559" cy="370205"/>
            </a:xfrm>
            <a:custGeom>
              <a:avLst/>
              <a:gdLst/>
              <a:ahLst/>
              <a:cxnLst/>
              <a:rect l="l" t="t" r="r" b="b"/>
              <a:pathLst>
                <a:path w="416560" h="370204">
                  <a:moveTo>
                    <a:pt x="208111" y="0"/>
                  </a:moveTo>
                  <a:lnTo>
                    <a:pt x="160450" y="5502"/>
                  </a:lnTo>
                  <a:lnTo>
                    <a:pt x="116668" y="21170"/>
                  </a:lnTo>
                  <a:lnTo>
                    <a:pt x="78023" y="45746"/>
                  </a:lnTo>
                  <a:lnTo>
                    <a:pt x="45776" y="77972"/>
                  </a:lnTo>
                  <a:lnTo>
                    <a:pt x="21184" y="116590"/>
                  </a:lnTo>
                  <a:lnTo>
                    <a:pt x="5505" y="160344"/>
                  </a:lnTo>
                  <a:lnTo>
                    <a:pt x="0" y="207974"/>
                  </a:lnTo>
                  <a:lnTo>
                    <a:pt x="0" y="254212"/>
                  </a:lnTo>
                  <a:lnTo>
                    <a:pt x="46268" y="254212"/>
                  </a:lnTo>
                  <a:lnTo>
                    <a:pt x="46268" y="207974"/>
                  </a:lnTo>
                  <a:lnTo>
                    <a:pt x="52061" y="165035"/>
                  </a:lnTo>
                  <a:lnTo>
                    <a:pt x="68401" y="126416"/>
                  </a:lnTo>
                  <a:lnTo>
                    <a:pt x="93733" y="93671"/>
                  </a:lnTo>
                  <a:lnTo>
                    <a:pt x="126499" y="68356"/>
                  </a:lnTo>
                  <a:lnTo>
                    <a:pt x="165144" y="52026"/>
                  </a:lnTo>
                  <a:lnTo>
                    <a:pt x="208111" y="46237"/>
                  </a:lnTo>
                  <a:lnTo>
                    <a:pt x="251078" y="52026"/>
                  </a:lnTo>
                  <a:lnTo>
                    <a:pt x="289723" y="68356"/>
                  </a:lnTo>
                  <a:lnTo>
                    <a:pt x="322490" y="93671"/>
                  </a:lnTo>
                  <a:lnTo>
                    <a:pt x="347822" y="126416"/>
                  </a:lnTo>
                  <a:lnTo>
                    <a:pt x="364162" y="165035"/>
                  </a:lnTo>
                  <a:lnTo>
                    <a:pt x="369955" y="207974"/>
                  </a:lnTo>
                  <a:lnTo>
                    <a:pt x="369955" y="300401"/>
                  </a:lnTo>
                  <a:lnTo>
                    <a:pt x="368132" y="309387"/>
                  </a:lnTo>
                  <a:lnTo>
                    <a:pt x="363167" y="316737"/>
                  </a:lnTo>
                  <a:lnTo>
                    <a:pt x="355812" y="321699"/>
                  </a:lnTo>
                  <a:lnTo>
                    <a:pt x="346821" y="323520"/>
                  </a:lnTo>
                  <a:lnTo>
                    <a:pt x="343742" y="323520"/>
                  </a:lnTo>
                  <a:lnTo>
                    <a:pt x="340905" y="322896"/>
                  </a:lnTo>
                  <a:lnTo>
                    <a:pt x="151310" y="251760"/>
                  </a:lnTo>
                  <a:lnTo>
                    <a:pt x="139623" y="247675"/>
                  </a:lnTo>
                  <a:lnTo>
                    <a:pt x="138709" y="234890"/>
                  </a:lnTo>
                  <a:lnTo>
                    <a:pt x="138709" y="231093"/>
                  </a:lnTo>
                  <a:lnTo>
                    <a:pt x="140531" y="222107"/>
                  </a:lnTo>
                  <a:lnTo>
                    <a:pt x="145496" y="214757"/>
                  </a:lnTo>
                  <a:lnTo>
                    <a:pt x="152851" y="209795"/>
                  </a:lnTo>
                  <a:lnTo>
                    <a:pt x="161843" y="207974"/>
                  </a:lnTo>
                  <a:lnTo>
                    <a:pt x="164488" y="207974"/>
                  </a:lnTo>
                  <a:lnTo>
                    <a:pt x="167326" y="208599"/>
                  </a:lnTo>
                  <a:lnTo>
                    <a:pt x="312576" y="262767"/>
                  </a:lnTo>
                  <a:lnTo>
                    <a:pt x="328784" y="219461"/>
                  </a:lnTo>
                  <a:lnTo>
                    <a:pt x="187719" y="166783"/>
                  </a:lnTo>
                  <a:lnTo>
                    <a:pt x="134875" y="167192"/>
                  </a:lnTo>
                  <a:lnTo>
                    <a:pt x="97948" y="204095"/>
                  </a:lnTo>
                  <a:lnTo>
                    <a:pt x="92488" y="231045"/>
                  </a:lnTo>
                  <a:lnTo>
                    <a:pt x="95562" y="252330"/>
                  </a:lnTo>
                  <a:lnTo>
                    <a:pt x="117852" y="285475"/>
                  </a:lnTo>
                  <a:lnTo>
                    <a:pt x="320223" y="364375"/>
                  </a:lnTo>
                  <a:lnTo>
                    <a:pt x="346869" y="369710"/>
                  </a:lnTo>
                  <a:lnTo>
                    <a:pt x="373836" y="364254"/>
                  </a:lnTo>
                  <a:lnTo>
                    <a:pt x="395885" y="349385"/>
                  </a:lnTo>
                  <a:lnTo>
                    <a:pt x="410764" y="327351"/>
                  </a:lnTo>
                  <a:lnTo>
                    <a:pt x="416223" y="300401"/>
                  </a:lnTo>
                  <a:lnTo>
                    <a:pt x="416223" y="207974"/>
                  </a:lnTo>
                  <a:lnTo>
                    <a:pt x="410717" y="160344"/>
                  </a:lnTo>
                  <a:lnTo>
                    <a:pt x="395039" y="116590"/>
                  </a:lnTo>
                  <a:lnTo>
                    <a:pt x="370447" y="77972"/>
                  </a:lnTo>
                  <a:lnTo>
                    <a:pt x="338199" y="45746"/>
                  </a:lnTo>
                  <a:lnTo>
                    <a:pt x="299555" y="21170"/>
                  </a:lnTo>
                  <a:lnTo>
                    <a:pt x="255773" y="5502"/>
                  </a:lnTo>
                  <a:lnTo>
                    <a:pt x="208111" y="0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28141" y="6068464"/>
              <a:ext cx="216288" cy="13861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434448" y="5560040"/>
              <a:ext cx="716915" cy="1340485"/>
            </a:xfrm>
            <a:custGeom>
              <a:avLst/>
              <a:gdLst/>
              <a:ahLst/>
              <a:cxnLst/>
              <a:rect l="l" t="t" r="r" b="b"/>
              <a:pathLst>
                <a:path w="716914" h="1340484">
                  <a:moveTo>
                    <a:pt x="367639" y="126034"/>
                  </a:moveTo>
                  <a:lnTo>
                    <a:pt x="359181" y="103962"/>
                  </a:lnTo>
                  <a:lnTo>
                    <a:pt x="334886" y="61506"/>
                  </a:lnTo>
                  <a:lnTo>
                    <a:pt x="318503" y="46240"/>
                  </a:lnTo>
                  <a:lnTo>
                    <a:pt x="305168" y="33820"/>
                  </a:lnTo>
                  <a:lnTo>
                    <a:pt x="305168" y="99301"/>
                  </a:lnTo>
                  <a:lnTo>
                    <a:pt x="93256" y="174955"/>
                  </a:lnTo>
                  <a:lnTo>
                    <a:pt x="92722" y="170586"/>
                  </a:lnTo>
                  <a:lnTo>
                    <a:pt x="92481" y="166166"/>
                  </a:lnTo>
                  <a:lnTo>
                    <a:pt x="92494" y="161747"/>
                  </a:lnTo>
                  <a:lnTo>
                    <a:pt x="101587" y="116852"/>
                  </a:lnTo>
                  <a:lnTo>
                    <a:pt x="126403" y="80111"/>
                  </a:lnTo>
                  <a:lnTo>
                    <a:pt x="163156" y="55333"/>
                  </a:lnTo>
                  <a:lnTo>
                    <a:pt x="208102" y="46240"/>
                  </a:lnTo>
                  <a:lnTo>
                    <a:pt x="236956" y="49974"/>
                  </a:lnTo>
                  <a:lnTo>
                    <a:pt x="263537" y="60604"/>
                  </a:lnTo>
                  <a:lnTo>
                    <a:pt x="286677" y="77330"/>
                  </a:lnTo>
                  <a:lnTo>
                    <a:pt x="305168" y="99301"/>
                  </a:lnTo>
                  <a:lnTo>
                    <a:pt x="305168" y="33820"/>
                  </a:lnTo>
                  <a:lnTo>
                    <a:pt x="299656" y="28676"/>
                  </a:lnTo>
                  <a:lnTo>
                    <a:pt x="256425" y="7505"/>
                  </a:lnTo>
                  <a:lnTo>
                    <a:pt x="208102" y="0"/>
                  </a:lnTo>
                  <a:lnTo>
                    <a:pt x="165125" y="5791"/>
                  </a:lnTo>
                  <a:lnTo>
                    <a:pt x="126466" y="22123"/>
                  </a:lnTo>
                  <a:lnTo>
                    <a:pt x="93700" y="47434"/>
                  </a:lnTo>
                  <a:lnTo>
                    <a:pt x="68376" y="80187"/>
                  </a:lnTo>
                  <a:lnTo>
                    <a:pt x="52019" y="118808"/>
                  </a:lnTo>
                  <a:lnTo>
                    <a:pt x="46215" y="161785"/>
                  </a:lnTo>
                  <a:lnTo>
                    <a:pt x="46736" y="174625"/>
                  </a:lnTo>
                  <a:lnTo>
                    <a:pt x="48298" y="187426"/>
                  </a:lnTo>
                  <a:lnTo>
                    <a:pt x="50901" y="200139"/>
                  </a:lnTo>
                  <a:lnTo>
                    <a:pt x="54533" y="212686"/>
                  </a:lnTo>
                  <a:lnTo>
                    <a:pt x="61988" y="235140"/>
                  </a:lnTo>
                  <a:lnTo>
                    <a:pt x="230568" y="174955"/>
                  </a:lnTo>
                  <a:lnTo>
                    <a:pt x="367639" y="126034"/>
                  </a:lnTo>
                  <a:close/>
                </a:path>
                <a:path w="716914" h="1340484">
                  <a:moveTo>
                    <a:pt x="627405" y="465455"/>
                  </a:moveTo>
                  <a:lnTo>
                    <a:pt x="574979" y="458482"/>
                  </a:lnTo>
                  <a:lnTo>
                    <a:pt x="574979" y="505066"/>
                  </a:lnTo>
                  <a:lnTo>
                    <a:pt x="535305" y="782828"/>
                  </a:lnTo>
                  <a:lnTo>
                    <a:pt x="234315" y="742746"/>
                  </a:lnTo>
                  <a:lnTo>
                    <a:pt x="244678" y="670077"/>
                  </a:lnTo>
                  <a:lnTo>
                    <a:pt x="254330" y="670064"/>
                  </a:lnTo>
                  <a:lnTo>
                    <a:pt x="281292" y="664616"/>
                  </a:lnTo>
                  <a:lnTo>
                    <a:pt x="303339" y="649744"/>
                  </a:lnTo>
                  <a:lnTo>
                    <a:pt x="318223" y="627710"/>
                  </a:lnTo>
                  <a:lnTo>
                    <a:pt x="323684" y="600760"/>
                  </a:lnTo>
                  <a:lnTo>
                    <a:pt x="318223" y="573811"/>
                  </a:lnTo>
                  <a:lnTo>
                    <a:pt x="303339" y="551776"/>
                  </a:lnTo>
                  <a:lnTo>
                    <a:pt x="281292" y="536905"/>
                  </a:lnTo>
                  <a:lnTo>
                    <a:pt x="264210" y="533463"/>
                  </a:lnTo>
                  <a:lnTo>
                    <a:pt x="274002" y="464985"/>
                  </a:lnTo>
                  <a:lnTo>
                    <a:pt x="574979" y="505066"/>
                  </a:lnTo>
                  <a:lnTo>
                    <a:pt x="574979" y="458482"/>
                  </a:lnTo>
                  <a:lnTo>
                    <a:pt x="389483" y="433755"/>
                  </a:lnTo>
                  <a:lnTo>
                    <a:pt x="384670" y="406031"/>
                  </a:lnTo>
                  <a:lnTo>
                    <a:pt x="365582" y="363829"/>
                  </a:lnTo>
                  <a:lnTo>
                    <a:pt x="340893" y="333133"/>
                  </a:lnTo>
                  <a:lnTo>
                    <a:pt x="340893" y="427278"/>
                  </a:lnTo>
                  <a:lnTo>
                    <a:pt x="234708" y="413118"/>
                  </a:lnTo>
                  <a:lnTo>
                    <a:pt x="217766" y="531456"/>
                  </a:lnTo>
                  <a:lnTo>
                    <a:pt x="138709" y="531456"/>
                  </a:lnTo>
                  <a:lnTo>
                    <a:pt x="138709" y="577684"/>
                  </a:lnTo>
                  <a:lnTo>
                    <a:pt x="254330" y="577684"/>
                  </a:lnTo>
                  <a:lnTo>
                    <a:pt x="275640" y="609815"/>
                  </a:lnTo>
                  <a:lnTo>
                    <a:pt x="254330" y="623925"/>
                  </a:lnTo>
                  <a:lnTo>
                    <a:pt x="92481" y="623925"/>
                  </a:lnTo>
                  <a:lnTo>
                    <a:pt x="83489" y="622109"/>
                  </a:lnTo>
                  <a:lnTo>
                    <a:pt x="76136" y="617143"/>
                  </a:lnTo>
                  <a:lnTo>
                    <a:pt x="71170" y="609790"/>
                  </a:lnTo>
                  <a:lnTo>
                    <a:pt x="69354" y="600811"/>
                  </a:lnTo>
                  <a:lnTo>
                    <a:pt x="69354" y="462140"/>
                  </a:lnTo>
                  <a:lnTo>
                    <a:pt x="76657" y="418363"/>
                  </a:lnTo>
                  <a:lnTo>
                    <a:pt x="96824" y="380301"/>
                  </a:lnTo>
                  <a:lnTo>
                    <a:pt x="127203" y="350266"/>
                  </a:lnTo>
                  <a:lnTo>
                    <a:pt x="165176" y="330555"/>
                  </a:lnTo>
                  <a:lnTo>
                    <a:pt x="208102" y="323481"/>
                  </a:lnTo>
                  <a:lnTo>
                    <a:pt x="250685" y="330098"/>
                  </a:lnTo>
                  <a:lnTo>
                    <a:pt x="287947" y="348640"/>
                  </a:lnTo>
                  <a:lnTo>
                    <a:pt x="317779" y="377063"/>
                  </a:lnTo>
                  <a:lnTo>
                    <a:pt x="338061" y="413359"/>
                  </a:lnTo>
                  <a:lnTo>
                    <a:pt x="340893" y="427278"/>
                  </a:lnTo>
                  <a:lnTo>
                    <a:pt x="340893" y="333133"/>
                  </a:lnTo>
                  <a:lnTo>
                    <a:pt x="337007" y="328295"/>
                  </a:lnTo>
                  <a:lnTo>
                    <a:pt x="300316" y="300990"/>
                  </a:lnTo>
                  <a:lnTo>
                    <a:pt x="256895" y="283476"/>
                  </a:lnTo>
                  <a:lnTo>
                    <a:pt x="208102" y="277291"/>
                  </a:lnTo>
                  <a:lnTo>
                    <a:pt x="158991" y="283895"/>
                  </a:lnTo>
                  <a:lnTo>
                    <a:pt x="114808" y="302564"/>
                  </a:lnTo>
                  <a:lnTo>
                    <a:pt x="77368" y="331482"/>
                  </a:lnTo>
                  <a:lnTo>
                    <a:pt x="48425" y="368909"/>
                  </a:lnTo>
                  <a:lnTo>
                    <a:pt x="29743" y="413054"/>
                  </a:lnTo>
                  <a:lnTo>
                    <a:pt x="23126" y="462140"/>
                  </a:lnTo>
                  <a:lnTo>
                    <a:pt x="23126" y="600811"/>
                  </a:lnTo>
                  <a:lnTo>
                    <a:pt x="28587" y="627761"/>
                  </a:lnTo>
                  <a:lnTo>
                    <a:pt x="43472" y="649795"/>
                  </a:lnTo>
                  <a:lnTo>
                    <a:pt x="65519" y="664667"/>
                  </a:lnTo>
                  <a:lnTo>
                    <a:pt x="88900" y="669404"/>
                  </a:lnTo>
                  <a:lnTo>
                    <a:pt x="711" y="1264335"/>
                  </a:lnTo>
                  <a:lnTo>
                    <a:pt x="279" y="1267599"/>
                  </a:lnTo>
                  <a:lnTo>
                    <a:pt x="88" y="1269834"/>
                  </a:lnTo>
                  <a:lnTo>
                    <a:pt x="0" y="1274241"/>
                  </a:lnTo>
                  <a:lnTo>
                    <a:pt x="5207" y="1299921"/>
                  </a:lnTo>
                  <a:lnTo>
                    <a:pt x="19380" y="1320927"/>
                  </a:lnTo>
                  <a:lnTo>
                    <a:pt x="40398" y="1335087"/>
                  </a:lnTo>
                  <a:lnTo>
                    <a:pt x="66078" y="1340281"/>
                  </a:lnTo>
                  <a:lnTo>
                    <a:pt x="184873" y="1340281"/>
                  </a:lnTo>
                  <a:lnTo>
                    <a:pt x="202882" y="1336636"/>
                  </a:lnTo>
                  <a:lnTo>
                    <a:pt x="217589" y="1326718"/>
                  </a:lnTo>
                  <a:lnTo>
                    <a:pt x="227507" y="1312011"/>
                  </a:lnTo>
                  <a:lnTo>
                    <a:pt x="231140" y="1294041"/>
                  </a:lnTo>
                  <a:lnTo>
                    <a:pt x="227025" y="1267040"/>
                  </a:lnTo>
                  <a:lnTo>
                    <a:pt x="215315" y="1243457"/>
                  </a:lnTo>
                  <a:lnTo>
                    <a:pt x="196977" y="1224610"/>
                  </a:lnTo>
                  <a:lnTo>
                    <a:pt x="172948" y="1211808"/>
                  </a:lnTo>
                  <a:lnTo>
                    <a:pt x="234416" y="860983"/>
                  </a:lnTo>
                  <a:lnTo>
                    <a:pt x="188874" y="853008"/>
                  </a:lnTo>
                  <a:lnTo>
                    <a:pt x="120523" y="1242999"/>
                  </a:lnTo>
                  <a:lnTo>
                    <a:pt x="156832" y="1255102"/>
                  </a:lnTo>
                  <a:lnTo>
                    <a:pt x="168656" y="1261059"/>
                  </a:lnTo>
                  <a:lnTo>
                    <a:pt x="177482" y="1269834"/>
                  </a:lnTo>
                  <a:lnTo>
                    <a:pt x="183007" y="1280972"/>
                  </a:lnTo>
                  <a:lnTo>
                    <a:pt x="184924" y="1294041"/>
                  </a:lnTo>
                  <a:lnTo>
                    <a:pt x="66027" y="1294041"/>
                  </a:lnTo>
                  <a:lnTo>
                    <a:pt x="58331" y="1292479"/>
                  </a:lnTo>
                  <a:lnTo>
                    <a:pt x="52031" y="1288237"/>
                  </a:lnTo>
                  <a:lnTo>
                    <a:pt x="47777" y="1281938"/>
                  </a:lnTo>
                  <a:lnTo>
                    <a:pt x="46215" y="1274241"/>
                  </a:lnTo>
                  <a:lnTo>
                    <a:pt x="46316" y="1272070"/>
                  </a:lnTo>
                  <a:lnTo>
                    <a:pt x="135547" y="670102"/>
                  </a:lnTo>
                  <a:lnTo>
                    <a:pt x="197942" y="670090"/>
                  </a:lnTo>
                  <a:lnTo>
                    <a:pt x="181889" y="782396"/>
                  </a:lnTo>
                  <a:lnTo>
                    <a:pt x="302983" y="798525"/>
                  </a:lnTo>
                  <a:lnTo>
                    <a:pt x="396354" y="1242415"/>
                  </a:lnTo>
                  <a:lnTo>
                    <a:pt x="434454" y="1255153"/>
                  </a:lnTo>
                  <a:lnTo>
                    <a:pt x="446138" y="1261071"/>
                  </a:lnTo>
                  <a:lnTo>
                    <a:pt x="454964" y="1269898"/>
                  </a:lnTo>
                  <a:lnTo>
                    <a:pt x="460540" y="1281061"/>
                  </a:lnTo>
                  <a:lnTo>
                    <a:pt x="462483" y="1294041"/>
                  </a:lnTo>
                  <a:lnTo>
                    <a:pt x="354749" y="1294041"/>
                  </a:lnTo>
                  <a:lnTo>
                    <a:pt x="293725" y="1105103"/>
                  </a:lnTo>
                  <a:lnTo>
                    <a:pt x="248602" y="1115237"/>
                  </a:lnTo>
                  <a:lnTo>
                    <a:pt x="286842" y="1285201"/>
                  </a:lnTo>
                  <a:lnTo>
                    <a:pt x="311048" y="1324711"/>
                  </a:lnTo>
                  <a:lnTo>
                    <a:pt x="354711" y="1340281"/>
                  </a:lnTo>
                  <a:lnTo>
                    <a:pt x="462483" y="1340332"/>
                  </a:lnTo>
                  <a:lnTo>
                    <a:pt x="480491" y="1336687"/>
                  </a:lnTo>
                  <a:lnTo>
                    <a:pt x="495198" y="1326756"/>
                  </a:lnTo>
                  <a:lnTo>
                    <a:pt x="505117" y="1312062"/>
                  </a:lnTo>
                  <a:lnTo>
                    <a:pt x="508762" y="1294091"/>
                  </a:lnTo>
                  <a:lnTo>
                    <a:pt x="504532" y="1266710"/>
                  </a:lnTo>
                  <a:lnTo>
                    <a:pt x="492518" y="1242885"/>
                  </a:lnTo>
                  <a:lnTo>
                    <a:pt x="473697" y="1223962"/>
                  </a:lnTo>
                  <a:lnTo>
                    <a:pt x="449072" y="1211326"/>
                  </a:lnTo>
                  <a:lnTo>
                    <a:pt x="436130" y="1206995"/>
                  </a:lnTo>
                  <a:lnTo>
                    <a:pt x="351612" y="805002"/>
                  </a:lnTo>
                  <a:lnTo>
                    <a:pt x="574598" y="834694"/>
                  </a:lnTo>
                  <a:lnTo>
                    <a:pt x="627405" y="465455"/>
                  </a:lnTo>
                  <a:close/>
                </a:path>
                <a:path w="716914" h="1340484">
                  <a:moveTo>
                    <a:pt x="716813" y="69316"/>
                  </a:moveTo>
                  <a:lnTo>
                    <a:pt x="713181" y="51320"/>
                  </a:lnTo>
                  <a:lnTo>
                    <a:pt x="703249" y="36626"/>
                  </a:lnTo>
                  <a:lnTo>
                    <a:pt x="688530" y="26708"/>
                  </a:lnTo>
                  <a:lnTo>
                    <a:pt x="670547" y="23075"/>
                  </a:lnTo>
                  <a:lnTo>
                    <a:pt x="670547" y="69316"/>
                  </a:lnTo>
                  <a:lnTo>
                    <a:pt x="670547" y="277291"/>
                  </a:lnTo>
                  <a:lnTo>
                    <a:pt x="416217" y="277291"/>
                  </a:lnTo>
                  <a:lnTo>
                    <a:pt x="462445" y="242633"/>
                  </a:lnTo>
                  <a:lnTo>
                    <a:pt x="462445" y="69316"/>
                  </a:lnTo>
                  <a:lnTo>
                    <a:pt x="670547" y="69316"/>
                  </a:lnTo>
                  <a:lnTo>
                    <a:pt x="670547" y="23075"/>
                  </a:lnTo>
                  <a:lnTo>
                    <a:pt x="462445" y="23075"/>
                  </a:lnTo>
                  <a:lnTo>
                    <a:pt x="444436" y="26720"/>
                  </a:lnTo>
                  <a:lnTo>
                    <a:pt x="429729" y="36639"/>
                  </a:lnTo>
                  <a:lnTo>
                    <a:pt x="419811" y="51346"/>
                  </a:lnTo>
                  <a:lnTo>
                    <a:pt x="416166" y="69316"/>
                  </a:lnTo>
                  <a:lnTo>
                    <a:pt x="416166" y="219519"/>
                  </a:lnTo>
                  <a:lnTo>
                    <a:pt x="388467" y="240284"/>
                  </a:lnTo>
                  <a:lnTo>
                    <a:pt x="380542" y="247789"/>
                  </a:lnTo>
                  <a:lnTo>
                    <a:pt x="374700" y="256717"/>
                  </a:lnTo>
                  <a:lnTo>
                    <a:pt x="371106" y="266738"/>
                  </a:lnTo>
                  <a:lnTo>
                    <a:pt x="369951" y="277533"/>
                  </a:lnTo>
                  <a:lnTo>
                    <a:pt x="373684" y="295605"/>
                  </a:lnTo>
                  <a:lnTo>
                    <a:pt x="383565" y="310210"/>
                  </a:lnTo>
                  <a:lnTo>
                    <a:pt x="398195" y="319963"/>
                  </a:lnTo>
                  <a:lnTo>
                    <a:pt x="416217" y="323519"/>
                  </a:lnTo>
                  <a:lnTo>
                    <a:pt x="670547" y="323519"/>
                  </a:lnTo>
                  <a:lnTo>
                    <a:pt x="688555" y="319887"/>
                  </a:lnTo>
                  <a:lnTo>
                    <a:pt x="703262" y="309956"/>
                  </a:lnTo>
                  <a:lnTo>
                    <a:pt x="713181" y="295262"/>
                  </a:lnTo>
                  <a:lnTo>
                    <a:pt x="716813" y="277291"/>
                  </a:lnTo>
                  <a:lnTo>
                    <a:pt x="716813" y="69316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50837" y="7904454"/>
              <a:ext cx="7272096" cy="6160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92720" y="7904454"/>
              <a:ext cx="7188329" cy="53231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77362" y="7423816"/>
              <a:ext cx="1372235" cy="1382395"/>
            </a:xfrm>
            <a:custGeom>
              <a:avLst/>
              <a:gdLst/>
              <a:ahLst/>
              <a:cxnLst/>
              <a:rect l="l" t="t" r="r" b="b"/>
              <a:pathLst>
                <a:path w="1372235" h="1382395">
                  <a:moveTo>
                    <a:pt x="1002284" y="1175727"/>
                  </a:moveTo>
                  <a:lnTo>
                    <a:pt x="984808" y="1132281"/>
                  </a:lnTo>
                  <a:lnTo>
                    <a:pt x="948359" y="1146517"/>
                  </a:lnTo>
                  <a:lnTo>
                    <a:pt x="912888" y="1157579"/>
                  </a:lnTo>
                  <a:lnTo>
                    <a:pt x="869861" y="1166088"/>
                  </a:lnTo>
                  <a:lnTo>
                    <a:pt x="818718" y="1169504"/>
                  </a:lnTo>
                  <a:lnTo>
                    <a:pt x="736460" y="1169504"/>
                  </a:lnTo>
                  <a:lnTo>
                    <a:pt x="736460" y="1216304"/>
                  </a:lnTo>
                  <a:lnTo>
                    <a:pt x="818718" y="1216304"/>
                  </a:lnTo>
                  <a:lnTo>
                    <a:pt x="876033" y="1212557"/>
                  </a:lnTo>
                  <a:lnTo>
                    <a:pt x="923899" y="1203172"/>
                  </a:lnTo>
                  <a:lnTo>
                    <a:pt x="963129" y="1191006"/>
                  </a:lnTo>
                  <a:lnTo>
                    <a:pt x="1002284" y="1175727"/>
                  </a:lnTo>
                  <a:close/>
                </a:path>
                <a:path w="1372235" h="1382395">
                  <a:moveTo>
                    <a:pt x="1096746" y="1138250"/>
                  </a:moveTo>
                  <a:lnTo>
                    <a:pt x="1079284" y="1094778"/>
                  </a:lnTo>
                  <a:lnTo>
                    <a:pt x="1036789" y="1111656"/>
                  </a:lnTo>
                  <a:lnTo>
                    <a:pt x="1054252" y="1155128"/>
                  </a:lnTo>
                  <a:lnTo>
                    <a:pt x="1096746" y="1138250"/>
                  </a:lnTo>
                  <a:close/>
                </a:path>
                <a:path w="1372235" h="1382395">
                  <a:moveTo>
                    <a:pt x="1371803" y="883780"/>
                  </a:moveTo>
                  <a:lnTo>
                    <a:pt x="1366634" y="858405"/>
                  </a:lnTo>
                  <a:lnTo>
                    <a:pt x="1352550" y="837666"/>
                  </a:lnTo>
                  <a:lnTo>
                    <a:pt x="1331696" y="823671"/>
                  </a:lnTo>
                  <a:lnTo>
                    <a:pt x="1324724" y="822274"/>
                  </a:lnTo>
                  <a:lnTo>
                    <a:pt x="1324724" y="883780"/>
                  </a:lnTo>
                  <a:lnTo>
                    <a:pt x="1324724" y="891374"/>
                  </a:lnTo>
                  <a:lnTo>
                    <a:pt x="923645" y="1055763"/>
                  </a:lnTo>
                  <a:lnTo>
                    <a:pt x="872185" y="1070800"/>
                  </a:lnTo>
                  <a:lnTo>
                    <a:pt x="818769" y="1075855"/>
                  </a:lnTo>
                  <a:lnTo>
                    <a:pt x="530974" y="1075855"/>
                  </a:lnTo>
                  <a:lnTo>
                    <a:pt x="500862" y="1079792"/>
                  </a:lnTo>
                  <a:lnTo>
                    <a:pt x="473062" y="1091107"/>
                  </a:lnTo>
                  <a:lnTo>
                    <a:pt x="449008" y="1108976"/>
                  </a:lnTo>
                  <a:lnTo>
                    <a:pt x="430123" y="1132624"/>
                  </a:lnTo>
                  <a:lnTo>
                    <a:pt x="394004" y="1192466"/>
                  </a:lnTo>
                  <a:lnTo>
                    <a:pt x="340550" y="1184135"/>
                  </a:lnTo>
                  <a:lnTo>
                    <a:pt x="289775" y="1165987"/>
                  </a:lnTo>
                  <a:lnTo>
                    <a:pt x="242608" y="1139888"/>
                  </a:lnTo>
                  <a:lnTo>
                    <a:pt x="199898" y="1107655"/>
                  </a:lnTo>
                  <a:lnTo>
                    <a:pt x="162560" y="1071130"/>
                  </a:lnTo>
                  <a:lnTo>
                    <a:pt x="131457" y="1032167"/>
                  </a:lnTo>
                  <a:lnTo>
                    <a:pt x="246951" y="917346"/>
                  </a:lnTo>
                  <a:lnTo>
                    <a:pt x="286473" y="885075"/>
                  </a:lnTo>
                  <a:lnTo>
                    <a:pt x="330885" y="861441"/>
                  </a:lnTo>
                  <a:lnTo>
                    <a:pt x="379082" y="846924"/>
                  </a:lnTo>
                  <a:lnTo>
                    <a:pt x="429971" y="841984"/>
                  </a:lnTo>
                  <a:lnTo>
                    <a:pt x="748258" y="841984"/>
                  </a:lnTo>
                  <a:lnTo>
                    <a:pt x="761987" y="844677"/>
                  </a:lnTo>
                  <a:lnTo>
                    <a:pt x="773201" y="852004"/>
                  </a:lnTo>
                  <a:lnTo>
                    <a:pt x="780770" y="862838"/>
                  </a:lnTo>
                  <a:lnTo>
                    <a:pt x="783539" y="876096"/>
                  </a:lnTo>
                  <a:lnTo>
                    <a:pt x="780199" y="891730"/>
                  </a:lnTo>
                  <a:lnTo>
                    <a:pt x="771398" y="903033"/>
                  </a:lnTo>
                  <a:lnTo>
                    <a:pt x="759015" y="909878"/>
                  </a:lnTo>
                  <a:lnTo>
                    <a:pt x="744880" y="912190"/>
                  </a:lnTo>
                  <a:lnTo>
                    <a:pt x="501180" y="912190"/>
                  </a:lnTo>
                  <a:lnTo>
                    <a:pt x="501180" y="958989"/>
                  </a:lnTo>
                  <a:lnTo>
                    <a:pt x="744880" y="958989"/>
                  </a:lnTo>
                  <a:lnTo>
                    <a:pt x="778548" y="952322"/>
                  </a:lnTo>
                  <a:lnTo>
                    <a:pt x="805738" y="934275"/>
                  </a:lnTo>
                  <a:lnTo>
                    <a:pt x="823937" y="907884"/>
                  </a:lnTo>
                  <a:lnTo>
                    <a:pt x="830567" y="876147"/>
                  </a:lnTo>
                  <a:lnTo>
                    <a:pt x="828370" y="865492"/>
                  </a:lnTo>
                  <a:lnTo>
                    <a:pt x="948207" y="865492"/>
                  </a:lnTo>
                  <a:lnTo>
                    <a:pt x="948207" y="865339"/>
                  </a:lnTo>
                  <a:lnTo>
                    <a:pt x="1306182" y="865339"/>
                  </a:lnTo>
                  <a:lnTo>
                    <a:pt x="1313395" y="866787"/>
                  </a:lnTo>
                  <a:lnTo>
                    <a:pt x="1319288" y="870750"/>
                  </a:lnTo>
                  <a:lnTo>
                    <a:pt x="1323263" y="876604"/>
                  </a:lnTo>
                  <a:lnTo>
                    <a:pt x="1324724" y="883780"/>
                  </a:lnTo>
                  <a:lnTo>
                    <a:pt x="1324724" y="822274"/>
                  </a:lnTo>
                  <a:lnTo>
                    <a:pt x="1306182" y="818540"/>
                  </a:lnTo>
                  <a:lnTo>
                    <a:pt x="1185760" y="818540"/>
                  </a:lnTo>
                  <a:lnTo>
                    <a:pt x="1170127" y="788924"/>
                  </a:lnTo>
                  <a:lnTo>
                    <a:pt x="1142593" y="748893"/>
                  </a:lnTo>
                  <a:lnTo>
                    <a:pt x="1132420" y="737247"/>
                  </a:lnTo>
                  <a:lnTo>
                    <a:pt x="1132420" y="818540"/>
                  </a:lnTo>
                  <a:lnTo>
                    <a:pt x="924775" y="818540"/>
                  </a:lnTo>
                  <a:lnTo>
                    <a:pt x="924775" y="818692"/>
                  </a:lnTo>
                  <a:lnTo>
                    <a:pt x="805942" y="818692"/>
                  </a:lnTo>
                  <a:lnTo>
                    <a:pt x="780237" y="801649"/>
                  </a:lnTo>
                  <a:lnTo>
                    <a:pt x="748207" y="795286"/>
                  </a:lnTo>
                  <a:lnTo>
                    <a:pt x="496506" y="795286"/>
                  </a:lnTo>
                  <a:lnTo>
                    <a:pt x="502272" y="786130"/>
                  </a:lnTo>
                  <a:lnTo>
                    <a:pt x="534885" y="747217"/>
                  </a:lnTo>
                  <a:lnTo>
                    <a:pt x="572122" y="713333"/>
                  </a:lnTo>
                  <a:lnTo>
                    <a:pt x="613384" y="684822"/>
                  </a:lnTo>
                  <a:lnTo>
                    <a:pt x="658088" y="662051"/>
                  </a:lnTo>
                  <a:lnTo>
                    <a:pt x="705662" y="645350"/>
                  </a:lnTo>
                  <a:lnTo>
                    <a:pt x="755523" y="635076"/>
                  </a:lnTo>
                  <a:lnTo>
                    <a:pt x="807072" y="631583"/>
                  </a:lnTo>
                  <a:lnTo>
                    <a:pt x="855713" y="634720"/>
                  </a:lnTo>
                  <a:lnTo>
                    <a:pt x="902893" y="643953"/>
                  </a:lnTo>
                  <a:lnTo>
                    <a:pt x="948105" y="658926"/>
                  </a:lnTo>
                  <a:lnTo>
                    <a:pt x="990866" y="679348"/>
                  </a:lnTo>
                  <a:lnTo>
                    <a:pt x="1030668" y="704888"/>
                  </a:lnTo>
                  <a:lnTo>
                    <a:pt x="1067003" y="735203"/>
                  </a:lnTo>
                  <a:lnTo>
                    <a:pt x="1099375" y="770001"/>
                  </a:lnTo>
                  <a:lnTo>
                    <a:pt x="1127277" y="808951"/>
                  </a:lnTo>
                  <a:lnTo>
                    <a:pt x="1132420" y="818540"/>
                  </a:lnTo>
                  <a:lnTo>
                    <a:pt x="1132420" y="737247"/>
                  </a:lnTo>
                  <a:lnTo>
                    <a:pt x="1110894" y="712584"/>
                  </a:lnTo>
                  <a:lnTo>
                    <a:pt x="1089393" y="692975"/>
                  </a:lnTo>
                  <a:lnTo>
                    <a:pt x="1089393" y="556856"/>
                  </a:lnTo>
                  <a:lnTo>
                    <a:pt x="1137742" y="533069"/>
                  </a:lnTo>
                  <a:lnTo>
                    <a:pt x="1166228" y="500430"/>
                  </a:lnTo>
                  <a:lnTo>
                    <a:pt x="1188123" y="457949"/>
                  </a:lnTo>
                  <a:lnTo>
                    <a:pt x="1202169" y="407492"/>
                  </a:lnTo>
                  <a:lnTo>
                    <a:pt x="1207135" y="350913"/>
                  </a:lnTo>
                  <a:lnTo>
                    <a:pt x="1202169" y="294335"/>
                  </a:lnTo>
                  <a:lnTo>
                    <a:pt x="1188110" y="243878"/>
                  </a:lnTo>
                  <a:lnTo>
                    <a:pt x="1166215" y="201396"/>
                  </a:lnTo>
                  <a:lnTo>
                    <a:pt x="1160005" y="194284"/>
                  </a:lnTo>
                  <a:lnTo>
                    <a:pt x="1160005" y="350862"/>
                  </a:lnTo>
                  <a:lnTo>
                    <a:pt x="1152474" y="413880"/>
                  </a:lnTo>
                  <a:lnTo>
                    <a:pt x="1132078" y="466001"/>
                  </a:lnTo>
                  <a:lnTo>
                    <a:pt x="1102118" y="501472"/>
                  </a:lnTo>
                  <a:lnTo>
                    <a:pt x="1065898" y="514578"/>
                  </a:lnTo>
                  <a:lnTo>
                    <a:pt x="1042314" y="506450"/>
                  </a:lnTo>
                  <a:lnTo>
                    <a:pt x="1042314" y="557009"/>
                  </a:lnTo>
                  <a:lnTo>
                    <a:pt x="1042314" y="656272"/>
                  </a:lnTo>
                  <a:lnTo>
                    <a:pt x="1036675" y="652183"/>
                  </a:lnTo>
                  <a:lnTo>
                    <a:pt x="994968" y="628624"/>
                  </a:lnTo>
                  <a:lnTo>
                    <a:pt x="950747" y="609828"/>
                  </a:lnTo>
                  <a:lnTo>
                    <a:pt x="904405" y="596087"/>
                  </a:lnTo>
                  <a:lnTo>
                    <a:pt x="856386" y="587654"/>
                  </a:lnTo>
                  <a:lnTo>
                    <a:pt x="854151" y="587527"/>
                  </a:lnTo>
                  <a:lnTo>
                    <a:pt x="854151" y="487235"/>
                  </a:lnTo>
                  <a:lnTo>
                    <a:pt x="868718" y="484797"/>
                  </a:lnTo>
                  <a:lnTo>
                    <a:pt x="903541" y="466572"/>
                  </a:lnTo>
                  <a:lnTo>
                    <a:pt x="934097" y="437883"/>
                  </a:lnTo>
                  <a:lnTo>
                    <a:pt x="936777" y="433882"/>
                  </a:lnTo>
                  <a:lnTo>
                    <a:pt x="947864" y="467448"/>
                  </a:lnTo>
                  <a:lnTo>
                    <a:pt x="969962" y="506222"/>
                  </a:lnTo>
                  <a:lnTo>
                    <a:pt x="997750" y="535825"/>
                  </a:lnTo>
                  <a:lnTo>
                    <a:pt x="1030097" y="554723"/>
                  </a:lnTo>
                  <a:lnTo>
                    <a:pt x="1042314" y="557009"/>
                  </a:lnTo>
                  <a:lnTo>
                    <a:pt x="1042314" y="506450"/>
                  </a:lnTo>
                  <a:lnTo>
                    <a:pt x="1031989" y="502881"/>
                  </a:lnTo>
                  <a:lnTo>
                    <a:pt x="1003046" y="471043"/>
                  </a:lnTo>
                  <a:lnTo>
                    <a:pt x="982091" y="423837"/>
                  </a:lnTo>
                  <a:lnTo>
                    <a:pt x="972642" y="368820"/>
                  </a:lnTo>
                  <a:lnTo>
                    <a:pt x="978700" y="354507"/>
                  </a:lnTo>
                  <a:lnTo>
                    <a:pt x="990917" y="302552"/>
                  </a:lnTo>
                  <a:lnTo>
                    <a:pt x="995184" y="245579"/>
                  </a:lnTo>
                  <a:lnTo>
                    <a:pt x="995133" y="245071"/>
                  </a:lnTo>
                  <a:lnTo>
                    <a:pt x="1008214" y="222808"/>
                  </a:lnTo>
                  <a:lnTo>
                    <a:pt x="1025969" y="203466"/>
                  </a:lnTo>
                  <a:lnTo>
                    <a:pt x="1045464" y="191350"/>
                  </a:lnTo>
                  <a:lnTo>
                    <a:pt x="1065898" y="187159"/>
                  </a:lnTo>
                  <a:lnTo>
                    <a:pt x="1102118" y="200253"/>
                  </a:lnTo>
                  <a:lnTo>
                    <a:pt x="1132078" y="235737"/>
                  </a:lnTo>
                  <a:lnTo>
                    <a:pt x="1152474" y="287845"/>
                  </a:lnTo>
                  <a:lnTo>
                    <a:pt x="1160005" y="350862"/>
                  </a:lnTo>
                  <a:lnTo>
                    <a:pt x="1160005" y="194284"/>
                  </a:lnTo>
                  <a:lnTo>
                    <a:pt x="1137716" y="168757"/>
                  </a:lnTo>
                  <a:lnTo>
                    <a:pt x="1103884" y="147802"/>
                  </a:lnTo>
                  <a:lnTo>
                    <a:pt x="1065949" y="140398"/>
                  </a:lnTo>
                  <a:lnTo>
                    <a:pt x="1031824" y="146316"/>
                  </a:lnTo>
                  <a:lnTo>
                    <a:pt x="1000531" y="163525"/>
                  </a:lnTo>
                  <a:lnTo>
                    <a:pt x="987996" y="176199"/>
                  </a:lnTo>
                  <a:lnTo>
                    <a:pt x="978700" y="136664"/>
                  </a:lnTo>
                  <a:lnTo>
                    <a:pt x="959446" y="91109"/>
                  </a:lnTo>
                  <a:lnTo>
                    <a:pt x="948207" y="74345"/>
                  </a:lnTo>
                  <a:lnTo>
                    <a:pt x="948207" y="245630"/>
                  </a:lnTo>
                  <a:lnTo>
                    <a:pt x="942098" y="307708"/>
                  </a:lnTo>
                  <a:lnTo>
                    <a:pt x="925156" y="362191"/>
                  </a:lnTo>
                  <a:lnTo>
                    <a:pt x="899528" y="405523"/>
                  </a:lnTo>
                  <a:lnTo>
                    <a:pt x="867283" y="434136"/>
                  </a:lnTo>
                  <a:lnTo>
                    <a:pt x="854151" y="437845"/>
                  </a:lnTo>
                  <a:lnTo>
                    <a:pt x="854151" y="374269"/>
                  </a:lnTo>
                  <a:lnTo>
                    <a:pt x="807072" y="374269"/>
                  </a:lnTo>
                  <a:lnTo>
                    <a:pt x="807072" y="439547"/>
                  </a:lnTo>
                  <a:lnTo>
                    <a:pt x="807072" y="486841"/>
                  </a:lnTo>
                  <a:lnTo>
                    <a:pt x="807072" y="584771"/>
                  </a:lnTo>
                  <a:lnTo>
                    <a:pt x="755446" y="587895"/>
                  </a:lnTo>
                  <a:lnTo>
                    <a:pt x="705269" y="597065"/>
                  </a:lnTo>
                  <a:lnTo>
                    <a:pt x="657009" y="612013"/>
                  </a:lnTo>
                  <a:lnTo>
                    <a:pt x="611111" y="632472"/>
                  </a:lnTo>
                  <a:lnTo>
                    <a:pt x="595325" y="641896"/>
                  </a:lnTo>
                  <a:lnTo>
                    <a:pt x="595325" y="534822"/>
                  </a:lnTo>
                  <a:lnTo>
                    <a:pt x="654824" y="515581"/>
                  </a:lnTo>
                  <a:lnTo>
                    <a:pt x="686536" y="491223"/>
                  </a:lnTo>
                  <a:lnTo>
                    <a:pt x="713943" y="456819"/>
                  </a:lnTo>
                  <a:lnTo>
                    <a:pt x="724293" y="432485"/>
                  </a:lnTo>
                  <a:lnTo>
                    <a:pt x="750608" y="460984"/>
                  </a:lnTo>
                  <a:lnTo>
                    <a:pt x="788822" y="483450"/>
                  </a:lnTo>
                  <a:lnTo>
                    <a:pt x="807072" y="486841"/>
                  </a:lnTo>
                  <a:lnTo>
                    <a:pt x="807072" y="439547"/>
                  </a:lnTo>
                  <a:lnTo>
                    <a:pt x="802817" y="438645"/>
                  </a:lnTo>
                  <a:lnTo>
                    <a:pt x="776833" y="421830"/>
                  </a:lnTo>
                  <a:lnTo>
                    <a:pt x="753694" y="395008"/>
                  </a:lnTo>
                  <a:lnTo>
                    <a:pt x="735914" y="361772"/>
                  </a:lnTo>
                  <a:lnTo>
                    <a:pt x="735672" y="358559"/>
                  </a:lnTo>
                  <a:lnTo>
                    <a:pt x="734682" y="350672"/>
                  </a:lnTo>
                  <a:lnTo>
                    <a:pt x="733374" y="343128"/>
                  </a:lnTo>
                  <a:lnTo>
                    <a:pt x="754900" y="313410"/>
                  </a:lnTo>
                  <a:lnTo>
                    <a:pt x="770623" y="280949"/>
                  </a:lnTo>
                  <a:lnTo>
                    <a:pt x="780262" y="246443"/>
                  </a:lnTo>
                  <a:lnTo>
                    <a:pt x="783539" y="210502"/>
                  </a:lnTo>
                  <a:lnTo>
                    <a:pt x="777633" y="162344"/>
                  </a:lnTo>
                  <a:lnTo>
                    <a:pt x="760793" y="118059"/>
                  </a:lnTo>
                  <a:lnTo>
                    <a:pt x="750404" y="102692"/>
                  </a:lnTo>
                  <a:lnTo>
                    <a:pt x="762127" y="84937"/>
                  </a:lnTo>
                  <a:lnTo>
                    <a:pt x="783323" y="64135"/>
                  </a:lnTo>
                  <a:lnTo>
                    <a:pt x="806386" y="51231"/>
                  </a:lnTo>
                  <a:lnTo>
                    <a:pt x="830567" y="46799"/>
                  </a:lnTo>
                  <a:lnTo>
                    <a:pt x="867283" y="57124"/>
                  </a:lnTo>
                  <a:lnTo>
                    <a:pt x="899528" y="85737"/>
                  </a:lnTo>
                  <a:lnTo>
                    <a:pt x="925156" y="129070"/>
                  </a:lnTo>
                  <a:lnTo>
                    <a:pt x="942098" y="183553"/>
                  </a:lnTo>
                  <a:lnTo>
                    <a:pt x="948207" y="245630"/>
                  </a:lnTo>
                  <a:lnTo>
                    <a:pt x="948207" y="74345"/>
                  </a:lnTo>
                  <a:lnTo>
                    <a:pt x="934097" y="53289"/>
                  </a:lnTo>
                  <a:lnTo>
                    <a:pt x="903541" y="24599"/>
                  </a:lnTo>
                  <a:lnTo>
                    <a:pt x="868718" y="6375"/>
                  </a:lnTo>
                  <a:lnTo>
                    <a:pt x="830516" y="0"/>
                  </a:lnTo>
                  <a:lnTo>
                    <a:pt x="793521" y="6083"/>
                  </a:lnTo>
                  <a:lnTo>
                    <a:pt x="759015" y="23812"/>
                  </a:lnTo>
                  <a:lnTo>
                    <a:pt x="736460" y="44691"/>
                  </a:lnTo>
                  <a:lnTo>
                    <a:pt x="736460" y="210553"/>
                  </a:lnTo>
                  <a:lnTo>
                    <a:pt x="733463" y="240461"/>
                  </a:lnTo>
                  <a:lnTo>
                    <a:pt x="724649" y="269163"/>
                  </a:lnTo>
                  <a:lnTo>
                    <a:pt x="710311" y="295960"/>
                  </a:lnTo>
                  <a:lnTo>
                    <a:pt x="690702" y="320167"/>
                  </a:lnTo>
                  <a:lnTo>
                    <a:pt x="681316" y="329844"/>
                  </a:lnTo>
                  <a:lnTo>
                    <a:pt x="685063" y="343128"/>
                  </a:lnTo>
                  <a:lnTo>
                    <a:pt x="686917" y="350672"/>
                  </a:lnTo>
                  <a:lnTo>
                    <a:pt x="688327" y="358711"/>
                  </a:lnTo>
                  <a:lnTo>
                    <a:pt x="689152" y="366433"/>
                  </a:lnTo>
                  <a:lnTo>
                    <a:pt x="689419" y="374319"/>
                  </a:lnTo>
                  <a:lnTo>
                    <a:pt x="680173" y="419760"/>
                  </a:lnTo>
                  <a:lnTo>
                    <a:pt x="654951" y="456933"/>
                  </a:lnTo>
                  <a:lnTo>
                    <a:pt x="617550" y="482015"/>
                  </a:lnTo>
                  <a:lnTo>
                    <a:pt x="595325" y="486498"/>
                  </a:lnTo>
                  <a:lnTo>
                    <a:pt x="595325" y="290398"/>
                  </a:lnTo>
                  <a:lnTo>
                    <a:pt x="649160" y="236880"/>
                  </a:lnTo>
                  <a:lnTo>
                    <a:pt x="615886" y="203796"/>
                  </a:lnTo>
                  <a:lnTo>
                    <a:pt x="548246" y="271030"/>
                  </a:lnTo>
                  <a:lnTo>
                    <a:pt x="548246" y="486486"/>
                  </a:lnTo>
                  <a:lnTo>
                    <a:pt x="526034" y="482015"/>
                  </a:lnTo>
                  <a:lnTo>
                    <a:pt x="488657" y="456933"/>
                  </a:lnTo>
                  <a:lnTo>
                    <a:pt x="463410" y="419735"/>
                  </a:lnTo>
                  <a:lnTo>
                    <a:pt x="454164" y="374319"/>
                  </a:lnTo>
                  <a:lnTo>
                    <a:pt x="454228" y="367842"/>
                  </a:lnTo>
                  <a:lnTo>
                    <a:pt x="454736" y="363080"/>
                  </a:lnTo>
                  <a:lnTo>
                    <a:pt x="455472" y="357632"/>
                  </a:lnTo>
                  <a:lnTo>
                    <a:pt x="457377" y="344297"/>
                  </a:lnTo>
                  <a:lnTo>
                    <a:pt x="446709" y="335978"/>
                  </a:lnTo>
                  <a:lnTo>
                    <a:pt x="419912" y="310019"/>
                  </a:lnTo>
                  <a:lnTo>
                    <a:pt x="400100" y="279742"/>
                  </a:lnTo>
                  <a:lnTo>
                    <a:pt x="387807" y="246227"/>
                  </a:lnTo>
                  <a:lnTo>
                    <a:pt x="383578" y="210553"/>
                  </a:lnTo>
                  <a:lnTo>
                    <a:pt x="389902" y="167093"/>
                  </a:lnTo>
                  <a:lnTo>
                    <a:pt x="407708" y="128003"/>
                  </a:lnTo>
                  <a:lnTo>
                    <a:pt x="435330" y="94856"/>
                  </a:lnTo>
                  <a:lnTo>
                    <a:pt x="471055" y="69240"/>
                  </a:lnTo>
                  <a:lnTo>
                    <a:pt x="513194" y="52705"/>
                  </a:lnTo>
                  <a:lnTo>
                    <a:pt x="560044" y="46850"/>
                  </a:lnTo>
                  <a:lnTo>
                    <a:pt x="606869" y="52654"/>
                  </a:lnTo>
                  <a:lnTo>
                    <a:pt x="649008" y="69189"/>
                  </a:lnTo>
                  <a:lnTo>
                    <a:pt x="684733" y="94818"/>
                  </a:lnTo>
                  <a:lnTo>
                    <a:pt x="712343" y="127952"/>
                  </a:lnTo>
                  <a:lnTo>
                    <a:pt x="730148" y="167043"/>
                  </a:lnTo>
                  <a:lnTo>
                    <a:pt x="736460" y="210553"/>
                  </a:lnTo>
                  <a:lnTo>
                    <a:pt x="736460" y="44691"/>
                  </a:lnTo>
                  <a:lnTo>
                    <a:pt x="728154" y="52374"/>
                  </a:lnTo>
                  <a:lnTo>
                    <a:pt x="719594" y="65036"/>
                  </a:lnTo>
                  <a:lnTo>
                    <a:pt x="700239" y="46799"/>
                  </a:lnTo>
                  <a:lnTo>
                    <a:pt x="699757" y="46355"/>
                  </a:lnTo>
                  <a:lnTo>
                    <a:pt x="658266" y="21475"/>
                  </a:lnTo>
                  <a:lnTo>
                    <a:pt x="611238" y="5613"/>
                  </a:lnTo>
                  <a:lnTo>
                    <a:pt x="560044" y="50"/>
                  </a:lnTo>
                  <a:lnTo>
                    <a:pt x="508850" y="5613"/>
                  </a:lnTo>
                  <a:lnTo>
                    <a:pt x="461822" y="21475"/>
                  </a:lnTo>
                  <a:lnTo>
                    <a:pt x="420319" y="46355"/>
                  </a:lnTo>
                  <a:lnTo>
                    <a:pt x="385686" y="78968"/>
                  </a:lnTo>
                  <a:lnTo>
                    <a:pt x="359283" y="118059"/>
                  </a:lnTo>
                  <a:lnTo>
                    <a:pt x="342455" y="162344"/>
                  </a:lnTo>
                  <a:lnTo>
                    <a:pt x="336550" y="210553"/>
                  </a:lnTo>
                  <a:lnTo>
                    <a:pt x="341274" y="253771"/>
                  </a:lnTo>
                  <a:lnTo>
                    <a:pt x="355053" y="294589"/>
                  </a:lnTo>
                  <a:lnTo>
                    <a:pt x="377329" y="331838"/>
                  </a:lnTo>
                  <a:lnTo>
                    <a:pt x="407517" y="364388"/>
                  </a:lnTo>
                  <a:lnTo>
                    <a:pt x="407212" y="367842"/>
                  </a:lnTo>
                  <a:lnTo>
                    <a:pt x="413016" y="417779"/>
                  </a:lnTo>
                  <a:lnTo>
                    <a:pt x="429615" y="456819"/>
                  </a:lnTo>
                  <a:lnTo>
                    <a:pt x="455409" y="490016"/>
                  </a:lnTo>
                  <a:lnTo>
                    <a:pt x="488759" y="515632"/>
                  </a:lnTo>
                  <a:lnTo>
                    <a:pt x="528078" y="532168"/>
                  </a:lnTo>
                  <a:lnTo>
                    <a:pt x="548246" y="534873"/>
                  </a:lnTo>
                  <a:lnTo>
                    <a:pt x="548246" y="673417"/>
                  </a:lnTo>
                  <a:lnTo>
                    <a:pt x="528281" y="688784"/>
                  </a:lnTo>
                  <a:lnTo>
                    <a:pt x="492277" y="724090"/>
                  </a:lnTo>
                  <a:lnTo>
                    <a:pt x="460476" y="763803"/>
                  </a:lnTo>
                  <a:lnTo>
                    <a:pt x="440994" y="795286"/>
                  </a:lnTo>
                  <a:lnTo>
                    <a:pt x="429920" y="795286"/>
                  </a:lnTo>
                  <a:lnTo>
                    <a:pt x="381622" y="799033"/>
                  </a:lnTo>
                  <a:lnTo>
                    <a:pt x="335153" y="810107"/>
                  </a:lnTo>
                  <a:lnTo>
                    <a:pt x="291223" y="828205"/>
                  </a:lnTo>
                  <a:lnTo>
                    <a:pt x="250494" y="853059"/>
                  </a:lnTo>
                  <a:lnTo>
                    <a:pt x="213677" y="884364"/>
                  </a:lnTo>
                  <a:lnTo>
                    <a:pt x="71412" y="1025791"/>
                  </a:lnTo>
                  <a:lnTo>
                    <a:pt x="81305" y="1041552"/>
                  </a:lnTo>
                  <a:lnTo>
                    <a:pt x="107315" y="1078382"/>
                  </a:lnTo>
                  <a:lnTo>
                    <a:pt x="110794" y="1082357"/>
                  </a:lnTo>
                  <a:lnTo>
                    <a:pt x="0" y="1242923"/>
                  </a:lnTo>
                  <a:lnTo>
                    <a:pt x="38785" y="1269377"/>
                  </a:lnTo>
                  <a:lnTo>
                    <a:pt x="143090" y="1118222"/>
                  </a:lnTo>
                  <a:lnTo>
                    <a:pt x="174790" y="1147584"/>
                  </a:lnTo>
                  <a:lnTo>
                    <a:pt x="215112" y="1177607"/>
                  </a:lnTo>
                  <a:lnTo>
                    <a:pt x="259067" y="1203007"/>
                  </a:lnTo>
                  <a:lnTo>
                    <a:pt x="299808" y="1220000"/>
                  </a:lnTo>
                  <a:lnTo>
                    <a:pt x="261645" y="1370749"/>
                  </a:lnTo>
                  <a:lnTo>
                    <a:pt x="307301" y="1382166"/>
                  </a:lnTo>
                  <a:lnTo>
                    <a:pt x="345173" y="1232585"/>
                  </a:lnTo>
                  <a:lnTo>
                    <a:pt x="355638" y="1235240"/>
                  </a:lnTo>
                  <a:lnTo>
                    <a:pt x="407123" y="1239710"/>
                  </a:lnTo>
                  <a:lnTo>
                    <a:pt x="420433" y="1239710"/>
                  </a:lnTo>
                  <a:lnTo>
                    <a:pt x="470496" y="1156716"/>
                  </a:lnTo>
                  <a:lnTo>
                    <a:pt x="481850" y="1142517"/>
                  </a:lnTo>
                  <a:lnTo>
                    <a:pt x="496277" y="1131773"/>
                  </a:lnTo>
                  <a:lnTo>
                    <a:pt x="512953" y="1124978"/>
                  </a:lnTo>
                  <a:lnTo>
                    <a:pt x="531025" y="1122603"/>
                  </a:lnTo>
                  <a:lnTo>
                    <a:pt x="818819" y="1122603"/>
                  </a:lnTo>
                  <a:lnTo>
                    <a:pt x="850226" y="1121130"/>
                  </a:lnTo>
                  <a:lnTo>
                    <a:pt x="911504" y="1109408"/>
                  </a:lnTo>
                  <a:lnTo>
                    <a:pt x="1330553" y="944346"/>
                  </a:lnTo>
                  <a:lnTo>
                    <a:pt x="1360576" y="920394"/>
                  </a:lnTo>
                  <a:lnTo>
                    <a:pt x="1368882" y="903173"/>
                  </a:lnTo>
                  <a:lnTo>
                    <a:pt x="1371803" y="883780"/>
                  </a:lnTo>
                  <a:close/>
                </a:path>
              </a:pathLst>
            </a:custGeom>
            <a:solidFill>
              <a:srgbClr val="2F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47088" y="2586308"/>
              <a:ext cx="18010505" cy="6356350"/>
            </a:xfrm>
            <a:custGeom>
              <a:avLst/>
              <a:gdLst/>
              <a:ahLst/>
              <a:cxnLst/>
              <a:rect l="l" t="t" r="r" b="b"/>
              <a:pathLst>
                <a:path w="18010505" h="6356350">
                  <a:moveTo>
                    <a:pt x="16795300" y="0"/>
                  </a:moveTo>
                  <a:lnTo>
                    <a:pt x="1214622" y="0"/>
                  </a:lnTo>
                  <a:lnTo>
                    <a:pt x="1166928" y="919"/>
                  </a:lnTo>
                  <a:lnTo>
                    <a:pt x="1119700" y="3654"/>
                  </a:lnTo>
                  <a:lnTo>
                    <a:pt x="1072972" y="8171"/>
                  </a:lnTo>
                  <a:lnTo>
                    <a:pt x="1026776" y="14437"/>
                  </a:lnTo>
                  <a:lnTo>
                    <a:pt x="981148" y="22417"/>
                  </a:lnTo>
                  <a:lnTo>
                    <a:pt x="936120" y="32079"/>
                  </a:lnTo>
                  <a:lnTo>
                    <a:pt x="891727" y="43387"/>
                  </a:lnTo>
                  <a:lnTo>
                    <a:pt x="848003" y="56309"/>
                  </a:lnTo>
                  <a:lnTo>
                    <a:pt x="804980" y="70810"/>
                  </a:lnTo>
                  <a:lnTo>
                    <a:pt x="762693" y="86858"/>
                  </a:lnTo>
                  <a:lnTo>
                    <a:pt x="721176" y="104417"/>
                  </a:lnTo>
                  <a:lnTo>
                    <a:pt x="680462" y="123455"/>
                  </a:lnTo>
                  <a:lnTo>
                    <a:pt x="640585" y="143938"/>
                  </a:lnTo>
                  <a:lnTo>
                    <a:pt x="601579" y="165831"/>
                  </a:lnTo>
                  <a:lnTo>
                    <a:pt x="563477" y="189102"/>
                  </a:lnTo>
                  <a:lnTo>
                    <a:pt x="526314" y="213716"/>
                  </a:lnTo>
                  <a:lnTo>
                    <a:pt x="490123" y="239639"/>
                  </a:lnTo>
                  <a:lnTo>
                    <a:pt x="454938" y="266839"/>
                  </a:lnTo>
                  <a:lnTo>
                    <a:pt x="420792" y="295280"/>
                  </a:lnTo>
                  <a:lnTo>
                    <a:pt x="387720" y="324930"/>
                  </a:lnTo>
                  <a:lnTo>
                    <a:pt x="355754" y="355754"/>
                  </a:lnTo>
                  <a:lnTo>
                    <a:pt x="324930" y="387720"/>
                  </a:lnTo>
                  <a:lnTo>
                    <a:pt x="295280" y="420792"/>
                  </a:lnTo>
                  <a:lnTo>
                    <a:pt x="266838" y="454938"/>
                  </a:lnTo>
                  <a:lnTo>
                    <a:pt x="239639" y="490123"/>
                  </a:lnTo>
                  <a:lnTo>
                    <a:pt x="213716" y="526314"/>
                  </a:lnTo>
                  <a:lnTo>
                    <a:pt x="189102" y="563477"/>
                  </a:lnTo>
                  <a:lnTo>
                    <a:pt x="165831" y="601579"/>
                  </a:lnTo>
                  <a:lnTo>
                    <a:pt x="143938" y="640585"/>
                  </a:lnTo>
                  <a:lnTo>
                    <a:pt x="123455" y="680462"/>
                  </a:lnTo>
                  <a:lnTo>
                    <a:pt x="104417" y="721176"/>
                  </a:lnTo>
                  <a:lnTo>
                    <a:pt x="86858" y="762693"/>
                  </a:lnTo>
                  <a:lnTo>
                    <a:pt x="70810" y="804980"/>
                  </a:lnTo>
                  <a:lnTo>
                    <a:pt x="56309" y="848003"/>
                  </a:lnTo>
                  <a:lnTo>
                    <a:pt x="43387" y="891727"/>
                  </a:lnTo>
                  <a:lnTo>
                    <a:pt x="32079" y="936120"/>
                  </a:lnTo>
                  <a:lnTo>
                    <a:pt x="22417" y="981148"/>
                  </a:lnTo>
                  <a:lnTo>
                    <a:pt x="14437" y="1026776"/>
                  </a:lnTo>
                  <a:lnTo>
                    <a:pt x="8171" y="1072972"/>
                  </a:lnTo>
                  <a:lnTo>
                    <a:pt x="3654" y="1119700"/>
                  </a:lnTo>
                  <a:lnTo>
                    <a:pt x="919" y="1166928"/>
                  </a:lnTo>
                  <a:lnTo>
                    <a:pt x="0" y="1214622"/>
                  </a:lnTo>
                  <a:lnTo>
                    <a:pt x="0" y="5141204"/>
                  </a:lnTo>
                  <a:lnTo>
                    <a:pt x="919" y="5188898"/>
                  </a:lnTo>
                  <a:lnTo>
                    <a:pt x="3654" y="5236126"/>
                  </a:lnTo>
                  <a:lnTo>
                    <a:pt x="8171" y="5282855"/>
                  </a:lnTo>
                  <a:lnTo>
                    <a:pt x="14437" y="5329050"/>
                  </a:lnTo>
                  <a:lnTo>
                    <a:pt x="22417" y="5374678"/>
                  </a:lnTo>
                  <a:lnTo>
                    <a:pt x="32079" y="5419706"/>
                  </a:lnTo>
                  <a:lnTo>
                    <a:pt x="43387" y="5464099"/>
                  </a:lnTo>
                  <a:lnTo>
                    <a:pt x="56309" y="5507824"/>
                  </a:lnTo>
                  <a:lnTo>
                    <a:pt x="70810" y="5550846"/>
                  </a:lnTo>
                  <a:lnTo>
                    <a:pt x="86858" y="5593133"/>
                  </a:lnTo>
                  <a:lnTo>
                    <a:pt x="104417" y="5634650"/>
                  </a:lnTo>
                  <a:lnTo>
                    <a:pt x="123455" y="5675364"/>
                  </a:lnTo>
                  <a:lnTo>
                    <a:pt x="143938" y="5715241"/>
                  </a:lnTo>
                  <a:lnTo>
                    <a:pt x="165831" y="5754247"/>
                  </a:lnTo>
                  <a:lnTo>
                    <a:pt x="189102" y="5792349"/>
                  </a:lnTo>
                  <a:lnTo>
                    <a:pt x="213716" y="5829512"/>
                  </a:lnTo>
                  <a:lnTo>
                    <a:pt x="239639" y="5865703"/>
                  </a:lnTo>
                  <a:lnTo>
                    <a:pt x="266839" y="5900889"/>
                  </a:lnTo>
                  <a:lnTo>
                    <a:pt x="295280" y="5935034"/>
                  </a:lnTo>
                  <a:lnTo>
                    <a:pt x="324930" y="5968107"/>
                  </a:lnTo>
                  <a:lnTo>
                    <a:pt x="355754" y="6000072"/>
                  </a:lnTo>
                  <a:lnTo>
                    <a:pt x="387720" y="6030897"/>
                  </a:lnTo>
                  <a:lnTo>
                    <a:pt x="420792" y="6060546"/>
                  </a:lnTo>
                  <a:lnTo>
                    <a:pt x="454938" y="6088988"/>
                  </a:lnTo>
                  <a:lnTo>
                    <a:pt x="490123" y="6116187"/>
                  </a:lnTo>
                  <a:lnTo>
                    <a:pt x="526314" y="6142111"/>
                  </a:lnTo>
                  <a:lnTo>
                    <a:pt x="563478" y="6166725"/>
                  </a:lnTo>
                  <a:lnTo>
                    <a:pt x="601579" y="6189995"/>
                  </a:lnTo>
                  <a:lnTo>
                    <a:pt x="640585" y="6211889"/>
                  </a:lnTo>
                  <a:lnTo>
                    <a:pt x="680462" y="6232371"/>
                  </a:lnTo>
                  <a:lnTo>
                    <a:pt x="721176" y="6251409"/>
                  </a:lnTo>
                  <a:lnTo>
                    <a:pt x="762694" y="6268969"/>
                  </a:lnTo>
                  <a:lnTo>
                    <a:pt x="804980" y="6285016"/>
                  </a:lnTo>
                  <a:lnTo>
                    <a:pt x="848003" y="6299518"/>
                  </a:lnTo>
                  <a:lnTo>
                    <a:pt x="891728" y="6312439"/>
                  </a:lnTo>
                  <a:lnTo>
                    <a:pt x="936121" y="6323748"/>
                  </a:lnTo>
                  <a:lnTo>
                    <a:pt x="981148" y="6333409"/>
                  </a:lnTo>
                  <a:lnTo>
                    <a:pt x="1026777" y="6341390"/>
                  </a:lnTo>
                  <a:lnTo>
                    <a:pt x="1072972" y="6347655"/>
                  </a:lnTo>
                  <a:lnTo>
                    <a:pt x="1119701" y="6352173"/>
                  </a:lnTo>
                  <a:lnTo>
                    <a:pt x="1166929" y="6354908"/>
                  </a:lnTo>
                  <a:lnTo>
                    <a:pt x="1214623" y="6355827"/>
                  </a:lnTo>
                  <a:lnTo>
                    <a:pt x="16795300" y="6355827"/>
                  </a:lnTo>
                  <a:lnTo>
                    <a:pt x="16842994" y="6354908"/>
                  </a:lnTo>
                  <a:lnTo>
                    <a:pt x="16890222" y="6352173"/>
                  </a:lnTo>
                  <a:lnTo>
                    <a:pt x="16936950" y="6347655"/>
                  </a:lnTo>
                  <a:lnTo>
                    <a:pt x="16983146" y="6341390"/>
                  </a:lnTo>
                  <a:lnTo>
                    <a:pt x="17028774" y="6333409"/>
                  </a:lnTo>
                  <a:lnTo>
                    <a:pt x="17073802" y="6323748"/>
                  </a:lnTo>
                  <a:lnTo>
                    <a:pt x="17118195" y="6312439"/>
                  </a:lnTo>
                  <a:lnTo>
                    <a:pt x="17161919" y="6299518"/>
                  </a:lnTo>
                  <a:lnTo>
                    <a:pt x="17204942" y="6285016"/>
                  </a:lnTo>
                  <a:lnTo>
                    <a:pt x="17247229" y="6268969"/>
                  </a:lnTo>
                  <a:lnTo>
                    <a:pt x="17288746" y="6251409"/>
                  </a:lnTo>
                  <a:lnTo>
                    <a:pt x="17329460" y="6232371"/>
                  </a:lnTo>
                  <a:lnTo>
                    <a:pt x="17369337" y="6211889"/>
                  </a:lnTo>
                  <a:lnTo>
                    <a:pt x="17408343" y="6189995"/>
                  </a:lnTo>
                  <a:lnTo>
                    <a:pt x="17446445" y="6166725"/>
                  </a:lnTo>
                  <a:lnTo>
                    <a:pt x="17483608" y="6142111"/>
                  </a:lnTo>
                  <a:lnTo>
                    <a:pt x="17519799" y="6116187"/>
                  </a:lnTo>
                  <a:lnTo>
                    <a:pt x="17554984" y="6088988"/>
                  </a:lnTo>
                  <a:lnTo>
                    <a:pt x="17589130" y="6060546"/>
                  </a:lnTo>
                  <a:lnTo>
                    <a:pt x="17622202" y="6030896"/>
                  </a:lnTo>
                  <a:lnTo>
                    <a:pt x="17654168" y="6000072"/>
                  </a:lnTo>
                  <a:lnTo>
                    <a:pt x="17684992" y="5968107"/>
                  </a:lnTo>
                  <a:lnTo>
                    <a:pt x="17714642" y="5935034"/>
                  </a:lnTo>
                  <a:lnTo>
                    <a:pt x="17743083" y="5900889"/>
                  </a:lnTo>
                  <a:lnTo>
                    <a:pt x="17770283" y="5865703"/>
                  </a:lnTo>
                  <a:lnTo>
                    <a:pt x="17796206" y="5829512"/>
                  </a:lnTo>
                  <a:lnTo>
                    <a:pt x="17820820" y="5792349"/>
                  </a:lnTo>
                  <a:lnTo>
                    <a:pt x="17844091" y="5754247"/>
                  </a:lnTo>
                  <a:lnTo>
                    <a:pt x="17865984" y="5715241"/>
                  </a:lnTo>
                  <a:lnTo>
                    <a:pt x="17886467" y="5675364"/>
                  </a:lnTo>
                  <a:lnTo>
                    <a:pt x="17905505" y="5634650"/>
                  </a:lnTo>
                  <a:lnTo>
                    <a:pt x="17923064" y="5593133"/>
                  </a:lnTo>
                  <a:lnTo>
                    <a:pt x="17939112" y="5550846"/>
                  </a:lnTo>
                  <a:lnTo>
                    <a:pt x="17953613" y="5507823"/>
                  </a:lnTo>
                  <a:lnTo>
                    <a:pt x="17966535" y="5464099"/>
                  </a:lnTo>
                  <a:lnTo>
                    <a:pt x="17977843" y="5419706"/>
                  </a:lnTo>
                  <a:lnTo>
                    <a:pt x="17987505" y="5374678"/>
                  </a:lnTo>
                  <a:lnTo>
                    <a:pt x="17995485" y="5329050"/>
                  </a:lnTo>
                  <a:lnTo>
                    <a:pt x="18001751" y="5282855"/>
                  </a:lnTo>
                  <a:lnTo>
                    <a:pt x="18006268" y="5236126"/>
                  </a:lnTo>
                  <a:lnTo>
                    <a:pt x="18009003" y="5188898"/>
                  </a:lnTo>
                  <a:lnTo>
                    <a:pt x="18009922" y="5141204"/>
                  </a:lnTo>
                  <a:lnTo>
                    <a:pt x="18009922" y="1214622"/>
                  </a:lnTo>
                  <a:lnTo>
                    <a:pt x="18009003" y="1166928"/>
                  </a:lnTo>
                  <a:lnTo>
                    <a:pt x="18006268" y="1119700"/>
                  </a:lnTo>
                  <a:lnTo>
                    <a:pt x="18001751" y="1072972"/>
                  </a:lnTo>
                  <a:lnTo>
                    <a:pt x="17995485" y="1026776"/>
                  </a:lnTo>
                  <a:lnTo>
                    <a:pt x="17987505" y="981148"/>
                  </a:lnTo>
                  <a:lnTo>
                    <a:pt x="17977843" y="936120"/>
                  </a:lnTo>
                  <a:lnTo>
                    <a:pt x="17966535" y="891727"/>
                  </a:lnTo>
                  <a:lnTo>
                    <a:pt x="17953613" y="848003"/>
                  </a:lnTo>
                  <a:lnTo>
                    <a:pt x="17939111" y="804980"/>
                  </a:lnTo>
                  <a:lnTo>
                    <a:pt x="17923064" y="762693"/>
                  </a:lnTo>
                  <a:lnTo>
                    <a:pt x="17905504" y="721176"/>
                  </a:lnTo>
                  <a:lnTo>
                    <a:pt x="17886467" y="680462"/>
                  </a:lnTo>
                  <a:lnTo>
                    <a:pt x="17865984" y="640585"/>
                  </a:lnTo>
                  <a:lnTo>
                    <a:pt x="17844091" y="601579"/>
                  </a:lnTo>
                  <a:lnTo>
                    <a:pt x="17820820" y="563477"/>
                  </a:lnTo>
                  <a:lnTo>
                    <a:pt x="17796206" y="526314"/>
                  </a:lnTo>
                  <a:lnTo>
                    <a:pt x="17770282" y="490123"/>
                  </a:lnTo>
                  <a:lnTo>
                    <a:pt x="17743083" y="454938"/>
                  </a:lnTo>
                  <a:lnTo>
                    <a:pt x="17714642" y="420792"/>
                  </a:lnTo>
                  <a:lnTo>
                    <a:pt x="17684992" y="387720"/>
                  </a:lnTo>
                  <a:lnTo>
                    <a:pt x="17654167" y="355754"/>
                  </a:lnTo>
                  <a:lnTo>
                    <a:pt x="17622202" y="324930"/>
                  </a:lnTo>
                  <a:lnTo>
                    <a:pt x="17589130" y="295280"/>
                  </a:lnTo>
                  <a:lnTo>
                    <a:pt x="17554984" y="266839"/>
                  </a:lnTo>
                  <a:lnTo>
                    <a:pt x="17519798" y="239639"/>
                  </a:lnTo>
                  <a:lnTo>
                    <a:pt x="17483607" y="213716"/>
                  </a:lnTo>
                  <a:lnTo>
                    <a:pt x="17446444" y="189102"/>
                  </a:lnTo>
                  <a:lnTo>
                    <a:pt x="17408343" y="165831"/>
                  </a:lnTo>
                  <a:lnTo>
                    <a:pt x="17369336" y="143938"/>
                  </a:lnTo>
                  <a:lnTo>
                    <a:pt x="17329460" y="123455"/>
                  </a:lnTo>
                  <a:lnTo>
                    <a:pt x="17288746" y="104417"/>
                  </a:lnTo>
                  <a:lnTo>
                    <a:pt x="17247228" y="86858"/>
                  </a:lnTo>
                  <a:lnTo>
                    <a:pt x="17204941" y="70810"/>
                  </a:lnTo>
                  <a:lnTo>
                    <a:pt x="17161919" y="56309"/>
                  </a:lnTo>
                  <a:lnTo>
                    <a:pt x="17118194" y="43387"/>
                  </a:lnTo>
                  <a:lnTo>
                    <a:pt x="17073801" y="32079"/>
                  </a:lnTo>
                  <a:lnTo>
                    <a:pt x="17028774" y="22417"/>
                  </a:lnTo>
                  <a:lnTo>
                    <a:pt x="16983145" y="14437"/>
                  </a:lnTo>
                  <a:lnTo>
                    <a:pt x="16936950" y="8171"/>
                  </a:lnTo>
                  <a:lnTo>
                    <a:pt x="16890222" y="3654"/>
                  </a:lnTo>
                  <a:lnTo>
                    <a:pt x="16842993" y="919"/>
                  </a:lnTo>
                  <a:lnTo>
                    <a:pt x="16795300" y="0"/>
                  </a:lnTo>
                  <a:close/>
                </a:path>
              </a:pathLst>
            </a:custGeom>
            <a:solidFill>
              <a:srgbClr val="D8D8D8">
                <a:alpha val="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7088" y="2592136"/>
              <a:ext cx="18010505" cy="6350000"/>
            </a:xfrm>
            <a:custGeom>
              <a:avLst/>
              <a:gdLst/>
              <a:ahLst/>
              <a:cxnLst/>
              <a:rect l="l" t="t" r="r" b="b"/>
              <a:pathLst>
                <a:path w="18010505" h="6350000">
                  <a:moveTo>
                    <a:pt x="1214622" y="0"/>
                  </a:moveTo>
                  <a:lnTo>
                    <a:pt x="1119700" y="0"/>
                  </a:lnTo>
                  <a:lnTo>
                    <a:pt x="1072972" y="12700"/>
                  </a:lnTo>
                  <a:lnTo>
                    <a:pt x="1026776" y="12700"/>
                  </a:lnTo>
                  <a:lnTo>
                    <a:pt x="936120" y="38100"/>
                  </a:lnTo>
                  <a:lnTo>
                    <a:pt x="891727" y="38100"/>
                  </a:lnTo>
                  <a:lnTo>
                    <a:pt x="848003" y="50800"/>
                  </a:lnTo>
                  <a:lnTo>
                    <a:pt x="804980" y="76200"/>
                  </a:lnTo>
                  <a:lnTo>
                    <a:pt x="721176" y="101600"/>
                  </a:lnTo>
                  <a:lnTo>
                    <a:pt x="680462" y="127000"/>
                  </a:lnTo>
                  <a:lnTo>
                    <a:pt x="640585" y="139700"/>
                  </a:lnTo>
                  <a:lnTo>
                    <a:pt x="601579" y="165100"/>
                  </a:lnTo>
                  <a:lnTo>
                    <a:pt x="563477" y="190500"/>
                  </a:lnTo>
                  <a:lnTo>
                    <a:pt x="526314" y="215900"/>
                  </a:lnTo>
                  <a:lnTo>
                    <a:pt x="490123" y="241300"/>
                  </a:lnTo>
                  <a:lnTo>
                    <a:pt x="454938" y="266700"/>
                  </a:lnTo>
                  <a:lnTo>
                    <a:pt x="420792" y="292100"/>
                  </a:lnTo>
                  <a:lnTo>
                    <a:pt x="387720" y="330200"/>
                  </a:lnTo>
                  <a:lnTo>
                    <a:pt x="355754" y="355600"/>
                  </a:lnTo>
                  <a:lnTo>
                    <a:pt x="324930" y="393700"/>
                  </a:lnTo>
                  <a:lnTo>
                    <a:pt x="295280" y="419100"/>
                  </a:lnTo>
                  <a:lnTo>
                    <a:pt x="266838" y="457200"/>
                  </a:lnTo>
                  <a:lnTo>
                    <a:pt x="239639" y="495300"/>
                  </a:lnTo>
                  <a:lnTo>
                    <a:pt x="213716" y="520700"/>
                  </a:lnTo>
                  <a:lnTo>
                    <a:pt x="189102" y="558800"/>
                  </a:lnTo>
                  <a:lnTo>
                    <a:pt x="165831" y="596900"/>
                  </a:lnTo>
                  <a:lnTo>
                    <a:pt x="143938" y="635000"/>
                  </a:lnTo>
                  <a:lnTo>
                    <a:pt x="123455" y="685800"/>
                  </a:lnTo>
                  <a:lnTo>
                    <a:pt x="104417" y="723900"/>
                  </a:lnTo>
                  <a:lnTo>
                    <a:pt x="86858" y="762000"/>
                  </a:lnTo>
                  <a:lnTo>
                    <a:pt x="70810" y="800100"/>
                  </a:lnTo>
                  <a:lnTo>
                    <a:pt x="56309" y="850900"/>
                  </a:lnTo>
                  <a:lnTo>
                    <a:pt x="43387" y="889000"/>
                  </a:lnTo>
                  <a:lnTo>
                    <a:pt x="32079" y="939800"/>
                  </a:lnTo>
                  <a:lnTo>
                    <a:pt x="22417" y="977900"/>
                  </a:lnTo>
                  <a:lnTo>
                    <a:pt x="14437" y="1028700"/>
                  </a:lnTo>
                  <a:lnTo>
                    <a:pt x="8171" y="1079500"/>
                  </a:lnTo>
                  <a:lnTo>
                    <a:pt x="3654" y="1117600"/>
                  </a:lnTo>
                  <a:lnTo>
                    <a:pt x="919" y="1168400"/>
                  </a:lnTo>
                  <a:lnTo>
                    <a:pt x="0" y="1219200"/>
                  </a:lnTo>
                  <a:lnTo>
                    <a:pt x="0" y="5143500"/>
                  </a:lnTo>
                  <a:lnTo>
                    <a:pt x="919" y="5194300"/>
                  </a:lnTo>
                  <a:lnTo>
                    <a:pt x="3654" y="5232400"/>
                  </a:lnTo>
                  <a:lnTo>
                    <a:pt x="8171" y="5283200"/>
                  </a:lnTo>
                  <a:lnTo>
                    <a:pt x="14437" y="5334000"/>
                  </a:lnTo>
                  <a:lnTo>
                    <a:pt x="22417" y="5372100"/>
                  </a:lnTo>
                  <a:lnTo>
                    <a:pt x="32079" y="5422900"/>
                  </a:lnTo>
                  <a:lnTo>
                    <a:pt x="43387" y="5461000"/>
                  </a:lnTo>
                  <a:lnTo>
                    <a:pt x="56309" y="5511800"/>
                  </a:lnTo>
                  <a:lnTo>
                    <a:pt x="70810" y="5549900"/>
                  </a:lnTo>
                  <a:lnTo>
                    <a:pt x="86858" y="5588000"/>
                  </a:lnTo>
                  <a:lnTo>
                    <a:pt x="104417" y="5638800"/>
                  </a:lnTo>
                  <a:lnTo>
                    <a:pt x="123455" y="5676900"/>
                  </a:lnTo>
                  <a:lnTo>
                    <a:pt x="143938" y="5715000"/>
                  </a:lnTo>
                  <a:lnTo>
                    <a:pt x="165831" y="5753100"/>
                  </a:lnTo>
                  <a:lnTo>
                    <a:pt x="189102" y="5791200"/>
                  </a:lnTo>
                  <a:lnTo>
                    <a:pt x="213716" y="5829300"/>
                  </a:lnTo>
                  <a:lnTo>
                    <a:pt x="239639" y="5867400"/>
                  </a:lnTo>
                  <a:lnTo>
                    <a:pt x="266839" y="5905500"/>
                  </a:lnTo>
                  <a:lnTo>
                    <a:pt x="295280" y="5930900"/>
                  </a:lnTo>
                  <a:lnTo>
                    <a:pt x="324930" y="5969000"/>
                  </a:lnTo>
                  <a:lnTo>
                    <a:pt x="355754" y="5994400"/>
                  </a:lnTo>
                  <a:lnTo>
                    <a:pt x="387720" y="6032500"/>
                  </a:lnTo>
                  <a:lnTo>
                    <a:pt x="420792" y="6057900"/>
                  </a:lnTo>
                  <a:lnTo>
                    <a:pt x="454938" y="6083300"/>
                  </a:lnTo>
                  <a:lnTo>
                    <a:pt x="490123" y="6121400"/>
                  </a:lnTo>
                  <a:lnTo>
                    <a:pt x="526314" y="6146800"/>
                  </a:lnTo>
                  <a:lnTo>
                    <a:pt x="563478" y="6172200"/>
                  </a:lnTo>
                  <a:lnTo>
                    <a:pt x="601579" y="6184900"/>
                  </a:lnTo>
                  <a:lnTo>
                    <a:pt x="640585" y="6210300"/>
                  </a:lnTo>
                  <a:lnTo>
                    <a:pt x="680462" y="6235700"/>
                  </a:lnTo>
                  <a:lnTo>
                    <a:pt x="721176" y="6248400"/>
                  </a:lnTo>
                  <a:lnTo>
                    <a:pt x="762693" y="6273800"/>
                  </a:lnTo>
                  <a:lnTo>
                    <a:pt x="804980" y="6286500"/>
                  </a:lnTo>
                  <a:lnTo>
                    <a:pt x="981148" y="6337300"/>
                  </a:lnTo>
                  <a:lnTo>
                    <a:pt x="1026777" y="6337300"/>
                  </a:lnTo>
                  <a:lnTo>
                    <a:pt x="1072972" y="6350000"/>
                  </a:lnTo>
                  <a:lnTo>
                    <a:pt x="1214623" y="6350000"/>
                  </a:lnTo>
                  <a:lnTo>
                    <a:pt x="1214623" y="6299200"/>
                  </a:lnTo>
                  <a:lnTo>
                    <a:pt x="1165934" y="6286500"/>
                  </a:lnTo>
                  <a:lnTo>
                    <a:pt x="1070144" y="6286500"/>
                  </a:lnTo>
                  <a:lnTo>
                    <a:pt x="1023121" y="6273800"/>
                  </a:lnTo>
                  <a:lnTo>
                    <a:pt x="976733" y="6273800"/>
                  </a:lnTo>
                  <a:lnTo>
                    <a:pt x="841779" y="6235700"/>
                  </a:lnTo>
                  <a:lnTo>
                    <a:pt x="798331" y="6210300"/>
                  </a:lnTo>
                  <a:lnTo>
                    <a:pt x="713980" y="6184900"/>
                  </a:lnTo>
                  <a:lnTo>
                    <a:pt x="673157" y="6159500"/>
                  </a:lnTo>
                  <a:lnTo>
                    <a:pt x="633288" y="6134100"/>
                  </a:lnTo>
                  <a:lnTo>
                    <a:pt x="594415" y="6108700"/>
                  </a:lnTo>
                  <a:lnTo>
                    <a:pt x="556576" y="6083300"/>
                  </a:lnTo>
                  <a:lnTo>
                    <a:pt x="519812" y="6057900"/>
                  </a:lnTo>
                  <a:lnTo>
                    <a:pt x="484162" y="6032500"/>
                  </a:lnTo>
                  <a:lnTo>
                    <a:pt x="449668" y="6007100"/>
                  </a:lnTo>
                  <a:lnTo>
                    <a:pt x="416368" y="5969000"/>
                  </a:lnTo>
                  <a:lnTo>
                    <a:pt x="384303" y="5943600"/>
                  </a:lnTo>
                  <a:lnTo>
                    <a:pt x="353512" y="5905500"/>
                  </a:lnTo>
                  <a:lnTo>
                    <a:pt x="324036" y="5867400"/>
                  </a:lnTo>
                  <a:lnTo>
                    <a:pt x="295915" y="5842000"/>
                  </a:lnTo>
                  <a:lnTo>
                    <a:pt x="269189" y="5803900"/>
                  </a:lnTo>
                  <a:lnTo>
                    <a:pt x="243897" y="5765800"/>
                  </a:lnTo>
                  <a:lnTo>
                    <a:pt x="220079" y="5727700"/>
                  </a:lnTo>
                  <a:lnTo>
                    <a:pt x="197776" y="5676900"/>
                  </a:lnTo>
                  <a:lnTo>
                    <a:pt x="177027" y="5638800"/>
                  </a:lnTo>
                  <a:lnTo>
                    <a:pt x="157873" y="5600700"/>
                  </a:lnTo>
                  <a:lnTo>
                    <a:pt x="140354" y="5562600"/>
                  </a:lnTo>
                  <a:lnTo>
                    <a:pt x="124509" y="5511800"/>
                  </a:lnTo>
                  <a:lnTo>
                    <a:pt x="110378" y="5473700"/>
                  </a:lnTo>
                  <a:lnTo>
                    <a:pt x="98002" y="5422900"/>
                  </a:lnTo>
                  <a:lnTo>
                    <a:pt x="87420" y="5384800"/>
                  </a:lnTo>
                  <a:lnTo>
                    <a:pt x="78672" y="5334000"/>
                  </a:lnTo>
                  <a:lnTo>
                    <a:pt x="71799" y="5283200"/>
                  </a:lnTo>
                  <a:lnTo>
                    <a:pt x="66840" y="5232400"/>
                  </a:lnTo>
                  <a:lnTo>
                    <a:pt x="63835" y="5194300"/>
                  </a:lnTo>
                  <a:lnTo>
                    <a:pt x="62825" y="5143500"/>
                  </a:lnTo>
                  <a:lnTo>
                    <a:pt x="62825" y="1219200"/>
                  </a:lnTo>
                  <a:lnTo>
                    <a:pt x="63835" y="1168400"/>
                  </a:lnTo>
                  <a:lnTo>
                    <a:pt x="66840" y="1117600"/>
                  </a:lnTo>
                  <a:lnTo>
                    <a:pt x="71799" y="1066800"/>
                  </a:lnTo>
                  <a:lnTo>
                    <a:pt x="78672" y="1028700"/>
                  </a:lnTo>
                  <a:lnTo>
                    <a:pt x="87420" y="977900"/>
                  </a:lnTo>
                  <a:lnTo>
                    <a:pt x="98002" y="927100"/>
                  </a:lnTo>
                  <a:lnTo>
                    <a:pt x="110378" y="889000"/>
                  </a:lnTo>
                  <a:lnTo>
                    <a:pt x="124509" y="838200"/>
                  </a:lnTo>
                  <a:lnTo>
                    <a:pt x="140354" y="800100"/>
                  </a:lnTo>
                  <a:lnTo>
                    <a:pt x="157873" y="762000"/>
                  </a:lnTo>
                  <a:lnTo>
                    <a:pt x="177027" y="711200"/>
                  </a:lnTo>
                  <a:lnTo>
                    <a:pt x="197776" y="673100"/>
                  </a:lnTo>
                  <a:lnTo>
                    <a:pt x="220079" y="635000"/>
                  </a:lnTo>
                  <a:lnTo>
                    <a:pt x="243896" y="596900"/>
                  </a:lnTo>
                  <a:lnTo>
                    <a:pt x="269188" y="558800"/>
                  </a:lnTo>
                  <a:lnTo>
                    <a:pt x="295915" y="520700"/>
                  </a:lnTo>
                  <a:lnTo>
                    <a:pt x="324036" y="482600"/>
                  </a:lnTo>
                  <a:lnTo>
                    <a:pt x="353512" y="444500"/>
                  </a:lnTo>
                  <a:lnTo>
                    <a:pt x="384303" y="419100"/>
                  </a:lnTo>
                  <a:lnTo>
                    <a:pt x="416368" y="381000"/>
                  </a:lnTo>
                  <a:lnTo>
                    <a:pt x="449668" y="355600"/>
                  </a:lnTo>
                  <a:lnTo>
                    <a:pt x="484162" y="330200"/>
                  </a:lnTo>
                  <a:lnTo>
                    <a:pt x="519811" y="292100"/>
                  </a:lnTo>
                  <a:lnTo>
                    <a:pt x="556576" y="266700"/>
                  </a:lnTo>
                  <a:lnTo>
                    <a:pt x="594414" y="241300"/>
                  </a:lnTo>
                  <a:lnTo>
                    <a:pt x="633288" y="215900"/>
                  </a:lnTo>
                  <a:lnTo>
                    <a:pt x="673156" y="203200"/>
                  </a:lnTo>
                  <a:lnTo>
                    <a:pt x="713980" y="177800"/>
                  </a:lnTo>
                  <a:lnTo>
                    <a:pt x="755718" y="152400"/>
                  </a:lnTo>
                  <a:lnTo>
                    <a:pt x="886022" y="114300"/>
                  </a:lnTo>
                  <a:lnTo>
                    <a:pt x="1023120" y="76200"/>
                  </a:lnTo>
                  <a:lnTo>
                    <a:pt x="1070143" y="76200"/>
                  </a:lnTo>
                  <a:lnTo>
                    <a:pt x="1117761" y="63500"/>
                  </a:lnTo>
                  <a:lnTo>
                    <a:pt x="1214622" y="63500"/>
                  </a:lnTo>
                  <a:lnTo>
                    <a:pt x="1214622" y="0"/>
                  </a:lnTo>
                  <a:close/>
                </a:path>
                <a:path w="18010505" h="6350000">
                  <a:moveTo>
                    <a:pt x="16795300" y="6299200"/>
                  </a:moveTo>
                  <a:lnTo>
                    <a:pt x="1214623" y="6299200"/>
                  </a:lnTo>
                  <a:lnTo>
                    <a:pt x="1214623" y="6350000"/>
                  </a:lnTo>
                  <a:lnTo>
                    <a:pt x="16795300" y="6350000"/>
                  </a:lnTo>
                  <a:lnTo>
                    <a:pt x="16795300" y="6299200"/>
                  </a:lnTo>
                  <a:close/>
                </a:path>
                <a:path w="18010505" h="6350000">
                  <a:moveTo>
                    <a:pt x="16890222" y="0"/>
                  </a:moveTo>
                  <a:lnTo>
                    <a:pt x="16795300" y="0"/>
                  </a:lnTo>
                  <a:lnTo>
                    <a:pt x="16795300" y="63500"/>
                  </a:lnTo>
                  <a:lnTo>
                    <a:pt x="16892161" y="63500"/>
                  </a:lnTo>
                  <a:lnTo>
                    <a:pt x="16939779" y="76200"/>
                  </a:lnTo>
                  <a:lnTo>
                    <a:pt x="16986802" y="76200"/>
                  </a:lnTo>
                  <a:lnTo>
                    <a:pt x="17123900" y="114300"/>
                  </a:lnTo>
                  <a:lnTo>
                    <a:pt x="17254204" y="152400"/>
                  </a:lnTo>
                  <a:lnTo>
                    <a:pt x="17295942" y="177800"/>
                  </a:lnTo>
                  <a:lnTo>
                    <a:pt x="17336765" y="203200"/>
                  </a:lnTo>
                  <a:lnTo>
                    <a:pt x="17376634" y="215900"/>
                  </a:lnTo>
                  <a:lnTo>
                    <a:pt x="17415507" y="241300"/>
                  </a:lnTo>
                  <a:lnTo>
                    <a:pt x="17453346" y="266700"/>
                  </a:lnTo>
                  <a:lnTo>
                    <a:pt x="17490110" y="292100"/>
                  </a:lnTo>
                  <a:lnTo>
                    <a:pt x="17525760" y="330200"/>
                  </a:lnTo>
                  <a:lnTo>
                    <a:pt x="17560254" y="355600"/>
                  </a:lnTo>
                  <a:lnTo>
                    <a:pt x="17593554" y="381000"/>
                  </a:lnTo>
                  <a:lnTo>
                    <a:pt x="17625619" y="419100"/>
                  </a:lnTo>
                  <a:lnTo>
                    <a:pt x="17656410" y="444500"/>
                  </a:lnTo>
                  <a:lnTo>
                    <a:pt x="17685885" y="482600"/>
                  </a:lnTo>
                  <a:lnTo>
                    <a:pt x="17714007" y="520700"/>
                  </a:lnTo>
                  <a:lnTo>
                    <a:pt x="17740733" y="558800"/>
                  </a:lnTo>
                  <a:lnTo>
                    <a:pt x="17766025" y="596900"/>
                  </a:lnTo>
                  <a:lnTo>
                    <a:pt x="17789843" y="635000"/>
                  </a:lnTo>
                  <a:lnTo>
                    <a:pt x="17812146" y="673100"/>
                  </a:lnTo>
                  <a:lnTo>
                    <a:pt x="17832894" y="711200"/>
                  </a:lnTo>
                  <a:lnTo>
                    <a:pt x="17852048" y="762000"/>
                  </a:lnTo>
                  <a:lnTo>
                    <a:pt x="17869568" y="800100"/>
                  </a:lnTo>
                  <a:lnTo>
                    <a:pt x="17885413" y="838200"/>
                  </a:lnTo>
                  <a:lnTo>
                    <a:pt x="17899544" y="889000"/>
                  </a:lnTo>
                  <a:lnTo>
                    <a:pt x="17911920" y="927100"/>
                  </a:lnTo>
                  <a:lnTo>
                    <a:pt x="17922502" y="977900"/>
                  </a:lnTo>
                  <a:lnTo>
                    <a:pt x="17931250" y="1028700"/>
                  </a:lnTo>
                  <a:lnTo>
                    <a:pt x="17938123" y="1066800"/>
                  </a:lnTo>
                  <a:lnTo>
                    <a:pt x="17943082" y="1117600"/>
                  </a:lnTo>
                  <a:lnTo>
                    <a:pt x="17946087" y="1168400"/>
                  </a:lnTo>
                  <a:lnTo>
                    <a:pt x="17947097" y="1219200"/>
                  </a:lnTo>
                  <a:lnTo>
                    <a:pt x="17947097" y="5143500"/>
                  </a:lnTo>
                  <a:lnTo>
                    <a:pt x="17946087" y="5194300"/>
                  </a:lnTo>
                  <a:lnTo>
                    <a:pt x="17943082" y="5232400"/>
                  </a:lnTo>
                  <a:lnTo>
                    <a:pt x="17938123" y="5283200"/>
                  </a:lnTo>
                  <a:lnTo>
                    <a:pt x="17931250" y="5334000"/>
                  </a:lnTo>
                  <a:lnTo>
                    <a:pt x="17922502" y="5384800"/>
                  </a:lnTo>
                  <a:lnTo>
                    <a:pt x="17911920" y="5422900"/>
                  </a:lnTo>
                  <a:lnTo>
                    <a:pt x="17899544" y="5473700"/>
                  </a:lnTo>
                  <a:lnTo>
                    <a:pt x="17885413" y="5511800"/>
                  </a:lnTo>
                  <a:lnTo>
                    <a:pt x="17869568" y="5562600"/>
                  </a:lnTo>
                  <a:lnTo>
                    <a:pt x="17852048" y="5600700"/>
                  </a:lnTo>
                  <a:lnTo>
                    <a:pt x="17832894" y="5638800"/>
                  </a:lnTo>
                  <a:lnTo>
                    <a:pt x="17812146" y="5676900"/>
                  </a:lnTo>
                  <a:lnTo>
                    <a:pt x="17789843" y="5727700"/>
                  </a:lnTo>
                  <a:lnTo>
                    <a:pt x="17766025" y="5765800"/>
                  </a:lnTo>
                  <a:lnTo>
                    <a:pt x="17740733" y="5803900"/>
                  </a:lnTo>
                  <a:lnTo>
                    <a:pt x="17714007" y="5842000"/>
                  </a:lnTo>
                  <a:lnTo>
                    <a:pt x="17685885" y="5867400"/>
                  </a:lnTo>
                  <a:lnTo>
                    <a:pt x="17656410" y="5905500"/>
                  </a:lnTo>
                  <a:lnTo>
                    <a:pt x="17625619" y="5943600"/>
                  </a:lnTo>
                  <a:lnTo>
                    <a:pt x="17593554" y="5969000"/>
                  </a:lnTo>
                  <a:lnTo>
                    <a:pt x="17560254" y="6007100"/>
                  </a:lnTo>
                  <a:lnTo>
                    <a:pt x="17525760" y="6032500"/>
                  </a:lnTo>
                  <a:lnTo>
                    <a:pt x="17490110" y="6057900"/>
                  </a:lnTo>
                  <a:lnTo>
                    <a:pt x="17453346" y="6083300"/>
                  </a:lnTo>
                  <a:lnTo>
                    <a:pt x="17415507" y="6108700"/>
                  </a:lnTo>
                  <a:lnTo>
                    <a:pt x="17376634" y="6134100"/>
                  </a:lnTo>
                  <a:lnTo>
                    <a:pt x="17336765" y="6159500"/>
                  </a:lnTo>
                  <a:lnTo>
                    <a:pt x="17295942" y="6184900"/>
                  </a:lnTo>
                  <a:lnTo>
                    <a:pt x="17211591" y="6210300"/>
                  </a:lnTo>
                  <a:lnTo>
                    <a:pt x="17168143" y="6235700"/>
                  </a:lnTo>
                  <a:lnTo>
                    <a:pt x="17033189" y="6273800"/>
                  </a:lnTo>
                  <a:lnTo>
                    <a:pt x="16986802" y="6273800"/>
                  </a:lnTo>
                  <a:lnTo>
                    <a:pt x="16939779" y="6286500"/>
                  </a:lnTo>
                  <a:lnTo>
                    <a:pt x="16843988" y="6286500"/>
                  </a:lnTo>
                  <a:lnTo>
                    <a:pt x="16795300" y="6299200"/>
                  </a:lnTo>
                  <a:lnTo>
                    <a:pt x="16795300" y="6350000"/>
                  </a:lnTo>
                  <a:lnTo>
                    <a:pt x="16936950" y="6350000"/>
                  </a:lnTo>
                  <a:lnTo>
                    <a:pt x="16983146" y="6337300"/>
                  </a:lnTo>
                  <a:lnTo>
                    <a:pt x="17028774" y="6337300"/>
                  </a:lnTo>
                  <a:lnTo>
                    <a:pt x="17204942" y="6286500"/>
                  </a:lnTo>
                  <a:lnTo>
                    <a:pt x="17247229" y="6273800"/>
                  </a:lnTo>
                  <a:lnTo>
                    <a:pt x="17288746" y="6248400"/>
                  </a:lnTo>
                  <a:lnTo>
                    <a:pt x="17329460" y="6235700"/>
                  </a:lnTo>
                  <a:lnTo>
                    <a:pt x="17369337" y="6210300"/>
                  </a:lnTo>
                  <a:lnTo>
                    <a:pt x="17408343" y="6184900"/>
                  </a:lnTo>
                  <a:lnTo>
                    <a:pt x="17446445" y="6172200"/>
                  </a:lnTo>
                  <a:lnTo>
                    <a:pt x="17483608" y="6146800"/>
                  </a:lnTo>
                  <a:lnTo>
                    <a:pt x="17519799" y="6121400"/>
                  </a:lnTo>
                  <a:lnTo>
                    <a:pt x="17554984" y="6083300"/>
                  </a:lnTo>
                  <a:lnTo>
                    <a:pt x="17589130" y="6057900"/>
                  </a:lnTo>
                  <a:lnTo>
                    <a:pt x="17622202" y="6032500"/>
                  </a:lnTo>
                  <a:lnTo>
                    <a:pt x="17654168" y="5994400"/>
                  </a:lnTo>
                  <a:lnTo>
                    <a:pt x="17684992" y="5969000"/>
                  </a:lnTo>
                  <a:lnTo>
                    <a:pt x="17714642" y="5930900"/>
                  </a:lnTo>
                  <a:lnTo>
                    <a:pt x="17743083" y="5905500"/>
                  </a:lnTo>
                  <a:lnTo>
                    <a:pt x="17770283" y="5867400"/>
                  </a:lnTo>
                  <a:lnTo>
                    <a:pt x="17796206" y="5829300"/>
                  </a:lnTo>
                  <a:lnTo>
                    <a:pt x="17820820" y="5791200"/>
                  </a:lnTo>
                  <a:lnTo>
                    <a:pt x="17844091" y="5753100"/>
                  </a:lnTo>
                  <a:lnTo>
                    <a:pt x="17865984" y="5715000"/>
                  </a:lnTo>
                  <a:lnTo>
                    <a:pt x="17886467" y="5676900"/>
                  </a:lnTo>
                  <a:lnTo>
                    <a:pt x="17905505" y="5638800"/>
                  </a:lnTo>
                  <a:lnTo>
                    <a:pt x="17923064" y="5588000"/>
                  </a:lnTo>
                  <a:lnTo>
                    <a:pt x="17939112" y="5549900"/>
                  </a:lnTo>
                  <a:lnTo>
                    <a:pt x="17953613" y="5511800"/>
                  </a:lnTo>
                  <a:lnTo>
                    <a:pt x="17966535" y="5461000"/>
                  </a:lnTo>
                  <a:lnTo>
                    <a:pt x="17977843" y="5422900"/>
                  </a:lnTo>
                  <a:lnTo>
                    <a:pt x="17987505" y="5372100"/>
                  </a:lnTo>
                  <a:lnTo>
                    <a:pt x="17995485" y="5334000"/>
                  </a:lnTo>
                  <a:lnTo>
                    <a:pt x="18001751" y="5283200"/>
                  </a:lnTo>
                  <a:lnTo>
                    <a:pt x="18006268" y="5232400"/>
                  </a:lnTo>
                  <a:lnTo>
                    <a:pt x="18009003" y="5194300"/>
                  </a:lnTo>
                  <a:lnTo>
                    <a:pt x="18009922" y="5143500"/>
                  </a:lnTo>
                  <a:lnTo>
                    <a:pt x="18009922" y="1219200"/>
                  </a:lnTo>
                  <a:lnTo>
                    <a:pt x="18009003" y="1168400"/>
                  </a:lnTo>
                  <a:lnTo>
                    <a:pt x="18006268" y="1117600"/>
                  </a:lnTo>
                  <a:lnTo>
                    <a:pt x="18001751" y="1079500"/>
                  </a:lnTo>
                  <a:lnTo>
                    <a:pt x="17995485" y="1028700"/>
                  </a:lnTo>
                  <a:lnTo>
                    <a:pt x="17987505" y="977900"/>
                  </a:lnTo>
                  <a:lnTo>
                    <a:pt x="17977843" y="939800"/>
                  </a:lnTo>
                  <a:lnTo>
                    <a:pt x="17966535" y="889000"/>
                  </a:lnTo>
                  <a:lnTo>
                    <a:pt x="17953613" y="850900"/>
                  </a:lnTo>
                  <a:lnTo>
                    <a:pt x="17939111" y="800100"/>
                  </a:lnTo>
                  <a:lnTo>
                    <a:pt x="17923064" y="762000"/>
                  </a:lnTo>
                  <a:lnTo>
                    <a:pt x="17905504" y="723900"/>
                  </a:lnTo>
                  <a:lnTo>
                    <a:pt x="17886467" y="685800"/>
                  </a:lnTo>
                  <a:lnTo>
                    <a:pt x="17865984" y="635000"/>
                  </a:lnTo>
                  <a:lnTo>
                    <a:pt x="17844091" y="596900"/>
                  </a:lnTo>
                  <a:lnTo>
                    <a:pt x="17820820" y="558800"/>
                  </a:lnTo>
                  <a:lnTo>
                    <a:pt x="17796206" y="520700"/>
                  </a:lnTo>
                  <a:lnTo>
                    <a:pt x="17770282" y="495300"/>
                  </a:lnTo>
                  <a:lnTo>
                    <a:pt x="17743083" y="457200"/>
                  </a:lnTo>
                  <a:lnTo>
                    <a:pt x="17714642" y="419100"/>
                  </a:lnTo>
                  <a:lnTo>
                    <a:pt x="17684992" y="393700"/>
                  </a:lnTo>
                  <a:lnTo>
                    <a:pt x="17654167" y="355600"/>
                  </a:lnTo>
                  <a:lnTo>
                    <a:pt x="17622202" y="330200"/>
                  </a:lnTo>
                  <a:lnTo>
                    <a:pt x="17589130" y="292100"/>
                  </a:lnTo>
                  <a:lnTo>
                    <a:pt x="17554984" y="266700"/>
                  </a:lnTo>
                  <a:lnTo>
                    <a:pt x="17519798" y="241300"/>
                  </a:lnTo>
                  <a:lnTo>
                    <a:pt x="17483607" y="215900"/>
                  </a:lnTo>
                  <a:lnTo>
                    <a:pt x="17446444" y="190500"/>
                  </a:lnTo>
                  <a:lnTo>
                    <a:pt x="17408343" y="165100"/>
                  </a:lnTo>
                  <a:lnTo>
                    <a:pt x="17369336" y="139700"/>
                  </a:lnTo>
                  <a:lnTo>
                    <a:pt x="17329460" y="127000"/>
                  </a:lnTo>
                  <a:lnTo>
                    <a:pt x="17288746" y="101600"/>
                  </a:lnTo>
                  <a:lnTo>
                    <a:pt x="17204941" y="76200"/>
                  </a:lnTo>
                  <a:lnTo>
                    <a:pt x="17161919" y="50800"/>
                  </a:lnTo>
                  <a:lnTo>
                    <a:pt x="17118194" y="38100"/>
                  </a:lnTo>
                  <a:lnTo>
                    <a:pt x="17073801" y="38100"/>
                  </a:lnTo>
                  <a:lnTo>
                    <a:pt x="16983145" y="12700"/>
                  </a:lnTo>
                  <a:lnTo>
                    <a:pt x="16936950" y="12700"/>
                  </a:lnTo>
                  <a:lnTo>
                    <a:pt x="16890222" y="0"/>
                  </a:lnTo>
                  <a:close/>
                </a:path>
                <a:path w="18010505" h="6350000">
                  <a:moveTo>
                    <a:pt x="16795300" y="0"/>
                  </a:moveTo>
                  <a:lnTo>
                    <a:pt x="1214622" y="0"/>
                  </a:lnTo>
                  <a:lnTo>
                    <a:pt x="1214622" y="63500"/>
                  </a:lnTo>
                  <a:lnTo>
                    <a:pt x="16795300" y="63500"/>
                  </a:lnTo>
                  <a:lnTo>
                    <a:pt x="16795300" y="0"/>
                  </a:lnTo>
                  <a:close/>
                </a:path>
              </a:pathLst>
            </a:custGeom>
            <a:solidFill>
              <a:srgbClr val="31E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670" y="2376891"/>
              <a:ext cx="18428758" cy="67746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9927" y="1133473"/>
              <a:ext cx="10372076" cy="9411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1810" y="1134688"/>
              <a:ext cx="10288309" cy="8562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24317" y="9555419"/>
              <a:ext cx="11235464" cy="10990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6200" y="9555419"/>
              <a:ext cx="11151697" cy="1015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74974" y="7024900"/>
              <a:ext cx="11602022" cy="11860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16857" y="7024900"/>
              <a:ext cx="11518255" cy="11023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03978" y="3395639"/>
              <a:ext cx="6986115" cy="12192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45861" y="3395639"/>
              <a:ext cx="6902348" cy="11354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8484" y="3422915"/>
              <a:ext cx="7272096" cy="11860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1283" y="3422915"/>
              <a:ext cx="9197413" cy="31527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06014" y="4156941"/>
              <a:ext cx="2492070" cy="2544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86308" y="806258"/>
              <a:ext cx="14942185" cy="2251710"/>
            </a:xfrm>
            <a:custGeom>
              <a:avLst/>
              <a:gdLst/>
              <a:ahLst/>
              <a:cxnLst/>
              <a:rect l="l" t="t" r="r" b="b"/>
              <a:pathLst>
                <a:path w="14942185" h="2251710">
                  <a:moveTo>
                    <a:pt x="13816333" y="0"/>
                  </a:moveTo>
                  <a:lnTo>
                    <a:pt x="1125620" y="0"/>
                  </a:lnTo>
                  <a:lnTo>
                    <a:pt x="1078038" y="987"/>
                  </a:lnTo>
                  <a:lnTo>
                    <a:pt x="1030960" y="3923"/>
                  </a:lnTo>
                  <a:lnTo>
                    <a:pt x="984424" y="8770"/>
                  </a:lnTo>
                  <a:lnTo>
                    <a:pt x="938470" y="15487"/>
                  </a:lnTo>
                  <a:lnTo>
                    <a:pt x="893137" y="24036"/>
                  </a:lnTo>
                  <a:lnTo>
                    <a:pt x="848463" y="34377"/>
                  </a:lnTo>
                  <a:lnTo>
                    <a:pt x="804487" y="46472"/>
                  </a:lnTo>
                  <a:lnTo>
                    <a:pt x="761250" y="60282"/>
                  </a:lnTo>
                  <a:lnTo>
                    <a:pt x="718790" y="75767"/>
                  </a:lnTo>
                  <a:lnTo>
                    <a:pt x="677145" y="92888"/>
                  </a:lnTo>
                  <a:lnTo>
                    <a:pt x="636355" y="111607"/>
                  </a:lnTo>
                  <a:lnTo>
                    <a:pt x="596460" y="131884"/>
                  </a:lnTo>
                  <a:lnTo>
                    <a:pt x="557498" y="153680"/>
                  </a:lnTo>
                  <a:lnTo>
                    <a:pt x="519508" y="176956"/>
                  </a:lnTo>
                  <a:lnTo>
                    <a:pt x="482529" y="201673"/>
                  </a:lnTo>
                  <a:lnTo>
                    <a:pt x="446600" y="227792"/>
                  </a:lnTo>
                  <a:lnTo>
                    <a:pt x="411761" y="255274"/>
                  </a:lnTo>
                  <a:lnTo>
                    <a:pt x="378051" y="284080"/>
                  </a:lnTo>
                  <a:lnTo>
                    <a:pt x="345507" y="314171"/>
                  </a:lnTo>
                  <a:lnTo>
                    <a:pt x="314171" y="345508"/>
                  </a:lnTo>
                  <a:lnTo>
                    <a:pt x="284080" y="378051"/>
                  </a:lnTo>
                  <a:lnTo>
                    <a:pt x="255274" y="411761"/>
                  </a:lnTo>
                  <a:lnTo>
                    <a:pt x="227792" y="446600"/>
                  </a:lnTo>
                  <a:lnTo>
                    <a:pt x="201673" y="482529"/>
                  </a:lnTo>
                  <a:lnTo>
                    <a:pt x="176956" y="519508"/>
                  </a:lnTo>
                  <a:lnTo>
                    <a:pt x="153680" y="557498"/>
                  </a:lnTo>
                  <a:lnTo>
                    <a:pt x="131884" y="596460"/>
                  </a:lnTo>
                  <a:lnTo>
                    <a:pt x="111607" y="636355"/>
                  </a:lnTo>
                  <a:lnTo>
                    <a:pt x="92888" y="677145"/>
                  </a:lnTo>
                  <a:lnTo>
                    <a:pt x="75767" y="718790"/>
                  </a:lnTo>
                  <a:lnTo>
                    <a:pt x="60282" y="761250"/>
                  </a:lnTo>
                  <a:lnTo>
                    <a:pt x="46472" y="804487"/>
                  </a:lnTo>
                  <a:lnTo>
                    <a:pt x="34377" y="848463"/>
                  </a:lnTo>
                  <a:lnTo>
                    <a:pt x="24036" y="893137"/>
                  </a:lnTo>
                  <a:lnTo>
                    <a:pt x="15487" y="938470"/>
                  </a:lnTo>
                  <a:lnTo>
                    <a:pt x="8770" y="984424"/>
                  </a:lnTo>
                  <a:lnTo>
                    <a:pt x="3923" y="1030960"/>
                  </a:lnTo>
                  <a:lnTo>
                    <a:pt x="987" y="1078038"/>
                  </a:lnTo>
                  <a:lnTo>
                    <a:pt x="0" y="1125620"/>
                  </a:lnTo>
                  <a:lnTo>
                    <a:pt x="987" y="1173201"/>
                  </a:lnTo>
                  <a:lnTo>
                    <a:pt x="3923" y="1220279"/>
                  </a:lnTo>
                  <a:lnTo>
                    <a:pt x="8770" y="1266815"/>
                  </a:lnTo>
                  <a:lnTo>
                    <a:pt x="15487" y="1312769"/>
                  </a:lnTo>
                  <a:lnTo>
                    <a:pt x="24036" y="1358103"/>
                  </a:lnTo>
                  <a:lnTo>
                    <a:pt x="34377" y="1402777"/>
                  </a:lnTo>
                  <a:lnTo>
                    <a:pt x="46472" y="1446752"/>
                  </a:lnTo>
                  <a:lnTo>
                    <a:pt x="60282" y="1489989"/>
                  </a:lnTo>
                  <a:lnTo>
                    <a:pt x="75767" y="1532450"/>
                  </a:lnTo>
                  <a:lnTo>
                    <a:pt x="92888" y="1574094"/>
                  </a:lnTo>
                  <a:lnTo>
                    <a:pt x="111607" y="1614884"/>
                  </a:lnTo>
                  <a:lnTo>
                    <a:pt x="131884" y="1654779"/>
                  </a:lnTo>
                  <a:lnTo>
                    <a:pt x="153680" y="1693742"/>
                  </a:lnTo>
                  <a:lnTo>
                    <a:pt x="176956" y="1731732"/>
                  </a:lnTo>
                  <a:lnTo>
                    <a:pt x="201673" y="1768711"/>
                  </a:lnTo>
                  <a:lnTo>
                    <a:pt x="227792" y="1804639"/>
                  </a:lnTo>
                  <a:lnTo>
                    <a:pt x="255275" y="1839478"/>
                  </a:lnTo>
                  <a:lnTo>
                    <a:pt x="284080" y="1873189"/>
                  </a:lnTo>
                  <a:lnTo>
                    <a:pt x="314171" y="1905732"/>
                  </a:lnTo>
                  <a:lnTo>
                    <a:pt x="345508" y="1937068"/>
                  </a:lnTo>
                  <a:lnTo>
                    <a:pt x="378051" y="1967159"/>
                  </a:lnTo>
                  <a:lnTo>
                    <a:pt x="411761" y="1995965"/>
                  </a:lnTo>
                  <a:lnTo>
                    <a:pt x="446600" y="2023447"/>
                  </a:lnTo>
                  <a:lnTo>
                    <a:pt x="482529" y="2049566"/>
                  </a:lnTo>
                  <a:lnTo>
                    <a:pt x="519508" y="2074283"/>
                  </a:lnTo>
                  <a:lnTo>
                    <a:pt x="557498" y="2097560"/>
                  </a:lnTo>
                  <a:lnTo>
                    <a:pt x="596460" y="2119356"/>
                  </a:lnTo>
                  <a:lnTo>
                    <a:pt x="636356" y="2139633"/>
                  </a:lnTo>
                  <a:lnTo>
                    <a:pt x="677145" y="2158351"/>
                  </a:lnTo>
                  <a:lnTo>
                    <a:pt x="718790" y="2175473"/>
                  </a:lnTo>
                  <a:lnTo>
                    <a:pt x="761250" y="2190958"/>
                  </a:lnTo>
                  <a:lnTo>
                    <a:pt x="804488" y="2204767"/>
                  </a:lnTo>
                  <a:lnTo>
                    <a:pt x="848463" y="2216862"/>
                  </a:lnTo>
                  <a:lnTo>
                    <a:pt x="893137" y="2227204"/>
                  </a:lnTo>
                  <a:lnTo>
                    <a:pt x="938470" y="2235753"/>
                  </a:lnTo>
                  <a:lnTo>
                    <a:pt x="984425" y="2242470"/>
                  </a:lnTo>
                  <a:lnTo>
                    <a:pt x="1030960" y="2247316"/>
                  </a:lnTo>
                  <a:lnTo>
                    <a:pt x="1078038" y="2250252"/>
                  </a:lnTo>
                  <a:lnTo>
                    <a:pt x="1125620" y="2251240"/>
                  </a:lnTo>
                  <a:lnTo>
                    <a:pt x="13816333" y="2251240"/>
                  </a:lnTo>
                  <a:lnTo>
                    <a:pt x="13863914" y="2250252"/>
                  </a:lnTo>
                  <a:lnTo>
                    <a:pt x="13910992" y="2247316"/>
                  </a:lnTo>
                  <a:lnTo>
                    <a:pt x="13957528" y="2242470"/>
                  </a:lnTo>
                  <a:lnTo>
                    <a:pt x="14003482" y="2235753"/>
                  </a:lnTo>
                  <a:lnTo>
                    <a:pt x="14048816" y="2227204"/>
                  </a:lnTo>
                  <a:lnTo>
                    <a:pt x="14093490" y="2216862"/>
                  </a:lnTo>
                  <a:lnTo>
                    <a:pt x="14137465" y="2204767"/>
                  </a:lnTo>
                  <a:lnTo>
                    <a:pt x="14180702" y="2190958"/>
                  </a:lnTo>
                  <a:lnTo>
                    <a:pt x="14223163" y="2175473"/>
                  </a:lnTo>
                  <a:lnTo>
                    <a:pt x="14264807" y="2158351"/>
                  </a:lnTo>
                  <a:lnTo>
                    <a:pt x="14305597" y="2139633"/>
                  </a:lnTo>
                  <a:lnTo>
                    <a:pt x="14345492" y="2119356"/>
                  </a:lnTo>
                  <a:lnTo>
                    <a:pt x="14384455" y="2097560"/>
                  </a:lnTo>
                  <a:lnTo>
                    <a:pt x="14422445" y="2074283"/>
                  </a:lnTo>
                  <a:lnTo>
                    <a:pt x="14459424" y="2049566"/>
                  </a:lnTo>
                  <a:lnTo>
                    <a:pt x="14495352" y="2023447"/>
                  </a:lnTo>
                  <a:lnTo>
                    <a:pt x="14530191" y="1995965"/>
                  </a:lnTo>
                  <a:lnTo>
                    <a:pt x="14563902" y="1967159"/>
                  </a:lnTo>
                  <a:lnTo>
                    <a:pt x="14596445" y="1937068"/>
                  </a:lnTo>
                  <a:lnTo>
                    <a:pt x="14627781" y="1905732"/>
                  </a:lnTo>
                  <a:lnTo>
                    <a:pt x="14657872" y="1873189"/>
                  </a:lnTo>
                  <a:lnTo>
                    <a:pt x="14686678" y="1839478"/>
                  </a:lnTo>
                  <a:lnTo>
                    <a:pt x="14714160" y="1804639"/>
                  </a:lnTo>
                  <a:lnTo>
                    <a:pt x="14740279" y="1768711"/>
                  </a:lnTo>
                  <a:lnTo>
                    <a:pt x="14764997" y="1731732"/>
                  </a:lnTo>
                  <a:lnTo>
                    <a:pt x="14788273" y="1693742"/>
                  </a:lnTo>
                  <a:lnTo>
                    <a:pt x="14810069" y="1654779"/>
                  </a:lnTo>
                  <a:lnTo>
                    <a:pt x="14830346" y="1614884"/>
                  </a:lnTo>
                  <a:lnTo>
                    <a:pt x="14849064" y="1574094"/>
                  </a:lnTo>
                  <a:lnTo>
                    <a:pt x="14866186" y="1532450"/>
                  </a:lnTo>
                  <a:lnTo>
                    <a:pt x="14881671" y="1489989"/>
                  </a:lnTo>
                  <a:lnTo>
                    <a:pt x="14895480" y="1446752"/>
                  </a:lnTo>
                  <a:lnTo>
                    <a:pt x="14907575" y="1402777"/>
                  </a:lnTo>
                  <a:lnTo>
                    <a:pt x="14917917" y="1358103"/>
                  </a:lnTo>
                  <a:lnTo>
                    <a:pt x="14926466" y="1312769"/>
                  </a:lnTo>
                  <a:lnTo>
                    <a:pt x="14933183" y="1266815"/>
                  </a:lnTo>
                  <a:lnTo>
                    <a:pt x="14938029" y="1220279"/>
                  </a:lnTo>
                  <a:lnTo>
                    <a:pt x="14940965" y="1173201"/>
                  </a:lnTo>
                  <a:lnTo>
                    <a:pt x="14941953" y="1125620"/>
                  </a:lnTo>
                  <a:lnTo>
                    <a:pt x="14940965" y="1078038"/>
                  </a:lnTo>
                  <a:lnTo>
                    <a:pt x="14938029" y="1030960"/>
                  </a:lnTo>
                  <a:lnTo>
                    <a:pt x="14933183" y="984424"/>
                  </a:lnTo>
                  <a:lnTo>
                    <a:pt x="14926466" y="938470"/>
                  </a:lnTo>
                  <a:lnTo>
                    <a:pt x="14917917" y="893137"/>
                  </a:lnTo>
                  <a:lnTo>
                    <a:pt x="14907575" y="848463"/>
                  </a:lnTo>
                  <a:lnTo>
                    <a:pt x="14895480" y="804487"/>
                  </a:lnTo>
                  <a:lnTo>
                    <a:pt x="14881671" y="761250"/>
                  </a:lnTo>
                  <a:lnTo>
                    <a:pt x="14866186" y="718790"/>
                  </a:lnTo>
                  <a:lnTo>
                    <a:pt x="14849064" y="677145"/>
                  </a:lnTo>
                  <a:lnTo>
                    <a:pt x="14830346" y="636355"/>
                  </a:lnTo>
                  <a:lnTo>
                    <a:pt x="14810069" y="596460"/>
                  </a:lnTo>
                  <a:lnTo>
                    <a:pt x="14788273" y="557498"/>
                  </a:lnTo>
                  <a:lnTo>
                    <a:pt x="14764997" y="519508"/>
                  </a:lnTo>
                  <a:lnTo>
                    <a:pt x="14740279" y="482529"/>
                  </a:lnTo>
                  <a:lnTo>
                    <a:pt x="14714160" y="446600"/>
                  </a:lnTo>
                  <a:lnTo>
                    <a:pt x="14686678" y="411761"/>
                  </a:lnTo>
                  <a:lnTo>
                    <a:pt x="14657872" y="378051"/>
                  </a:lnTo>
                  <a:lnTo>
                    <a:pt x="14627781" y="345508"/>
                  </a:lnTo>
                  <a:lnTo>
                    <a:pt x="14596445" y="314171"/>
                  </a:lnTo>
                  <a:lnTo>
                    <a:pt x="14563902" y="284080"/>
                  </a:lnTo>
                  <a:lnTo>
                    <a:pt x="14530191" y="255274"/>
                  </a:lnTo>
                  <a:lnTo>
                    <a:pt x="14495352" y="227792"/>
                  </a:lnTo>
                  <a:lnTo>
                    <a:pt x="14459424" y="201673"/>
                  </a:lnTo>
                  <a:lnTo>
                    <a:pt x="14422445" y="176956"/>
                  </a:lnTo>
                  <a:lnTo>
                    <a:pt x="14384455" y="153680"/>
                  </a:lnTo>
                  <a:lnTo>
                    <a:pt x="14345492" y="131884"/>
                  </a:lnTo>
                  <a:lnTo>
                    <a:pt x="14305597" y="111607"/>
                  </a:lnTo>
                  <a:lnTo>
                    <a:pt x="14264807" y="92888"/>
                  </a:lnTo>
                  <a:lnTo>
                    <a:pt x="14223163" y="75767"/>
                  </a:lnTo>
                  <a:lnTo>
                    <a:pt x="14180702" y="60282"/>
                  </a:lnTo>
                  <a:lnTo>
                    <a:pt x="14137465" y="46472"/>
                  </a:lnTo>
                  <a:lnTo>
                    <a:pt x="14093490" y="34377"/>
                  </a:lnTo>
                  <a:lnTo>
                    <a:pt x="14048816" y="24036"/>
                  </a:lnTo>
                  <a:lnTo>
                    <a:pt x="14003482" y="15487"/>
                  </a:lnTo>
                  <a:lnTo>
                    <a:pt x="13957528" y="8770"/>
                  </a:lnTo>
                  <a:lnTo>
                    <a:pt x="13910992" y="3923"/>
                  </a:lnTo>
                  <a:lnTo>
                    <a:pt x="13863914" y="987"/>
                  </a:lnTo>
                  <a:lnTo>
                    <a:pt x="13816333" y="0"/>
                  </a:lnTo>
                  <a:close/>
                </a:path>
              </a:pathLst>
            </a:custGeom>
            <a:solidFill>
              <a:srgbClr val="D8D8D8">
                <a:alpha val="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86308" y="809598"/>
              <a:ext cx="14942185" cy="2247900"/>
            </a:xfrm>
            <a:custGeom>
              <a:avLst/>
              <a:gdLst/>
              <a:ahLst/>
              <a:cxnLst/>
              <a:rect l="l" t="t" r="r" b="b"/>
              <a:pathLst>
                <a:path w="14942185" h="2247900">
                  <a:moveTo>
                    <a:pt x="1125620" y="0"/>
                  </a:moveTo>
                  <a:lnTo>
                    <a:pt x="1078038" y="0"/>
                  </a:lnTo>
                  <a:lnTo>
                    <a:pt x="1030960" y="12700"/>
                  </a:lnTo>
                  <a:lnTo>
                    <a:pt x="938470" y="12700"/>
                  </a:lnTo>
                  <a:lnTo>
                    <a:pt x="893137" y="25400"/>
                  </a:lnTo>
                  <a:lnTo>
                    <a:pt x="718790" y="76200"/>
                  </a:lnTo>
                  <a:lnTo>
                    <a:pt x="677145" y="101600"/>
                  </a:lnTo>
                  <a:lnTo>
                    <a:pt x="636355" y="114300"/>
                  </a:lnTo>
                  <a:lnTo>
                    <a:pt x="596460" y="139700"/>
                  </a:lnTo>
                  <a:lnTo>
                    <a:pt x="557498" y="152400"/>
                  </a:lnTo>
                  <a:lnTo>
                    <a:pt x="519508" y="177800"/>
                  </a:lnTo>
                  <a:lnTo>
                    <a:pt x="482529" y="203200"/>
                  </a:lnTo>
                  <a:lnTo>
                    <a:pt x="446600" y="228600"/>
                  </a:lnTo>
                  <a:lnTo>
                    <a:pt x="411761" y="254000"/>
                  </a:lnTo>
                  <a:lnTo>
                    <a:pt x="378051" y="292100"/>
                  </a:lnTo>
                  <a:lnTo>
                    <a:pt x="345508" y="317500"/>
                  </a:lnTo>
                  <a:lnTo>
                    <a:pt x="314171" y="342900"/>
                  </a:lnTo>
                  <a:lnTo>
                    <a:pt x="284080" y="381000"/>
                  </a:lnTo>
                  <a:lnTo>
                    <a:pt x="255274" y="419100"/>
                  </a:lnTo>
                  <a:lnTo>
                    <a:pt x="227792" y="444500"/>
                  </a:lnTo>
                  <a:lnTo>
                    <a:pt x="201673" y="482600"/>
                  </a:lnTo>
                  <a:lnTo>
                    <a:pt x="176956" y="520700"/>
                  </a:lnTo>
                  <a:lnTo>
                    <a:pt x="153680" y="558800"/>
                  </a:lnTo>
                  <a:lnTo>
                    <a:pt x="131884" y="596900"/>
                  </a:lnTo>
                  <a:lnTo>
                    <a:pt x="111607" y="635000"/>
                  </a:lnTo>
                  <a:lnTo>
                    <a:pt x="92888" y="685800"/>
                  </a:lnTo>
                  <a:lnTo>
                    <a:pt x="75767" y="723900"/>
                  </a:lnTo>
                  <a:lnTo>
                    <a:pt x="60282" y="762000"/>
                  </a:lnTo>
                  <a:lnTo>
                    <a:pt x="46472" y="812800"/>
                  </a:lnTo>
                  <a:lnTo>
                    <a:pt x="34377" y="850900"/>
                  </a:lnTo>
                  <a:lnTo>
                    <a:pt x="24036" y="901700"/>
                  </a:lnTo>
                  <a:lnTo>
                    <a:pt x="15487" y="939800"/>
                  </a:lnTo>
                  <a:lnTo>
                    <a:pt x="8770" y="990600"/>
                  </a:lnTo>
                  <a:lnTo>
                    <a:pt x="3923" y="1028700"/>
                  </a:lnTo>
                  <a:lnTo>
                    <a:pt x="987" y="1079500"/>
                  </a:lnTo>
                  <a:lnTo>
                    <a:pt x="0" y="1130300"/>
                  </a:lnTo>
                  <a:lnTo>
                    <a:pt x="987" y="1181100"/>
                  </a:lnTo>
                  <a:lnTo>
                    <a:pt x="3923" y="1219200"/>
                  </a:lnTo>
                  <a:lnTo>
                    <a:pt x="8770" y="1270000"/>
                  </a:lnTo>
                  <a:lnTo>
                    <a:pt x="15487" y="1320800"/>
                  </a:lnTo>
                  <a:lnTo>
                    <a:pt x="24036" y="1358900"/>
                  </a:lnTo>
                  <a:lnTo>
                    <a:pt x="34377" y="1409700"/>
                  </a:lnTo>
                  <a:lnTo>
                    <a:pt x="46472" y="1447800"/>
                  </a:lnTo>
                  <a:lnTo>
                    <a:pt x="60282" y="1498600"/>
                  </a:lnTo>
                  <a:lnTo>
                    <a:pt x="75767" y="1536700"/>
                  </a:lnTo>
                  <a:lnTo>
                    <a:pt x="92888" y="1574800"/>
                  </a:lnTo>
                  <a:lnTo>
                    <a:pt x="111607" y="1612900"/>
                  </a:lnTo>
                  <a:lnTo>
                    <a:pt x="131884" y="1663700"/>
                  </a:lnTo>
                  <a:lnTo>
                    <a:pt x="153680" y="1701800"/>
                  </a:lnTo>
                  <a:lnTo>
                    <a:pt x="176956" y="1739900"/>
                  </a:lnTo>
                  <a:lnTo>
                    <a:pt x="201673" y="1778000"/>
                  </a:lnTo>
                  <a:lnTo>
                    <a:pt x="227792" y="1803400"/>
                  </a:lnTo>
                  <a:lnTo>
                    <a:pt x="255274" y="1841500"/>
                  </a:lnTo>
                  <a:lnTo>
                    <a:pt x="284080" y="1879600"/>
                  </a:lnTo>
                  <a:lnTo>
                    <a:pt x="314171" y="1905000"/>
                  </a:lnTo>
                  <a:lnTo>
                    <a:pt x="345508" y="1943100"/>
                  </a:lnTo>
                  <a:lnTo>
                    <a:pt x="378051" y="1968500"/>
                  </a:lnTo>
                  <a:lnTo>
                    <a:pt x="411761" y="1993900"/>
                  </a:lnTo>
                  <a:lnTo>
                    <a:pt x="446600" y="2032000"/>
                  </a:lnTo>
                  <a:lnTo>
                    <a:pt x="482529" y="2057400"/>
                  </a:lnTo>
                  <a:lnTo>
                    <a:pt x="519508" y="2082800"/>
                  </a:lnTo>
                  <a:lnTo>
                    <a:pt x="557498" y="2095500"/>
                  </a:lnTo>
                  <a:lnTo>
                    <a:pt x="596460" y="2120900"/>
                  </a:lnTo>
                  <a:lnTo>
                    <a:pt x="636356" y="2146300"/>
                  </a:lnTo>
                  <a:lnTo>
                    <a:pt x="677145" y="2159000"/>
                  </a:lnTo>
                  <a:lnTo>
                    <a:pt x="718790" y="2184400"/>
                  </a:lnTo>
                  <a:lnTo>
                    <a:pt x="761250" y="2197100"/>
                  </a:lnTo>
                  <a:lnTo>
                    <a:pt x="893137" y="2235200"/>
                  </a:lnTo>
                  <a:lnTo>
                    <a:pt x="938470" y="2235200"/>
                  </a:lnTo>
                  <a:lnTo>
                    <a:pt x="984425" y="2247900"/>
                  </a:lnTo>
                  <a:lnTo>
                    <a:pt x="1125620" y="2247900"/>
                  </a:lnTo>
                  <a:lnTo>
                    <a:pt x="1125620" y="2197100"/>
                  </a:lnTo>
                  <a:lnTo>
                    <a:pt x="1076971" y="2184400"/>
                  </a:lnTo>
                  <a:lnTo>
                    <a:pt x="981405" y="2184400"/>
                  </a:lnTo>
                  <a:lnTo>
                    <a:pt x="888460" y="2159000"/>
                  </a:lnTo>
                  <a:lnTo>
                    <a:pt x="843087" y="2159000"/>
                  </a:lnTo>
                  <a:lnTo>
                    <a:pt x="798510" y="2146300"/>
                  </a:lnTo>
                  <a:lnTo>
                    <a:pt x="754776" y="2120900"/>
                  </a:lnTo>
                  <a:lnTo>
                    <a:pt x="711932" y="2108200"/>
                  </a:lnTo>
                  <a:lnTo>
                    <a:pt x="670025" y="2082800"/>
                  </a:lnTo>
                  <a:lnTo>
                    <a:pt x="629101" y="2070100"/>
                  </a:lnTo>
                  <a:lnTo>
                    <a:pt x="589207" y="2044700"/>
                  </a:lnTo>
                  <a:lnTo>
                    <a:pt x="550391" y="2019300"/>
                  </a:lnTo>
                  <a:lnTo>
                    <a:pt x="512699" y="1993900"/>
                  </a:lnTo>
                  <a:lnTo>
                    <a:pt x="476178" y="1968500"/>
                  </a:lnTo>
                  <a:lnTo>
                    <a:pt x="440875" y="1943100"/>
                  </a:lnTo>
                  <a:lnTo>
                    <a:pt x="406837" y="1917700"/>
                  </a:lnTo>
                  <a:lnTo>
                    <a:pt x="374110" y="1879600"/>
                  </a:lnTo>
                  <a:lnTo>
                    <a:pt x="342743" y="1841500"/>
                  </a:lnTo>
                  <a:lnTo>
                    <a:pt x="312781" y="1816100"/>
                  </a:lnTo>
                  <a:lnTo>
                    <a:pt x="284272" y="1778000"/>
                  </a:lnTo>
                  <a:lnTo>
                    <a:pt x="257262" y="1739900"/>
                  </a:lnTo>
                  <a:lnTo>
                    <a:pt x="231798" y="1701800"/>
                  </a:lnTo>
                  <a:lnTo>
                    <a:pt x="207928" y="1663700"/>
                  </a:lnTo>
                  <a:lnTo>
                    <a:pt x="185697" y="1625600"/>
                  </a:lnTo>
                  <a:lnTo>
                    <a:pt x="165154" y="1587500"/>
                  </a:lnTo>
                  <a:lnTo>
                    <a:pt x="146345" y="1536700"/>
                  </a:lnTo>
                  <a:lnTo>
                    <a:pt x="129316" y="1498600"/>
                  </a:lnTo>
                  <a:lnTo>
                    <a:pt x="114115" y="1460500"/>
                  </a:lnTo>
                  <a:lnTo>
                    <a:pt x="100789" y="1409700"/>
                  </a:lnTo>
                  <a:lnTo>
                    <a:pt x="89384" y="1371600"/>
                  </a:lnTo>
                  <a:lnTo>
                    <a:pt x="79948" y="1320800"/>
                  </a:lnTo>
                  <a:lnTo>
                    <a:pt x="72527" y="1270000"/>
                  </a:lnTo>
                  <a:lnTo>
                    <a:pt x="67168" y="1219200"/>
                  </a:lnTo>
                  <a:lnTo>
                    <a:pt x="63919" y="1181100"/>
                  </a:lnTo>
                  <a:lnTo>
                    <a:pt x="62825" y="1130300"/>
                  </a:lnTo>
                  <a:lnTo>
                    <a:pt x="63919" y="1079500"/>
                  </a:lnTo>
                  <a:lnTo>
                    <a:pt x="67168" y="1028700"/>
                  </a:lnTo>
                  <a:lnTo>
                    <a:pt x="72527" y="990600"/>
                  </a:lnTo>
                  <a:lnTo>
                    <a:pt x="79948" y="939800"/>
                  </a:lnTo>
                  <a:lnTo>
                    <a:pt x="89384" y="889000"/>
                  </a:lnTo>
                  <a:lnTo>
                    <a:pt x="100789" y="850900"/>
                  </a:lnTo>
                  <a:lnTo>
                    <a:pt x="114115" y="800100"/>
                  </a:lnTo>
                  <a:lnTo>
                    <a:pt x="129316" y="762000"/>
                  </a:lnTo>
                  <a:lnTo>
                    <a:pt x="146345" y="711200"/>
                  </a:lnTo>
                  <a:lnTo>
                    <a:pt x="165154" y="673100"/>
                  </a:lnTo>
                  <a:lnTo>
                    <a:pt x="185697" y="635000"/>
                  </a:lnTo>
                  <a:lnTo>
                    <a:pt x="207928" y="596900"/>
                  </a:lnTo>
                  <a:lnTo>
                    <a:pt x="231798" y="558800"/>
                  </a:lnTo>
                  <a:lnTo>
                    <a:pt x="257262" y="520700"/>
                  </a:lnTo>
                  <a:lnTo>
                    <a:pt x="284272" y="482600"/>
                  </a:lnTo>
                  <a:lnTo>
                    <a:pt x="312781" y="444500"/>
                  </a:lnTo>
                  <a:lnTo>
                    <a:pt x="342743" y="406400"/>
                  </a:lnTo>
                  <a:lnTo>
                    <a:pt x="374110" y="381000"/>
                  </a:lnTo>
                  <a:lnTo>
                    <a:pt x="406836" y="342900"/>
                  </a:lnTo>
                  <a:lnTo>
                    <a:pt x="440875" y="317500"/>
                  </a:lnTo>
                  <a:lnTo>
                    <a:pt x="476177" y="292100"/>
                  </a:lnTo>
                  <a:lnTo>
                    <a:pt x="512698" y="254000"/>
                  </a:lnTo>
                  <a:lnTo>
                    <a:pt x="550391" y="228600"/>
                  </a:lnTo>
                  <a:lnTo>
                    <a:pt x="589207" y="215900"/>
                  </a:lnTo>
                  <a:lnTo>
                    <a:pt x="629100" y="190500"/>
                  </a:lnTo>
                  <a:lnTo>
                    <a:pt x="670024" y="165100"/>
                  </a:lnTo>
                  <a:lnTo>
                    <a:pt x="711932" y="152400"/>
                  </a:lnTo>
                  <a:lnTo>
                    <a:pt x="754776" y="127000"/>
                  </a:lnTo>
                  <a:lnTo>
                    <a:pt x="888459" y="88900"/>
                  </a:lnTo>
                  <a:lnTo>
                    <a:pt x="934581" y="88900"/>
                  </a:lnTo>
                  <a:lnTo>
                    <a:pt x="981405" y="76200"/>
                  </a:lnTo>
                  <a:lnTo>
                    <a:pt x="1028884" y="76200"/>
                  </a:lnTo>
                  <a:lnTo>
                    <a:pt x="1076971" y="63500"/>
                  </a:lnTo>
                  <a:lnTo>
                    <a:pt x="1125620" y="63500"/>
                  </a:lnTo>
                  <a:lnTo>
                    <a:pt x="1125620" y="0"/>
                  </a:lnTo>
                  <a:close/>
                </a:path>
                <a:path w="14942185" h="2247900">
                  <a:moveTo>
                    <a:pt x="13816333" y="2197100"/>
                  </a:moveTo>
                  <a:lnTo>
                    <a:pt x="1125620" y="2197100"/>
                  </a:lnTo>
                  <a:lnTo>
                    <a:pt x="1125620" y="2247900"/>
                  </a:lnTo>
                  <a:lnTo>
                    <a:pt x="13816333" y="2247900"/>
                  </a:lnTo>
                  <a:lnTo>
                    <a:pt x="13816333" y="2197100"/>
                  </a:lnTo>
                  <a:close/>
                </a:path>
                <a:path w="14942185" h="2247900">
                  <a:moveTo>
                    <a:pt x="13863914" y="0"/>
                  </a:moveTo>
                  <a:lnTo>
                    <a:pt x="13816333" y="0"/>
                  </a:lnTo>
                  <a:lnTo>
                    <a:pt x="13816333" y="63500"/>
                  </a:lnTo>
                  <a:lnTo>
                    <a:pt x="13864981" y="63500"/>
                  </a:lnTo>
                  <a:lnTo>
                    <a:pt x="13913069" y="76200"/>
                  </a:lnTo>
                  <a:lnTo>
                    <a:pt x="13960548" y="76200"/>
                  </a:lnTo>
                  <a:lnTo>
                    <a:pt x="14007371" y="88900"/>
                  </a:lnTo>
                  <a:lnTo>
                    <a:pt x="14053493" y="88900"/>
                  </a:lnTo>
                  <a:lnTo>
                    <a:pt x="14187176" y="127000"/>
                  </a:lnTo>
                  <a:lnTo>
                    <a:pt x="14230020" y="152400"/>
                  </a:lnTo>
                  <a:lnTo>
                    <a:pt x="14271928" y="165100"/>
                  </a:lnTo>
                  <a:lnTo>
                    <a:pt x="14312852" y="190500"/>
                  </a:lnTo>
                  <a:lnTo>
                    <a:pt x="14352746" y="215900"/>
                  </a:lnTo>
                  <a:lnTo>
                    <a:pt x="14391562" y="228600"/>
                  </a:lnTo>
                  <a:lnTo>
                    <a:pt x="14429254" y="254000"/>
                  </a:lnTo>
                  <a:lnTo>
                    <a:pt x="14465775" y="292100"/>
                  </a:lnTo>
                  <a:lnTo>
                    <a:pt x="14501078" y="317500"/>
                  </a:lnTo>
                  <a:lnTo>
                    <a:pt x="14535116" y="342900"/>
                  </a:lnTo>
                  <a:lnTo>
                    <a:pt x="14567842" y="381000"/>
                  </a:lnTo>
                  <a:lnTo>
                    <a:pt x="14599210" y="406400"/>
                  </a:lnTo>
                  <a:lnTo>
                    <a:pt x="14629172" y="444500"/>
                  </a:lnTo>
                  <a:lnTo>
                    <a:pt x="14657681" y="482600"/>
                  </a:lnTo>
                  <a:lnTo>
                    <a:pt x="14684691" y="520700"/>
                  </a:lnTo>
                  <a:lnTo>
                    <a:pt x="14710155" y="558800"/>
                  </a:lnTo>
                  <a:lnTo>
                    <a:pt x="14734025" y="596900"/>
                  </a:lnTo>
                  <a:lnTo>
                    <a:pt x="14756255" y="635000"/>
                  </a:lnTo>
                  <a:lnTo>
                    <a:pt x="14776799" y="673100"/>
                  </a:lnTo>
                  <a:lnTo>
                    <a:pt x="14795608" y="711200"/>
                  </a:lnTo>
                  <a:lnTo>
                    <a:pt x="14812637" y="762000"/>
                  </a:lnTo>
                  <a:lnTo>
                    <a:pt x="14827837" y="800100"/>
                  </a:lnTo>
                  <a:lnTo>
                    <a:pt x="14841164" y="850900"/>
                  </a:lnTo>
                  <a:lnTo>
                    <a:pt x="14852568" y="889000"/>
                  </a:lnTo>
                  <a:lnTo>
                    <a:pt x="14862005" y="939800"/>
                  </a:lnTo>
                  <a:lnTo>
                    <a:pt x="14869426" y="990600"/>
                  </a:lnTo>
                  <a:lnTo>
                    <a:pt x="14874784" y="1028700"/>
                  </a:lnTo>
                  <a:lnTo>
                    <a:pt x="14878034" y="1079500"/>
                  </a:lnTo>
                  <a:lnTo>
                    <a:pt x="14879128" y="1130300"/>
                  </a:lnTo>
                  <a:lnTo>
                    <a:pt x="14878034" y="1181100"/>
                  </a:lnTo>
                  <a:lnTo>
                    <a:pt x="14874784" y="1219200"/>
                  </a:lnTo>
                  <a:lnTo>
                    <a:pt x="14869426" y="1270000"/>
                  </a:lnTo>
                  <a:lnTo>
                    <a:pt x="14862005" y="1320800"/>
                  </a:lnTo>
                  <a:lnTo>
                    <a:pt x="14852568" y="1371600"/>
                  </a:lnTo>
                  <a:lnTo>
                    <a:pt x="14841164" y="1409700"/>
                  </a:lnTo>
                  <a:lnTo>
                    <a:pt x="14827837" y="1460500"/>
                  </a:lnTo>
                  <a:lnTo>
                    <a:pt x="14812637" y="1498600"/>
                  </a:lnTo>
                  <a:lnTo>
                    <a:pt x="14795608" y="1536700"/>
                  </a:lnTo>
                  <a:lnTo>
                    <a:pt x="14776799" y="1587500"/>
                  </a:lnTo>
                  <a:lnTo>
                    <a:pt x="14756255" y="1625600"/>
                  </a:lnTo>
                  <a:lnTo>
                    <a:pt x="14734025" y="1663700"/>
                  </a:lnTo>
                  <a:lnTo>
                    <a:pt x="14710155" y="1701800"/>
                  </a:lnTo>
                  <a:lnTo>
                    <a:pt x="14684691" y="1739900"/>
                  </a:lnTo>
                  <a:lnTo>
                    <a:pt x="14657681" y="1778000"/>
                  </a:lnTo>
                  <a:lnTo>
                    <a:pt x="14629172" y="1816100"/>
                  </a:lnTo>
                  <a:lnTo>
                    <a:pt x="14599210" y="1841500"/>
                  </a:lnTo>
                  <a:lnTo>
                    <a:pt x="14567842" y="1879600"/>
                  </a:lnTo>
                  <a:lnTo>
                    <a:pt x="14535116" y="1917700"/>
                  </a:lnTo>
                  <a:lnTo>
                    <a:pt x="14501078" y="1943100"/>
                  </a:lnTo>
                  <a:lnTo>
                    <a:pt x="14465775" y="1968500"/>
                  </a:lnTo>
                  <a:lnTo>
                    <a:pt x="14429254" y="1993900"/>
                  </a:lnTo>
                  <a:lnTo>
                    <a:pt x="14391562" y="2019300"/>
                  </a:lnTo>
                  <a:lnTo>
                    <a:pt x="14352746" y="2044700"/>
                  </a:lnTo>
                  <a:lnTo>
                    <a:pt x="14312852" y="2070100"/>
                  </a:lnTo>
                  <a:lnTo>
                    <a:pt x="14271928" y="2082800"/>
                  </a:lnTo>
                  <a:lnTo>
                    <a:pt x="14230020" y="2108200"/>
                  </a:lnTo>
                  <a:lnTo>
                    <a:pt x="14187176" y="2120900"/>
                  </a:lnTo>
                  <a:lnTo>
                    <a:pt x="14143442" y="2146300"/>
                  </a:lnTo>
                  <a:lnTo>
                    <a:pt x="14098866" y="2159000"/>
                  </a:lnTo>
                  <a:lnTo>
                    <a:pt x="14053493" y="2159000"/>
                  </a:lnTo>
                  <a:lnTo>
                    <a:pt x="13960548" y="2184400"/>
                  </a:lnTo>
                  <a:lnTo>
                    <a:pt x="13864981" y="2184400"/>
                  </a:lnTo>
                  <a:lnTo>
                    <a:pt x="13816333" y="2197100"/>
                  </a:lnTo>
                  <a:lnTo>
                    <a:pt x="13816333" y="2247900"/>
                  </a:lnTo>
                  <a:lnTo>
                    <a:pt x="13957528" y="2247900"/>
                  </a:lnTo>
                  <a:lnTo>
                    <a:pt x="14003482" y="2235200"/>
                  </a:lnTo>
                  <a:lnTo>
                    <a:pt x="14048816" y="2235200"/>
                  </a:lnTo>
                  <a:lnTo>
                    <a:pt x="14180702" y="2197100"/>
                  </a:lnTo>
                  <a:lnTo>
                    <a:pt x="14223163" y="2184400"/>
                  </a:lnTo>
                  <a:lnTo>
                    <a:pt x="14264807" y="2159000"/>
                  </a:lnTo>
                  <a:lnTo>
                    <a:pt x="14305597" y="2146300"/>
                  </a:lnTo>
                  <a:lnTo>
                    <a:pt x="14345492" y="2120900"/>
                  </a:lnTo>
                  <a:lnTo>
                    <a:pt x="14384455" y="2095500"/>
                  </a:lnTo>
                  <a:lnTo>
                    <a:pt x="14422445" y="2082800"/>
                  </a:lnTo>
                  <a:lnTo>
                    <a:pt x="14459424" y="2057400"/>
                  </a:lnTo>
                  <a:lnTo>
                    <a:pt x="14495352" y="2032000"/>
                  </a:lnTo>
                  <a:lnTo>
                    <a:pt x="14530191" y="1993900"/>
                  </a:lnTo>
                  <a:lnTo>
                    <a:pt x="14563902" y="1968500"/>
                  </a:lnTo>
                  <a:lnTo>
                    <a:pt x="14596445" y="1943100"/>
                  </a:lnTo>
                  <a:lnTo>
                    <a:pt x="14627781" y="1905000"/>
                  </a:lnTo>
                  <a:lnTo>
                    <a:pt x="14657872" y="1879600"/>
                  </a:lnTo>
                  <a:lnTo>
                    <a:pt x="14686678" y="1841500"/>
                  </a:lnTo>
                  <a:lnTo>
                    <a:pt x="14714160" y="1803400"/>
                  </a:lnTo>
                  <a:lnTo>
                    <a:pt x="14740279" y="1778000"/>
                  </a:lnTo>
                  <a:lnTo>
                    <a:pt x="14764997" y="1739900"/>
                  </a:lnTo>
                  <a:lnTo>
                    <a:pt x="14788273" y="1701800"/>
                  </a:lnTo>
                  <a:lnTo>
                    <a:pt x="14810069" y="1663700"/>
                  </a:lnTo>
                  <a:lnTo>
                    <a:pt x="14830346" y="1612900"/>
                  </a:lnTo>
                  <a:lnTo>
                    <a:pt x="14849064" y="1574800"/>
                  </a:lnTo>
                  <a:lnTo>
                    <a:pt x="14866186" y="1536700"/>
                  </a:lnTo>
                  <a:lnTo>
                    <a:pt x="14881671" y="1498600"/>
                  </a:lnTo>
                  <a:lnTo>
                    <a:pt x="14895480" y="1447800"/>
                  </a:lnTo>
                  <a:lnTo>
                    <a:pt x="14907575" y="1409700"/>
                  </a:lnTo>
                  <a:lnTo>
                    <a:pt x="14917917" y="1358900"/>
                  </a:lnTo>
                  <a:lnTo>
                    <a:pt x="14926466" y="1320800"/>
                  </a:lnTo>
                  <a:lnTo>
                    <a:pt x="14933183" y="1270000"/>
                  </a:lnTo>
                  <a:lnTo>
                    <a:pt x="14938029" y="1219200"/>
                  </a:lnTo>
                  <a:lnTo>
                    <a:pt x="14940965" y="1181100"/>
                  </a:lnTo>
                  <a:lnTo>
                    <a:pt x="14941953" y="1130300"/>
                  </a:lnTo>
                  <a:lnTo>
                    <a:pt x="14940965" y="1079500"/>
                  </a:lnTo>
                  <a:lnTo>
                    <a:pt x="14938029" y="1028700"/>
                  </a:lnTo>
                  <a:lnTo>
                    <a:pt x="14933183" y="990600"/>
                  </a:lnTo>
                  <a:lnTo>
                    <a:pt x="14926466" y="939800"/>
                  </a:lnTo>
                  <a:lnTo>
                    <a:pt x="14917917" y="901700"/>
                  </a:lnTo>
                  <a:lnTo>
                    <a:pt x="14907575" y="850900"/>
                  </a:lnTo>
                  <a:lnTo>
                    <a:pt x="14895480" y="812800"/>
                  </a:lnTo>
                  <a:lnTo>
                    <a:pt x="14881671" y="762000"/>
                  </a:lnTo>
                  <a:lnTo>
                    <a:pt x="14866186" y="723900"/>
                  </a:lnTo>
                  <a:lnTo>
                    <a:pt x="14849064" y="685800"/>
                  </a:lnTo>
                  <a:lnTo>
                    <a:pt x="14830346" y="635000"/>
                  </a:lnTo>
                  <a:lnTo>
                    <a:pt x="14810069" y="596900"/>
                  </a:lnTo>
                  <a:lnTo>
                    <a:pt x="14788273" y="558800"/>
                  </a:lnTo>
                  <a:lnTo>
                    <a:pt x="14764997" y="520700"/>
                  </a:lnTo>
                  <a:lnTo>
                    <a:pt x="14740279" y="482600"/>
                  </a:lnTo>
                  <a:lnTo>
                    <a:pt x="14714160" y="444500"/>
                  </a:lnTo>
                  <a:lnTo>
                    <a:pt x="14686678" y="419100"/>
                  </a:lnTo>
                  <a:lnTo>
                    <a:pt x="14657872" y="381000"/>
                  </a:lnTo>
                  <a:lnTo>
                    <a:pt x="14627781" y="342900"/>
                  </a:lnTo>
                  <a:lnTo>
                    <a:pt x="14596445" y="317500"/>
                  </a:lnTo>
                  <a:lnTo>
                    <a:pt x="14563902" y="292100"/>
                  </a:lnTo>
                  <a:lnTo>
                    <a:pt x="14530191" y="254000"/>
                  </a:lnTo>
                  <a:lnTo>
                    <a:pt x="14495352" y="228600"/>
                  </a:lnTo>
                  <a:lnTo>
                    <a:pt x="14459424" y="203200"/>
                  </a:lnTo>
                  <a:lnTo>
                    <a:pt x="14422445" y="177800"/>
                  </a:lnTo>
                  <a:lnTo>
                    <a:pt x="14384455" y="152400"/>
                  </a:lnTo>
                  <a:lnTo>
                    <a:pt x="14345492" y="139700"/>
                  </a:lnTo>
                  <a:lnTo>
                    <a:pt x="14305597" y="114300"/>
                  </a:lnTo>
                  <a:lnTo>
                    <a:pt x="14264807" y="101600"/>
                  </a:lnTo>
                  <a:lnTo>
                    <a:pt x="14223163" y="76200"/>
                  </a:lnTo>
                  <a:lnTo>
                    <a:pt x="14048816" y="25400"/>
                  </a:lnTo>
                  <a:lnTo>
                    <a:pt x="14003482" y="12700"/>
                  </a:lnTo>
                  <a:lnTo>
                    <a:pt x="13910992" y="12700"/>
                  </a:lnTo>
                  <a:lnTo>
                    <a:pt x="13863914" y="0"/>
                  </a:lnTo>
                  <a:close/>
                </a:path>
                <a:path w="14942185" h="2247900">
                  <a:moveTo>
                    <a:pt x="13816333" y="0"/>
                  </a:moveTo>
                  <a:lnTo>
                    <a:pt x="1125620" y="0"/>
                  </a:lnTo>
                  <a:lnTo>
                    <a:pt x="1125620" y="63500"/>
                  </a:lnTo>
                  <a:lnTo>
                    <a:pt x="13816333" y="63500"/>
                  </a:lnTo>
                  <a:lnTo>
                    <a:pt x="13816333" y="0"/>
                  </a:lnTo>
                  <a:close/>
                </a:path>
              </a:pathLst>
            </a:custGeom>
            <a:solidFill>
              <a:srgbClr val="31E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6890" y="596840"/>
              <a:ext cx="15360788" cy="26700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3472" y="1587075"/>
              <a:ext cx="4922410" cy="9064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5356" y="1587075"/>
              <a:ext cx="4838643" cy="822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5334" y="5848725"/>
              <a:ext cx="4847201" cy="9063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7217" y="5848725"/>
              <a:ext cx="4763434" cy="8225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9924" y="3723135"/>
              <a:ext cx="15071244" cy="13251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1808" y="3723135"/>
              <a:ext cx="14987477" cy="12413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05655" y="9991842"/>
              <a:ext cx="12564776" cy="53286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7539" y="9991842"/>
              <a:ext cx="12481009" cy="44910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85947" y="5857110"/>
              <a:ext cx="7878645" cy="8979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27831" y="5857110"/>
              <a:ext cx="7794878" cy="8141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78380" y="7838112"/>
              <a:ext cx="5421669" cy="13042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20264" y="7838112"/>
              <a:ext cx="5337901" cy="12205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6497" y="7838112"/>
              <a:ext cx="8401576" cy="13042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8381" y="7838112"/>
              <a:ext cx="8317809" cy="12205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87273" y="5405525"/>
              <a:ext cx="198895" cy="19928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58992" y="5839451"/>
              <a:ext cx="141904" cy="14213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44411" y="5592840"/>
              <a:ext cx="1210310" cy="877569"/>
            </a:xfrm>
            <a:custGeom>
              <a:avLst/>
              <a:gdLst/>
              <a:ahLst/>
              <a:cxnLst/>
              <a:rect l="l" t="t" r="r" b="b"/>
              <a:pathLst>
                <a:path w="1210310" h="877570">
                  <a:moveTo>
                    <a:pt x="1032227" y="0"/>
                  </a:moveTo>
                  <a:lnTo>
                    <a:pt x="990167" y="28560"/>
                  </a:lnTo>
                  <a:lnTo>
                    <a:pt x="941926" y="37993"/>
                  </a:lnTo>
                  <a:lnTo>
                    <a:pt x="916603" y="35237"/>
                  </a:lnTo>
                  <a:lnTo>
                    <a:pt x="892961" y="27672"/>
                  </a:lnTo>
                  <a:lnTo>
                    <a:pt x="871616" y="15769"/>
                  </a:lnTo>
                  <a:lnTo>
                    <a:pt x="853188" y="0"/>
                  </a:lnTo>
                  <a:lnTo>
                    <a:pt x="837134" y="5839"/>
                  </a:lnTo>
                  <a:lnTo>
                    <a:pt x="823781" y="15484"/>
                  </a:lnTo>
                  <a:lnTo>
                    <a:pt x="812965" y="28837"/>
                  </a:lnTo>
                  <a:lnTo>
                    <a:pt x="804784" y="45801"/>
                  </a:lnTo>
                  <a:lnTo>
                    <a:pt x="773969" y="126993"/>
                  </a:lnTo>
                  <a:lnTo>
                    <a:pt x="698610" y="322662"/>
                  </a:lnTo>
                  <a:lnTo>
                    <a:pt x="694267" y="332387"/>
                  </a:lnTo>
                  <a:lnTo>
                    <a:pt x="688656" y="341616"/>
                  </a:lnTo>
                  <a:lnTo>
                    <a:pt x="681776" y="350353"/>
                  </a:lnTo>
                  <a:lnTo>
                    <a:pt x="673627" y="358600"/>
                  </a:lnTo>
                  <a:lnTo>
                    <a:pt x="658993" y="381541"/>
                  </a:lnTo>
                  <a:lnTo>
                    <a:pt x="638525" y="399280"/>
                  </a:lnTo>
                  <a:lnTo>
                    <a:pt x="613417" y="410726"/>
                  </a:lnTo>
                  <a:lnTo>
                    <a:pt x="584862" y="414784"/>
                  </a:lnTo>
                  <a:lnTo>
                    <a:pt x="560606" y="411783"/>
                  </a:lnTo>
                  <a:lnTo>
                    <a:pt x="538658" y="403249"/>
                  </a:lnTo>
                  <a:lnTo>
                    <a:pt x="519774" y="389885"/>
                  </a:lnTo>
                  <a:lnTo>
                    <a:pt x="504710" y="372392"/>
                  </a:lnTo>
                  <a:lnTo>
                    <a:pt x="488042" y="368911"/>
                  </a:lnTo>
                  <a:lnTo>
                    <a:pt x="453731" y="325550"/>
                  </a:lnTo>
                  <a:lnTo>
                    <a:pt x="422471" y="214451"/>
                  </a:lnTo>
                  <a:lnTo>
                    <a:pt x="397675" y="127511"/>
                  </a:lnTo>
                  <a:lnTo>
                    <a:pt x="386078" y="90292"/>
                  </a:lnTo>
                  <a:lnTo>
                    <a:pt x="368054" y="50334"/>
                  </a:lnTo>
                  <a:lnTo>
                    <a:pt x="334721" y="18285"/>
                  </a:lnTo>
                  <a:lnTo>
                    <a:pt x="312945" y="8067"/>
                  </a:lnTo>
                  <a:lnTo>
                    <a:pt x="295384" y="20501"/>
                  </a:lnTo>
                  <a:lnTo>
                    <a:pt x="275700" y="29861"/>
                  </a:lnTo>
                  <a:lnTo>
                    <a:pt x="254210" y="35806"/>
                  </a:lnTo>
                  <a:lnTo>
                    <a:pt x="230972" y="37993"/>
                  </a:lnTo>
                  <a:lnTo>
                    <a:pt x="208295" y="35907"/>
                  </a:lnTo>
                  <a:lnTo>
                    <a:pt x="186960" y="29894"/>
                  </a:lnTo>
                  <a:lnTo>
                    <a:pt x="167333" y="20318"/>
                  </a:lnTo>
                  <a:lnTo>
                    <a:pt x="149780" y="7546"/>
                  </a:lnTo>
                  <a:lnTo>
                    <a:pt x="131096" y="16013"/>
                  </a:lnTo>
                  <a:lnTo>
                    <a:pt x="101144" y="41467"/>
                  </a:lnTo>
                  <a:lnTo>
                    <a:pt x="80005" y="78394"/>
                  </a:lnTo>
                  <a:lnTo>
                    <a:pt x="59154" y="143811"/>
                  </a:lnTo>
                  <a:lnTo>
                    <a:pt x="30333" y="247481"/>
                  </a:lnTo>
                  <a:lnTo>
                    <a:pt x="5891" y="328259"/>
                  </a:lnTo>
                  <a:lnTo>
                    <a:pt x="2488" y="340123"/>
                  </a:lnTo>
                  <a:lnTo>
                    <a:pt x="0" y="357624"/>
                  </a:lnTo>
                  <a:lnTo>
                    <a:pt x="2878" y="373758"/>
                  </a:lnTo>
                  <a:lnTo>
                    <a:pt x="34916" y="404868"/>
                  </a:lnTo>
                  <a:lnTo>
                    <a:pt x="58881" y="408297"/>
                  </a:lnTo>
                  <a:lnTo>
                    <a:pt x="70669" y="406196"/>
                  </a:lnTo>
                  <a:lnTo>
                    <a:pt x="43182" y="522831"/>
                  </a:lnTo>
                  <a:lnTo>
                    <a:pt x="65725" y="552473"/>
                  </a:lnTo>
                  <a:lnTo>
                    <a:pt x="69888" y="552733"/>
                  </a:lnTo>
                  <a:lnTo>
                    <a:pt x="124537" y="552733"/>
                  </a:lnTo>
                  <a:lnTo>
                    <a:pt x="124537" y="815828"/>
                  </a:lnTo>
                  <a:lnTo>
                    <a:pt x="124797" y="822334"/>
                  </a:lnTo>
                  <a:lnTo>
                    <a:pt x="143209" y="860292"/>
                  </a:lnTo>
                  <a:lnTo>
                    <a:pt x="191014" y="876669"/>
                  </a:lnTo>
                  <a:lnTo>
                    <a:pt x="206022" y="872851"/>
                  </a:lnTo>
                  <a:lnTo>
                    <a:pt x="219713" y="865374"/>
                  </a:lnTo>
                  <a:lnTo>
                    <a:pt x="231232" y="854602"/>
                  </a:lnTo>
                  <a:lnTo>
                    <a:pt x="239007" y="862775"/>
                  </a:lnTo>
                  <a:lnTo>
                    <a:pt x="248147" y="869241"/>
                  </a:lnTo>
                  <a:lnTo>
                    <a:pt x="258459" y="873851"/>
                  </a:lnTo>
                  <a:lnTo>
                    <a:pt x="269747" y="876462"/>
                  </a:lnTo>
                  <a:lnTo>
                    <a:pt x="284023" y="876576"/>
                  </a:lnTo>
                  <a:lnTo>
                    <a:pt x="297689" y="873470"/>
                  </a:lnTo>
                  <a:lnTo>
                    <a:pt x="330088" y="846125"/>
                  </a:lnTo>
                  <a:lnTo>
                    <a:pt x="337641" y="810884"/>
                  </a:lnTo>
                  <a:lnTo>
                    <a:pt x="337407" y="639911"/>
                  </a:lnTo>
                  <a:lnTo>
                    <a:pt x="337641" y="552733"/>
                  </a:lnTo>
                  <a:lnTo>
                    <a:pt x="389974" y="552733"/>
                  </a:lnTo>
                  <a:lnTo>
                    <a:pt x="396516" y="552286"/>
                  </a:lnTo>
                  <a:lnTo>
                    <a:pt x="419793" y="529959"/>
                  </a:lnTo>
                  <a:lnTo>
                    <a:pt x="419487" y="523186"/>
                  </a:lnTo>
                  <a:lnTo>
                    <a:pt x="418339" y="516795"/>
                  </a:lnTo>
                  <a:lnTo>
                    <a:pt x="398021" y="433311"/>
                  </a:lnTo>
                  <a:lnTo>
                    <a:pt x="393096" y="412468"/>
                  </a:lnTo>
                  <a:lnTo>
                    <a:pt x="442476" y="449483"/>
                  </a:lnTo>
                  <a:lnTo>
                    <a:pt x="497970" y="465034"/>
                  </a:lnTo>
                  <a:lnTo>
                    <a:pt x="499011" y="465034"/>
                  </a:lnTo>
                  <a:lnTo>
                    <a:pt x="500052" y="465295"/>
                  </a:lnTo>
                  <a:lnTo>
                    <a:pt x="500287" y="465790"/>
                  </a:lnTo>
                  <a:lnTo>
                    <a:pt x="500052" y="824936"/>
                  </a:lnTo>
                  <a:lnTo>
                    <a:pt x="500287" y="832223"/>
                  </a:lnTo>
                  <a:lnTo>
                    <a:pt x="525331" y="870531"/>
                  </a:lnTo>
                  <a:lnTo>
                    <a:pt x="551741" y="877045"/>
                  </a:lnTo>
                  <a:lnTo>
                    <a:pt x="564134" y="874985"/>
                  </a:lnTo>
                  <a:lnTo>
                    <a:pt x="575455" y="869559"/>
                  </a:lnTo>
                  <a:lnTo>
                    <a:pt x="585408" y="860848"/>
                  </a:lnTo>
                  <a:lnTo>
                    <a:pt x="585408" y="860588"/>
                  </a:lnTo>
                  <a:lnTo>
                    <a:pt x="585929" y="860068"/>
                  </a:lnTo>
                  <a:lnTo>
                    <a:pt x="593668" y="867582"/>
                  </a:lnTo>
                  <a:lnTo>
                    <a:pt x="602054" y="872949"/>
                  </a:lnTo>
                  <a:lnTo>
                    <a:pt x="611030" y="876169"/>
                  </a:lnTo>
                  <a:lnTo>
                    <a:pt x="620540" y="877242"/>
                  </a:lnTo>
                  <a:lnTo>
                    <a:pt x="624443" y="877242"/>
                  </a:lnTo>
                  <a:lnTo>
                    <a:pt x="666800" y="844539"/>
                  </a:lnTo>
                  <a:lnTo>
                    <a:pt x="670244" y="820512"/>
                  </a:lnTo>
                  <a:lnTo>
                    <a:pt x="670244" y="465555"/>
                  </a:lnTo>
                  <a:lnTo>
                    <a:pt x="682434" y="463979"/>
                  </a:lnTo>
                  <a:lnTo>
                    <a:pt x="717346" y="447313"/>
                  </a:lnTo>
                  <a:lnTo>
                    <a:pt x="755515" y="406791"/>
                  </a:lnTo>
                  <a:lnTo>
                    <a:pt x="808167" y="311237"/>
                  </a:lnTo>
                  <a:lnTo>
                    <a:pt x="814934" y="298225"/>
                  </a:lnTo>
                  <a:lnTo>
                    <a:pt x="815193" y="804898"/>
                  </a:lnTo>
                  <a:lnTo>
                    <a:pt x="830547" y="850728"/>
                  </a:lnTo>
                  <a:lnTo>
                    <a:pt x="870883" y="875656"/>
                  </a:lnTo>
                  <a:lnTo>
                    <a:pt x="891246" y="876878"/>
                  </a:lnTo>
                  <a:lnTo>
                    <a:pt x="910634" y="872285"/>
                  </a:lnTo>
                  <a:lnTo>
                    <a:pt x="927972" y="862422"/>
                  </a:lnTo>
                  <a:lnTo>
                    <a:pt x="942187" y="847837"/>
                  </a:lnTo>
                  <a:lnTo>
                    <a:pt x="948530" y="855497"/>
                  </a:lnTo>
                  <a:lnTo>
                    <a:pt x="990541" y="876393"/>
                  </a:lnTo>
                  <a:lnTo>
                    <a:pt x="1007570" y="876625"/>
                  </a:lnTo>
                  <a:lnTo>
                    <a:pt x="1023916" y="872807"/>
                  </a:lnTo>
                  <a:lnTo>
                    <a:pt x="1061666" y="838953"/>
                  </a:lnTo>
                  <a:lnTo>
                    <a:pt x="1069700" y="804092"/>
                  </a:lnTo>
                  <a:lnTo>
                    <a:pt x="1069700" y="309156"/>
                  </a:lnTo>
                  <a:lnTo>
                    <a:pt x="1098587" y="376556"/>
                  </a:lnTo>
                  <a:lnTo>
                    <a:pt x="1111952" y="395971"/>
                  </a:lnTo>
                  <a:lnTo>
                    <a:pt x="1130367" y="408333"/>
                  </a:lnTo>
                  <a:lnTo>
                    <a:pt x="1151759" y="412737"/>
                  </a:lnTo>
                  <a:lnTo>
                    <a:pt x="1174054" y="408278"/>
                  </a:lnTo>
                  <a:lnTo>
                    <a:pt x="1205542" y="377077"/>
                  </a:lnTo>
                  <a:lnTo>
                    <a:pt x="1209803" y="354208"/>
                  </a:lnTo>
                  <a:lnTo>
                    <a:pt x="1208360" y="342421"/>
                  </a:lnTo>
                  <a:lnTo>
                    <a:pt x="1204501" y="330755"/>
                  </a:lnTo>
                  <a:lnTo>
                    <a:pt x="1171191" y="253466"/>
                  </a:lnTo>
                  <a:lnTo>
                    <a:pt x="1105840" y="104808"/>
                  </a:lnTo>
                  <a:lnTo>
                    <a:pt x="1092109" y="73035"/>
                  </a:lnTo>
                  <a:lnTo>
                    <a:pt x="1078548" y="41117"/>
                  </a:lnTo>
                  <a:lnTo>
                    <a:pt x="1070209" y="25942"/>
                  </a:lnTo>
                  <a:lnTo>
                    <a:pt x="1059672" y="14010"/>
                  </a:lnTo>
                  <a:lnTo>
                    <a:pt x="1046993" y="5352"/>
                  </a:lnTo>
                  <a:lnTo>
                    <a:pt x="1032227" y="0"/>
                  </a:lnTo>
                  <a:close/>
                </a:path>
              </a:pathLst>
            </a:custGeom>
            <a:solidFill>
              <a:srgbClr val="31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76331" y="5405525"/>
              <a:ext cx="198452" cy="19928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09522" y="6337547"/>
              <a:ext cx="17275810" cy="2683510"/>
            </a:xfrm>
            <a:custGeom>
              <a:avLst/>
              <a:gdLst/>
              <a:ahLst/>
              <a:cxnLst/>
              <a:rect l="l" t="t" r="r" b="b"/>
              <a:pathLst>
                <a:path w="17275810" h="2683509">
                  <a:moveTo>
                    <a:pt x="259372" y="627494"/>
                  </a:moveTo>
                  <a:lnTo>
                    <a:pt x="258953" y="552450"/>
                  </a:lnTo>
                  <a:lnTo>
                    <a:pt x="256768" y="38227"/>
                  </a:lnTo>
                  <a:lnTo>
                    <a:pt x="253695" y="23355"/>
                  </a:lnTo>
                  <a:lnTo>
                    <a:pt x="245440" y="11201"/>
                  </a:lnTo>
                  <a:lnTo>
                    <a:pt x="233235" y="3009"/>
                  </a:lnTo>
                  <a:lnTo>
                    <a:pt x="218173" y="0"/>
                  </a:lnTo>
                  <a:lnTo>
                    <a:pt x="38227" y="800"/>
                  </a:lnTo>
                  <a:lnTo>
                    <a:pt x="23304" y="3898"/>
                  </a:lnTo>
                  <a:lnTo>
                    <a:pt x="11137" y="12192"/>
                  </a:lnTo>
                  <a:lnTo>
                    <a:pt x="2946" y="24434"/>
                  </a:lnTo>
                  <a:lnTo>
                    <a:pt x="0" y="39370"/>
                  </a:lnTo>
                  <a:lnTo>
                    <a:pt x="2578" y="628637"/>
                  </a:lnTo>
                  <a:lnTo>
                    <a:pt x="5651" y="643509"/>
                  </a:lnTo>
                  <a:lnTo>
                    <a:pt x="13906" y="655662"/>
                  </a:lnTo>
                  <a:lnTo>
                    <a:pt x="26098" y="663841"/>
                  </a:lnTo>
                  <a:lnTo>
                    <a:pt x="41173" y="666838"/>
                  </a:lnTo>
                  <a:lnTo>
                    <a:pt x="221119" y="666064"/>
                  </a:lnTo>
                  <a:lnTo>
                    <a:pt x="236042" y="662965"/>
                  </a:lnTo>
                  <a:lnTo>
                    <a:pt x="248221" y="654672"/>
                  </a:lnTo>
                  <a:lnTo>
                    <a:pt x="256413" y="642429"/>
                  </a:lnTo>
                  <a:lnTo>
                    <a:pt x="259372" y="627494"/>
                  </a:lnTo>
                  <a:close/>
                </a:path>
                <a:path w="17275810" h="2683509">
                  <a:moveTo>
                    <a:pt x="1571345" y="288124"/>
                  </a:moveTo>
                  <a:lnTo>
                    <a:pt x="1551178" y="245618"/>
                  </a:lnTo>
                  <a:lnTo>
                    <a:pt x="1508099" y="230136"/>
                  </a:lnTo>
                  <a:lnTo>
                    <a:pt x="1484693" y="235902"/>
                  </a:lnTo>
                  <a:lnTo>
                    <a:pt x="1053884" y="372986"/>
                  </a:lnTo>
                  <a:lnTo>
                    <a:pt x="1045743" y="376008"/>
                  </a:lnTo>
                  <a:lnTo>
                    <a:pt x="1037348" y="378218"/>
                  </a:lnTo>
                  <a:lnTo>
                    <a:pt x="1028750" y="379590"/>
                  </a:lnTo>
                  <a:lnTo>
                    <a:pt x="1019975" y="380098"/>
                  </a:lnTo>
                  <a:lnTo>
                    <a:pt x="763435" y="381215"/>
                  </a:lnTo>
                  <a:lnTo>
                    <a:pt x="728535" y="388442"/>
                  </a:lnTo>
                  <a:lnTo>
                    <a:pt x="700062" y="407835"/>
                  </a:lnTo>
                  <a:lnTo>
                    <a:pt x="680923" y="436473"/>
                  </a:lnTo>
                  <a:lnTo>
                    <a:pt x="674014" y="471436"/>
                  </a:lnTo>
                  <a:lnTo>
                    <a:pt x="674090" y="495147"/>
                  </a:lnTo>
                  <a:lnTo>
                    <a:pt x="668261" y="501002"/>
                  </a:lnTo>
                  <a:lnTo>
                    <a:pt x="653872" y="501027"/>
                  </a:lnTo>
                  <a:lnTo>
                    <a:pt x="648068" y="495223"/>
                  </a:lnTo>
                  <a:lnTo>
                    <a:pt x="647992" y="471538"/>
                  </a:lnTo>
                  <a:lnTo>
                    <a:pt x="656907" y="426453"/>
                  </a:lnTo>
                  <a:lnTo>
                    <a:pt x="681583" y="389521"/>
                  </a:lnTo>
                  <a:lnTo>
                    <a:pt x="718299" y="364515"/>
                  </a:lnTo>
                  <a:lnTo>
                    <a:pt x="763308" y="355193"/>
                  </a:lnTo>
                  <a:lnTo>
                    <a:pt x="1023645" y="354050"/>
                  </a:lnTo>
                  <a:lnTo>
                    <a:pt x="1027391" y="353606"/>
                  </a:lnTo>
                  <a:lnTo>
                    <a:pt x="1063091" y="336016"/>
                  </a:lnTo>
                  <a:lnTo>
                    <a:pt x="1080477" y="296684"/>
                  </a:lnTo>
                  <a:lnTo>
                    <a:pt x="1079931" y="284962"/>
                  </a:lnTo>
                  <a:lnTo>
                    <a:pt x="1053680" y="244398"/>
                  </a:lnTo>
                  <a:lnTo>
                    <a:pt x="1014844" y="232257"/>
                  </a:lnTo>
                  <a:lnTo>
                    <a:pt x="774522" y="233299"/>
                  </a:lnTo>
                  <a:lnTo>
                    <a:pt x="773010" y="233057"/>
                  </a:lnTo>
                  <a:lnTo>
                    <a:pt x="563918" y="157645"/>
                  </a:lnTo>
                  <a:lnTo>
                    <a:pt x="492379" y="138684"/>
                  </a:lnTo>
                  <a:lnTo>
                    <a:pt x="418211" y="132486"/>
                  </a:lnTo>
                  <a:lnTo>
                    <a:pt x="283222" y="133108"/>
                  </a:lnTo>
                  <a:lnTo>
                    <a:pt x="285000" y="539330"/>
                  </a:lnTo>
                  <a:lnTo>
                    <a:pt x="363093" y="538962"/>
                  </a:lnTo>
                  <a:lnTo>
                    <a:pt x="377672" y="539203"/>
                  </a:lnTo>
                  <a:lnTo>
                    <a:pt x="391922" y="541032"/>
                  </a:lnTo>
                  <a:lnTo>
                    <a:pt x="405853" y="544233"/>
                  </a:lnTo>
                  <a:lnTo>
                    <a:pt x="419430" y="548563"/>
                  </a:lnTo>
                  <a:lnTo>
                    <a:pt x="855916" y="701840"/>
                  </a:lnTo>
                  <a:lnTo>
                    <a:pt x="874877" y="706183"/>
                  </a:lnTo>
                  <a:lnTo>
                    <a:pt x="912914" y="702589"/>
                  </a:lnTo>
                  <a:lnTo>
                    <a:pt x="1535696" y="346544"/>
                  </a:lnTo>
                  <a:lnTo>
                    <a:pt x="1567129" y="313474"/>
                  </a:lnTo>
                  <a:lnTo>
                    <a:pt x="1570532" y="300634"/>
                  </a:lnTo>
                  <a:lnTo>
                    <a:pt x="1571345" y="288124"/>
                  </a:lnTo>
                  <a:close/>
                </a:path>
                <a:path w="17275810" h="2683509">
                  <a:moveTo>
                    <a:pt x="17275353" y="2068804"/>
                  </a:moveTo>
                  <a:lnTo>
                    <a:pt x="17274324" y="2042134"/>
                  </a:lnTo>
                  <a:lnTo>
                    <a:pt x="17273499" y="2020544"/>
                  </a:lnTo>
                  <a:lnTo>
                    <a:pt x="17268025" y="1973554"/>
                  </a:lnTo>
                  <a:lnTo>
                    <a:pt x="17259059" y="1927834"/>
                  </a:lnTo>
                  <a:lnTo>
                    <a:pt x="17246765" y="1882114"/>
                  </a:lnTo>
                  <a:lnTo>
                    <a:pt x="17231259" y="1838934"/>
                  </a:lnTo>
                  <a:lnTo>
                    <a:pt x="17221137" y="1816798"/>
                  </a:lnTo>
                  <a:lnTo>
                    <a:pt x="17221137" y="2042134"/>
                  </a:lnTo>
                  <a:lnTo>
                    <a:pt x="17221124" y="2095474"/>
                  </a:lnTo>
                  <a:lnTo>
                    <a:pt x="17216755" y="2143734"/>
                  </a:lnTo>
                  <a:lnTo>
                    <a:pt x="17208373" y="2190724"/>
                  </a:lnTo>
                  <a:lnTo>
                    <a:pt x="17196156" y="2236444"/>
                  </a:lnTo>
                  <a:lnTo>
                    <a:pt x="17180281" y="2279624"/>
                  </a:lnTo>
                  <a:lnTo>
                    <a:pt x="17160926" y="2322804"/>
                  </a:lnTo>
                  <a:lnTo>
                    <a:pt x="17138257" y="2363444"/>
                  </a:lnTo>
                  <a:lnTo>
                    <a:pt x="17100627" y="2363444"/>
                  </a:lnTo>
                  <a:lnTo>
                    <a:pt x="17100627" y="2416784"/>
                  </a:lnTo>
                  <a:lnTo>
                    <a:pt x="17070172" y="2452344"/>
                  </a:lnTo>
                  <a:lnTo>
                    <a:pt x="17036936" y="2484094"/>
                  </a:lnTo>
                  <a:lnTo>
                    <a:pt x="17001084" y="2514574"/>
                  </a:lnTo>
                  <a:lnTo>
                    <a:pt x="16962806" y="2541244"/>
                  </a:lnTo>
                  <a:lnTo>
                    <a:pt x="16922293" y="2565374"/>
                  </a:lnTo>
                  <a:lnTo>
                    <a:pt x="16879723" y="2585694"/>
                  </a:lnTo>
                  <a:lnTo>
                    <a:pt x="16835273" y="2602204"/>
                  </a:lnTo>
                  <a:lnTo>
                    <a:pt x="16867988" y="2564104"/>
                  </a:lnTo>
                  <a:lnTo>
                    <a:pt x="16897922" y="2520924"/>
                  </a:lnTo>
                  <a:lnTo>
                    <a:pt x="16924795" y="2471394"/>
                  </a:lnTo>
                  <a:lnTo>
                    <a:pt x="16948366" y="2416784"/>
                  </a:lnTo>
                  <a:lnTo>
                    <a:pt x="17100627" y="2416784"/>
                  </a:lnTo>
                  <a:lnTo>
                    <a:pt x="17100627" y="2363444"/>
                  </a:lnTo>
                  <a:lnTo>
                    <a:pt x="16966578" y="2363444"/>
                  </a:lnTo>
                  <a:lnTo>
                    <a:pt x="16979824" y="2313914"/>
                  </a:lnTo>
                  <a:lnTo>
                    <a:pt x="16990632" y="2261844"/>
                  </a:lnTo>
                  <a:lnTo>
                    <a:pt x="16998887" y="2208504"/>
                  </a:lnTo>
                  <a:lnTo>
                    <a:pt x="17004462" y="2152624"/>
                  </a:lnTo>
                  <a:lnTo>
                    <a:pt x="17007243" y="2095474"/>
                  </a:lnTo>
                  <a:lnTo>
                    <a:pt x="17221124" y="2095474"/>
                  </a:lnTo>
                  <a:lnTo>
                    <a:pt x="17221124" y="2042134"/>
                  </a:lnTo>
                  <a:lnTo>
                    <a:pt x="17007243" y="2042134"/>
                  </a:lnTo>
                  <a:lnTo>
                    <a:pt x="17004462" y="1983714"/>
                  </a:lnTo>
                  <a:lnTo>
                    <a:pt x="16998887" y="1927834"/>
                  </a:lnTo>
                  <a:lnTo>
                    <a:pt x="16990632" y="1874494"/>
                  </a:lnTo>
                  <a:lnTo>
                    <a:pt x="16979824" y="1822424"/>
                  </a:lnTo>
                  <a:lnTo>
                    <a:pt x="16966578" y="1774164"/>
                  </a:lnTo>
                  <a:lnTo>
                    <a:pt x="17138257" y="1774164"/>
                  </a:lnTo>
                  <a:lnTo>
                    <a:pt x="17160926" y="1813534"/>
                  </a:lnTo>
                  <a:lnTo>
                    <a:pt x="17180294" y="1856714"/>
                  </a:lnTo>
                  <a:lnTo>
                    <a:pt x="17196169" y="1899894"/>
                  </a:lnTo>
                  <a:lnTo>
                    <a:pt x="17208386" y="1945614"/>
                  </a:lnTo>
                  <a:lnTo>
                    <a:pt x="17216768" y="1992604"/>
                  </a:lnTo>
                  <a:lnTo>
                    <a:pt x="17221137" y="2042134"/>
                  </a:lnTo>
                  <a:lnTo>
                    <a:pt x="17221137" y="1816798"/>
                  </a:lnTo>
                  <a:lnTo>
                    <a:pt x="17212679" y="1798294"/>
                  </a:lnTo>
                  <a:lnTo>
                    <a:pt x="17199902" y="1774164"/>
                  </a:lnTo>
                  <a:lnTo>
                    <a:pt x="17191165" y="1757654"/>
                  </a:lnTo>
                  <a:lnTo>
                    <a:pt x="17167670" y="1720824"/>
                  </a:lnTo>
                  <a:lnTo>
                    <a:pt x="17166870" y="1719554"/>
                  </a:lnTo>
                  <a:lnTo>
                    <a:pt x="17139908" y="1683994"/>
                  </a:lnTo>
                  <a:lnTo>
                    <a:pt x="17110431" y="1649704"/>
                  </a:lnTo>
                  <a:lnTo>
                    <a:pt x="17100627" y="1639938"/>
                  </a:lnTo>
                  <a:lnTo>
                    <a:pt x="17100627" y="1720824"/>
                  </a:lnTo>
                  <a:lnTo>
                    <a:pt x="16953726" y="1720824"/>
                  </a:lnTo>
                  <a:lnTo>
                    <a:pt x="16953726" y="2095474"/>
                  </a:lnTo>
                  <a:lnTo>
                    <a:pt x="16950589" y="2152624"/>
                  </a:lnTo>
                  <a:lnTo>
                    <a:pt x="16944366" y="2208504"/>
                  </a:lnTo>
                  <a:lnTo>
                    <a:pt x="16935222" y="2261844"/>
                  </a:lnTo>
                  <a:lnTo>
                    <a:pt x="16923335" y="2313914"/>
                  </a:lnTo>
                  <a:lnTo>
                    <a:pt x="16908882" y="2363444"/>
                  </a:lnTo>
                  <a:lnTo>
                    <a:pt x="16888829" y="2363444"/>
                  </a:lnTo>
                  <a:lnTo>
                    <a:pt x="16888829" y="2416784"/>
                  </a:lnTo>
                  <a:lnTo>
                    <a:pt x="16862387" y="2471394"/>
                  </a:lnTo>
                  <a:lnTo>
                    <a:pt x="16832466" y="2519654"/>
                  </a:lnTo>
                  <a:lnTo>
                    <a:pt x="16799471" y="2560294"/>
                  </a:lnTo>
                  <a:lnTo>
                    <a:pt x="16763835" y="2592044"/>
                  </a:lnTo>
                  <a:lnTo>
                    <a:pt x="16725989" y="2614904"/>
                  </a:lnTo>
                  <a:lnTo>
                    <a:pt x="16686327" y="2627604"/>
                  </a:lnTo>
                  <a:lnTo>
                    <a:pt x="16686327" y="2416784"/>
                  </a:lnTo>
                  <a:lnTo>
                    <a:pt x="16888829" y="2416784"/>
                  </a:lnTo>
                  <a:lnTo>
                    <a:pt x="16888829" y="2363444"/>
                  </a:lnTo>
                  <a:lnTo>
                    <a:pt x="16686327" y="2363444"/>
                  </a:lnTo>
                  <a:lnTo>
                    <a:pt x="16686327" y="2095474"/>
                  </a:lnTo>
                  <a:lnTo>
                    <a:pt x="16953726" y="2095474"/>
                  </a:lnTo>
                  <a:lnTo>
                    <a:pt x="16953726" y="1720824"/>
                  </a:lnTo>
                  <a:lnTo>
                    <a:pt x="16953713" y="2042134"/>
                  </a:lnTo>
                  <a:lnTo>
                    <a:pt x="16686327" y="2042134"/>
                  </a:lnTo>
                  <a:lnTo>
                    <a:pt x="16686327" y="1774164"/>
                  </a:lnTo>
                  <a:lnTo>
                    <a:pt x="16908869" y="1774164"/>
                  </a:lnTo>
                  <a:lnTo>
                    <a:pt x="16923322" y="1822424"/>
                  </a:lnTo>
                  <a:lnTo>
                    <a:pt x="16935209" y="1874494"/>
                  </a:lnTo>
                  <a:lnTo>
                    <a:pt x="16944353" y="1927834"/>
                  </a:lnTo>
                  <a:lnTo>
                    <a:pt x="16950576" y="1983714"/>
                  </a:lnTo>
                  <a:lnTo>
                    <a:pt x="16953713" y="2042134"/>
                  </a:lnTo>
                  <a:lnTo>
                    <a:pt x="16953713" y="1720824"/>
                  </a:lnTo>
                  <a:lnTo>
                    <a:pt x="16948366" y="1720824"/>
                  </a:lnTo>
                  <a:lnTo>
                    <a:pt x="16924782" y="1664944"/>
                  </a:lnTo>
                  <a:lnTo>
                    <a:pt x="16897896" y="1615414"/>
                  </a:lnTo>
                  <a:lnTo>
                    <a:pt x="16888829" y="1602346"/>
                  </a:lnTo>
                  <a:lnTo>
                    <a:pt x="16888829" y="1720824"/>
                  </a:lnTo>
                  <a:lnTo>
                    <a:pt x="16686327" y="1720824"/>
                  </a:lnTo>
                  <a:lnTo>
                    <a:pt x="16686327" y="1508734"/>
                  </a:lnTo>
                  <a:lnTo>
                    <a:pt x="16725989" y="1521434"/>
                  </a:lnTo>
                  <a:lnTo>
                    <a:pt x="16763848" y="1544294"/>
                  </a:lnTo>
                  <a:lnTo>
                    <a:pt x="16799484" y="1576044"/>
                  </a:lnTo>
                  <a:lnTo>
                    <a:pt x="16832466" y="1616684"/>
                  </a:lnTo>
                  <a:lnTo>
                    <a:pt x="16862387" y="1664944"/>
                  </a:lnTo>
                  <a:lnTo>
                    <a:pt x="16888829" y="1720824"/>
                  </a:lnTo>
                  <a:lnTo>
                    <a:pt x="16888829" y="1602346"/>
                  </a:lnTo>
                  <a:lnTo>
                    <a:pt x="16867963" y="1572234"/>
                  </a:lnTo>
                  <a:lnTo>
                    <a:pt x="16835247" y="1534134"/>
                  </a:lnTo>
                  <a:lnTo>
                    <a:pt x="16879697" y="1550644"/>
                  </a:lnTo>
                  <a:lnTo>
                    <a:pt x="16922280" y="1570964"/>
                  </a:lnTo>
                  <a:lnTo>
                    <a:pt x="16962793" y="1595094"/>
                  </a:lnTo>
                  <a:lnTo>
                    <a:pt x="17001071" y="1621764"/>
                  </a:lnTo>
                  <a:lnTo>
                    <a:pt x="17036923" y="1652244"/>
                  </a:lnTo>
                  <a:lnTo>
                    <a:pt x="17070172" y="1685264"/>
                  </a:lnTo>
                  <a:lnTo>
                    <a:pt x="17100627" y="1720824"/>
                  </a:lnTo>
                  <a:lnTo>
                    <a:pt x="17100627" y="1639938"/>
                  </a:lnTo>
                  <a:lnTo>
                    <a:pt x="17044493" y="1587474"/>
                  </a:lnTo>
                  <a:lnTo>
                    <a:pt x="17008285" y="1560804"/>
                  </a:lnTo>
                  <a:lnTo>
                    <a:pt x="16970134" y="1536674"/>
                  </a:lnTo>
                  <a:lnTo>
                    <a:pt x="16965422" y="1534134"/>
                  </a:lnTo>
                  <a:lnTo>
                    <a:pt x="16930142" y="1515084"/>
                  </a:lnTo>
                  <a:lnTo>
                    <a:pt x="16916248" y="1508734"/>
                  </a:lnTo>
                  <a:lnTo>
                    <a:pt x="16888460" y="1496034"/>
                  </a:lnTo>
                  <a:lnTo>
                    <a:pt x="16845230" y="1480794"/>
                  </a:lnTo>
                  <a:lnTo>
                    <a:pt x="16800589" y="1469364"/>
                  </a:lnTo>
                  <a:lnTo>
                    <a:pt x="16754678" y="1460474"/>
                  </a:lnTo>
                  <a:lnTo>
                    <a:pt x="16707612" y="1454124"/>
                  </a:lnTo>
                  <a:lnTo>
                    <a:pt x="16659568" y="1452854"/>
                  </a:lnTo>
                  <a:lnTo>
                    <a:pt x="16632771" y="1453565"/>
                  </a:lnTo>
                  <a:lnTo>
                    <a:pt x="16632771" y="1508734"/>
                  </a:lnTo>
                  <a:lnTo>
                    <a:pt x="16632771" y="1720824"/>
                  </a:lnTo>
                  <a:lnTo>
                    <a:pt x="16632771" y="2627604"/>
                  </a:lnTo>
                  <a:lnTo>
                    <a:pt x="16593109" y="2614904"/>
                  </a:lnTo>
                  <a:lnTo>
                    <a:pt x="16555263" y="2592044"/>
                  </a:lnTo>
                  <a:lnTo>
                    <a:pt x="16519627" y="2560294"/>
                  </a:lnTo>
                  <a:lnTo>
                    <a:pt x="16486645" y="2519654"/>
                  </a:lnTo>
                  <a:lnTo>
                    <a:pt x="16483851" y="2515158"/>
                  </a:lnTo>
                  <a:lnTo>
                    <a:pt x="16483851" y="2602204"/>
                  </a:lnTo>
                  <a:lnTo>
                    <a:pt x="16439401" y="2585694"/>
                  </a:lnTo>
                  <a:lnTo>
                    <a:pt x="16396818" y="2565374"/>
                  </a:lnTo>
                  <a:lnTo>
                    <a:pt x="16356305" y="2541244"/>
                  </a:lnTo>
                  <a:lnTo>
                    <a:pt x="16318040" y="2514574"/>
                  </a:lnTo>
                  <a:lnTo>
                    <a:pt x="16282188" y="2484094"/>
                  </a:lnTo>
                  <a:lnTo>
                    <a:pt x="16248939" y="2452344"/>
                  </a:lnTo>
                  <a:lnTo>
                    <a:pt x="16218484" y="2416784"/>
                  </a:lnTo>
                  <a:lnTo>
                    <a:pt x="16370757" y="2416784"/>
                  </a:lnTo>
                  <a:lnTo>
                    <a:pt x="16394329" y="2471394"/>
                  </a:lnTo>
                  <a:lnTo>
                    <a:pt x="16421215" y="2520924"/>
                  </a:lnTo>
                  <a:lnTo>
                    <a:pt x="16451136" y="2564104"/>
                  </a:lnTo>
                  <a:lnTo>
                    <a:pt x="16483851" y="2602204"/>
                  </a:lnTo>
                  <a:lnTo>
                    <a:pt x="16483851" y="2515158"/>
                  </a:lnTo>
                  <a:lnTo>
                    <a:pt x="16456736" y="2471394"/>
                  </a:lnTo>
                  <a:lnTo>
                    <a:pt x="16430295" y="2416784"/>
                  </a:lnTo>
                  <a:lnTo>
                    <a:pt x="16632771" y="2416784"/>
                  </a:lnTo>
                  <a:lnTo>
                    <a:pt x="16632771" y="2363444"/>
                  </a:lnTo>
                  <a:lnTo>
                    <a:pt x="16410254" y="2363444"/>
                  </a:lnTo>
                  <a:lnTo>
                    <a:pt x="16395802" y="2313914"/>
                  </a:lnTo>
                  <a:lnTo>
                    <a:pt x="16383915" y="2261844"/>
                  </a:lnTo>
                  <a:lnTo>
                    <a:pt x="16374758" y="2208504"/>
                  </a:lnTo>
                  <a:lnTo>
                    <a:pt x="16368535" y="2152624"/>
                  </a:lnTo>
                  <a:lnTo>
                    <a:pt x="16365423" y="2095474"/>
                  </a:lnTo>
                  <a:lnTo>
                    <a:pt x="16632771" y="2095474"/>
                  </a:lnTo>
                  <a:lnTo>
                    <a:pt x="16632771" y="2042134"/>
                  </a:lnTo>
                  <a:lnTo>
                    <a:pt x="16365423" y="2042134"/>
                  </a:lnTo>
                  <a:lnTo>
                    <a:pt x="16368548" y="1983714"/>
                  </a:lnTo>
                  <a:lnTo>
                    <a:pt x="16374771" y="1927834"/>
                  </a:lnTo>
                  <a:lnTo>
                    <a:pt x="16383915" y="1874494"/>
                  </a:lnTo>
                  <a:lnTo>
                    <a:pt x="16395802" y="1822424"/>
                  </a:lnTo>
                  <a:lnTo>
                    <a:pt x="16410254" y="1774164"/>
                  </a:lnTo>
                  <a:lnTo>
                    <a:pt x="16632771" y="1774164"/>
                  </a:lnTo>
                  <a:lnTo>
                    <a:pt x="16632771" y="1720824"/>
                  </a:lnTo>
                  <a:lnTo>
                    <a:pt x="16430295" y="1720824"/>
                  </a:lnTo>
                  <a:lnTo>
                    <a:pt x="16456736" y="1664944"/>
                  </a:lnTo>
                  <a:lnTo>
                    <a:pt x="16486645" y="1616684"/>
                  </a:lnTo>
                  <a:lnTo>
                    <a:pt x="16519627" y="1576044"/>
                  </a:lnTo>
                  <a:lnTo>
                    <a:pt x="16555263" y="1544294"/>
                  </a:lnTo>
                  <a:lnTo>
                    <a:pt x="16593109" y="1521434"/>
                  </a:lnTo>
                  <a:lnTo>
                    <a:pt x="16632771" y="1508734"/>
                  </a:lnTo>
                  <a:lnTo>
                    <a:pt x="16632771" y="1453565"/>
                  </a:lnTo>
                  <a:lnTo>
                    <a:pt x="16611499" y="1454124"/>
                  </a:lnTo>
                  <a:lnTo>
                    <a:pt x="16564445" y="1460474"/>
                  </a:lnTo>
                  <a:lnTo>
                    <a:pt x="16518522" y="1469364"/>
                  </a:lnTo>
                  <a:lnTo>
                    <a:pt x="16483889" y="1478241"/>
                  </a:lnTo>
                  <a:lnTo>
                    <a:pt x="16483889" y="1534134"/>
                  </a:lnTo>
                  <a:lnTo>
                    <a:pt x="16451174" y="1572234"/>
                  </a:lnTo>
                  <a:lnTo>
                    <a:pt x="16421227" y="1615414"/>
                  </a:lnTo>
                  <a:lnTo>
                    <a:pt x="16394341" y="1664944"/>
                  </a:lnTo>
                  <a:lnTo>
                    <a:pt x="16370757" y="1720824"/>
                  </a:lnTo>
                  <a:lnTo>
                    <a:pt x="16352533" y="1720824"/>
                  </a:lnTo>
                  <a:lnTo>
                    <a:pt x="16352533" y="1774164"/>
                  </a:lnTo>
                  <a:lnTo>
                    <a:pt x="16352533" y="2363444"/>
                  </a:lnTo>
                  <a:lnTo>
                    <a:pt x="16180854" y="2363444"/>
                  </a:lnTo>
                  <a:lnTo>
                    <a:pt x="16158185" y="2322804"/>
                  </a:lnTo>
                  <a:lnTo>
                    <a:pt x="16138830" y="2279624"/>
                  </a:lnTo>
                  <a:lnTo>
                    <a:pt x="16122955" y="2236444"/>
                  </a:lnTo>
                  <a:lnTo>
                    <a:pt x="16110738" y="2190724"/>
                  </a:lnTo>
                  <a:lnTo>
                    <a:pt x="16102356" y="2143734"/>
                  </a:lnTo>
                  <a:lnTo>
                    <a:pt x="16097974" y="2095474"/>
                  </a:lnTo>
                  <a:lnTo>
                    <a:pt x="16311868" y="2095474"/>
                  </a:lnTo>
                  <a:lnTo>
                    <a:pt x="16314649" y="2152624"/>
                  </a:lnTo>
                  <a:lnTo>
                    <a:pt x="16320224" y="2208504"/>
                  </a:lnTo>
                  <a:lnTo>
                    <a:pt x="16328479" y="2261844"/>
                  </a:lnTo>
                  <a:lnTo>
                    <a:pt x="16339287" y="2313914"/>
                  </a:lnTo>
                  <a:lnTo>
                    <a:pt x="16352533" y="2363444"/>
                  </a:lnTo>
                  <a:lnTo>
                    <a:pt x="16352533" y="1774164"/>
                  </a:lnTo>
                  <a:lnTo>
                    <a:pt x="16339287" y="1822424"/>
                  </a:lnTo>
                  <a:lnTo>
                    <a:pt x="16328479" y="1874494"/>
                  </a:lnTo>
                  <a:lnTo>
                    <a:pt x="16320224" y="1927834"/>
                  </a:lnTo>
                  <a:lnTo>
                    <a:pt x="16314649" y="1983714"/>
                  </a:lnTo>
                  <a:lnTo>
                    <a:pt x="16311868" y="2042134"/>
                  </a:lnTo>
                  <a:lnTo>
                    <a:pt x="16097974" y="2042134"/>
                  </a:lnTo>
                  <a:lnTo>
                    <a:pt x="16102356" y="1992604"/>
                  </a:lnTo>
                  <a:lnTo>
                    <a:pt x="16110738" y="1945614"/>
                  </a:lnTo>
                  <a:lnTo>
                    <a:pt x="16122955" y="1899894"/>
                  </a:lnTo>
                  <a:lnTo>
                    <a:pt x="16138830" y="1856714"/>
                  </a:lnTo>
                  <a:lnTo>
                    <a:pt x="16158185" y="1813534"/>
                  </a:lnTo>
                  <a:lnTo>
                    <a:pt x="16180854" y="1774164"/>
                  </a:lnTo>
                  <a:lnTo>
                    <a:pt x="16352533" y="1774164"/>
                  </a:lnTo>
                  <a:lnTo>
                    <a:pt x="16352533" y="1720824"/>
                  </a:lnTo>
                  <a:lnTo>
                    <a:pt x="16218484" y="1720824"/>
                  </a:lnTo>
                  <a:lnTo>
                    <a:pt x="16248939" y="1685264"/>
                  </a:lnTo>
                  <a:lnTo>
                    <a:pt x="16282188" y="1652244"/>
                  </a:lnTo>
                  <a:lnTo>
                    <a:pt x="16318052" y="1621764"/>
                  </a:lnTo>
                  <a:lnTo>
                    <a:pt x="16356330" y="1595094"/>
                  </a:lnTo>
                  <a:lnTo>
                    <a:pt x="16396856" y="1570964"/>
                  </a:lnTo>
                  <a:lnTo>
                    <a:pt x="16439439" y="1550644"/>
                  </a:lnTo>
                  <a:lnTo>
                    <a:pt x="16483889" y="1534134"/>
                  </a:lnTo>
                  <a:lnTo>
                    <a:pt x="16483889" y="1478241"/>
                  </a:lnTo>
                  <a:lnTo>
                    <a:pt x="16430651" y="1496034"/>
                  </a:lnTo>
                  <a:lnTo>
                    <a:pt x="16388969" y="1515084"/>
                  </a:lnTo>
                  <a:lnTo>
                    <a:pt x="16348977" y="1536674"/>
                  </a:lnTo>
                  <a:lnTo>
                    <a:pt x="16310813" y="1560804"/>
                  </a:lnTo>
                  <a:lnTo>
                    <a:pt x="16274618" y="1587474"/>
                  </a:lnTo>
                  <a:lnTo>
                    <a:pt x="16240519" y="1617954"/>
                  </a:lnTo>
                  <a:lnTo>
                    <a:pt x="16208667" y="1649704"/>
                  </a:lnTo>
                  <a:lnTo>
                    <a:pt x="16179203" y="1683994"/>
                  </a:lnTo>
                  <a:lnTo>
                    <a:pt x="16152241" y="1719554"/>
                  </a:lnTo>
                  <a:lnTo>
                    <a:pt x="16127933" y="1757654"/>
                  </a:lnTo>
                  <a:lnTo>
                    <a:pt x="16106432" y="1798294"/>
                  </a:lnTo>
                  <a:lnTo>
                    <a:pt x="16087852" y="1838934"/>
                  </a:lnTo>
                  <a:lnTo>
                    <a:pt x="16072346" y="1882114"/>
                  </a:lnTo>
                  <a:lnTo>
                    <a:pt x="16060039" y="1927834"/>
                  </a:lnTo>
                  <a:lnTo>
                    <a:pt x="16051073" y="1973554"/>
                  </a:lnTo>
                  <a:lnTo>
                    <a:pt x="16045599" y="2020544"/>
                  </a:lnTo>
                  <a:lnTo>
                    <a:pt x="16043745" y="2068804"/>
                  </a:lnTo>
                  <a:lnTo>
                    <a:pt x="16045599" y="2115794"/>
                  </a:lnTo>
                  <a:lnTo>
                    <a:pt x="16051073" y="2164054"/>
                  </a:lnTo>
                  <a:lnTo>
                    <a:pt x="16060039" y="2209774"/>
                  </a:lnTo>
                  <a:lnTo>
                    <a:pt x="16072346" y="2254224"/>
                  </a:lnTo>
                  <a:lnTo>
                    <a:pt x="16087852" y="2297404"/>
                  </a:lnTo>
                  <a:lnTo>
                    <a:pt x="16106432" y="2339314"/>
                  </a:lnTo>
                  <a:lnTo>
                    <a:pt x="16127946" y="2378684"/>
                  </a:lnTo>
                  <a:lnTo>
                    <a:pt x="16152241" y="2416784"/>
                  </a:lnTo>
                  <a:lnTo>
                    <a:pt x="16179203" y="2453614"/>
                  </a:lnTo>
                  <a:lnTo>
                    <a:pt x="16208680" y="2487904"/>
                  </a:lnTo>
                  <a:lnTo>
                    <a:pt x="16240532" y="2519654"/>
                  </a:lnTo>
                  <a:lnTo>
                    <a:pt x="16274631" y="2548864"/>
                  </a:lnTo>
                  <a:lnTo>
                    <a:pt x="16310826" y="2575534"/>
                  </a:lnTo>
                  <a:lnTo>
                    <a:pt x="16348990" y="2599664"/>
                  </a:lnTo>
                  <a:lnTo>
                    <a:pt x="16388982" y="2621254"/>
                  </a:lnTo>
                  <a:lnTo>
                    <a:pt x="16430651" y="2640304"/>
                  </a:lnTo>
                  <a:lnTo>
                    <a:pt x="16473881" y="2655544"/>
                  </a:lnTo>
                  <a:lnTo>
                    <a:pt x="16518535" y="2668244"/>
                  </a:lnTo>
                  <a:lnTo>
                    <a:pt x="16564445" y="2677134"/>
                  </a:lnTo>
                  <a:lnTo>
                    <a:pt x="16611511" y="2682214"/>
                  </a:lnTo>
                  <a:lnTo>
                    <a:pt x="16659568" y="2683484"/>
                  </a:lnTo>
                  <a:lnTo>
                    <a:pt x="16707612" y="2682214"/>
                  </a:lnTo>
                  <a:lnTo>
                    <a:pt x="16754666" y="2677134"/>
                  </a:lnTo>
                  <a:lnTo>
                    <a:pt x="16800589" y="2668244"/>
                  </a:lnTo>
                  <a:lnTo>
                    <a:pt x="16845230" y="2655544"/>
                  </a:lnTo>
                  <a:lnTo>
                    <a:pt x="16888460" y="2640304"/>
                  </a:lnTo>
                  <a:lnTo>
                    <a:pt x="16916248" y="2627604"/>
                  </a:lnTo>
                  <a:lnTo>
                    <a:pt x="16930142" y="2621254"/>
                  </a:lnTo>
                  <a:lnTo>
                    <a:pt x="16965422" y="2602204"/>
                  </a:lnTo>
                  <a:lnTo>
                    <a:pt x="17008285" y="2575534"/>
                  </a:lnTo>
                  <a:lnTo>
                    <a:pt x="17044480" y="2548864"/>
                  </a:lnTo>
                  <a:lnTo>
                    <a:pt x="17078579" y="2519654"/>
                  </a:lnTo>
                  <a:lnTo>
                    <a:pt x="17110431" y="2487904"/>
                  </a:lnTo>
                  <a:lnTo>
                    <a:pt x="17139895" y="2453614"/>
                  </a:lnTo>
                  <a:lnTo>
                    <a:pt x="17166857" y="2416784"/>
                  </a:lnTo>
                  <a:lnTo>
                    <a:pt x="17191165" y="2378684"/>
                  </a:lnTo>
                  <a:lnTo>
                    <a:pt x="17199483" y="2363444"/>
                  </a:lnTo>
                  <a:lnTo>
                    <a:pt x="17212666" y="2339314"/>
                  </a:lnTo>
                  <a:lnTo>
                    <a:pt x="17231246" y="2297404"/>
                  </a:lnTo>
                  <a:lnTo>
                    <a:pt x="17246753" y="2254224"/>
                  </a:lnTo>
                  <a:lnTo>
                    <a:pt x="17259059" y="2209774"/>
                  </a:lnTo>
                  <a:lnTo>
                    <a:pt x="17268013" y="2164054"/>
                  </a:lnTo>
                  <a:lnTo>
                    <a:pt x="17273499" y="2115794"/>
                  </a:lnTo>
                  <a:lnTo>
                    <a:pt x="17274299" y="2095474"/>
                  </a:lnTo>
                  <a:lnTo>
                    <a:pt x="17275353" y="2068804"/>
                  </a:lnTo>
                  <a:close/>
                </a:path>
              </a:pathLst>
            </a:custGeom>
            <a:solidFill>
              <a:srgbClr val="31E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04716" y="5300816"/>
              <a:ext cx="17484887" cy="38249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Произвольный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Фрицлер Надежда Владимировна</dc:creator>
  <cp:lastModifiedBy>Фрицлер Надежда Владимировна</cp:lastModifiedBy>
  <cp:revision>1</cp:revision>
  <dcterms:created xsi:type="dcterms:W3CDTF">2024-03-25T01:26:12Z</dcterms:created>
  <dcterms:modified xsi:type="dcterms:W3CDTF">2024-03-25T01:26:58Z</dcterms:modified>
</cp:coreProperties>
</file>