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8.xml" ContentType="application/vnd.openxmlformats-officedocument.presentationml.tags+xml"/>
  <Override PartName="/ppt/notesSlides/notesSlide3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01" r:id="rId1"/>
    <p:sldMasterId id="2147486631" r:id="rId2"/>
  </p:sldMasterIdLst>
  <p:notesMasterIdLst>
    <p:notesMasterId r:id="rId8"/>
  </p:notesMasterIdLst>
  <p:handoutMasterIdLst>
    <p:handoutMasterId r:id="rId9"/>
  </p:handoutMasterIdLst>
  <p:sldIdLst>
    <p:sldId id="2680" r:id="rId3"/>
    <p:sldId id="2679" r:id="rId4"/>
    <p:sldId id="2678" r:id="rId5"/>
    <p:sldId id="2650" r:id="rId6"/>
    <p:sldId id="2677" r:id="rId7"/>
  </p:sldIdLst>
  <p:sldSz cx="9144000" cy="6858000" type="screen4x3"/>
  <p:notesSz cx="6797675" cy="9928225"/>
  <p:custDataLst>
    <p:tags r:id="rId10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3951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09511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65057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19023" indent="317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77734" algn="l" defTabSz="91109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33284" algn="l" defTabSz="91109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188823" algn="l" defTabSz="91109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44370" algn="l" defTabSz="91109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224_5" initials="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002960"/>
    <a:srgbClr val="EDF0FA"/>
    <a:srgbClr val="D9DFF6"/>
    <a:srgbClr val="92F884"/>
    <a:srgbClr val="073670"/>
    <a:srgbClr val="383838"/>
    <a:srgbClr val="000000"/>
    <a:srgbClr val="5E5E5E"/>
    <a:srgbClr val="B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4" autoAdjust="0"/>
    <p:restoredTop sz="92005" autoAdjust="0"/>
  </p:normalViewPr>
  <p:slideViewPr>
    <p:cSldViewPr snapToGrid="0">
      <p:cViewPr varScale="1">
        <p:scale>
          <a:sx n="84" d="100"/>
          <a:sy n="84" d="100"/>
        </p:scale>
        <p:origin x="-1476" y="-9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118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8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8" y="9431338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9212938-B8CB-463C-85F4-BB92DD38CA7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602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8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79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9" y="4719638"/>
            <a:ext cx="5437187" cy="446405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12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b" anchorCtr="0" compatLnSpc="1">
            <a:prstTxWarp prst="textNoShape">
              <a:avLst/>
            </a:prstTxWarp>
          </a:bodyPr>
          <a:lstStyle>
            <a:lvl1pPr algn="l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12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8" y="9431338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577" tIns="45289" rIns="90577" bIns="45289" numCol="1" anchor="b" anchorCtr="0" compatLnSpc="1">
            <a:prstTxWarp prst="textNoShape">
              <a:avLst/>
            </a:prstTxWarp>
          </a:bodyPr>
          <a:lstStyle>
            <a:lvl1pPr algn="r" defTabSz="9064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C805CD5-6701-4AD0-8A77-B74A6C7D3BD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944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395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09511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6505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1902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75434" algn="l" defTabSz="910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0526" algn="l" defTabSz="910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5605" algn="l" defTabSz="910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0693" algn="l" defTabSz="9101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41" y="4713290"/>
            <a:ext cx="5438775" cy="44704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797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58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993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05CD5-6701-4AD0-8A77-B74A6C7D3BDF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145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2773367" y="20574002"/>
            <a:ext cx="2555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37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37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37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37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B321158C-280E-4753-8E6F-1F6B80C8FAD6}" type="slidenum">
              <a:rPr lang="ru-RU" sz="1200">
                <a:solidFill>
                  <a:srgbClr val="000000"/>
                </a:solidFill>
                <a:cs typeface="Arial" charset="0"/>
              </a:rPr>
              <a:pPr algn="r" eaLnBrk="1" hangingPunct="1"/>
              <a:t>5</a:t>
            </a:fld>
            <a:endParaRPr lang="ru-RU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480675" y="2728913"/>
            <a:ext cx="24130000" cy="180975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 smtClean="0"/>
          </a:p>
        </p:txBody>
      </p:sp>
    </p:spTree>
    <p:extLst>
      <p:ext uri="{BB962C8B-B14F-4D97-AF65-F5344CB8AC3E}">
        <p14:creationId xmlns:p14="http://schemas.microsoft.com/office/powerpoint/2010/main" val="615831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vmlDrawing" Target="../drawings/vmlDrawing2.vml"/><Relationship Id="rId6" Type="http://schemas.openxmlformats.org/officeDocument/2006/relationships/tags" Target="../tags/tag40.xml"/><Relationship Id="rId11" Type="http://schemas.openxmlformats.org/officeDocument/2006/relationships/oleObject" Target="../embeddings/oleObject2.bin"/><Relationship Id="rId5" Type="http://schemas.openxmlformats.org/officeDocument/2006/relationships/tags" Target="../tags/tag3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8.xml"/><Relationship Id="rId9" Type="http://schemas.openxmlformats.org/officeDocument/2006/relationships/tags" Target="../tags/tag4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6399" y="2130939"/>
            <a:ext cx="7771211" cy="29832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395" y="3886705"/>
            <a:ext cx="6401219" cy="446276"/>
          </a:xfrm>
        </p:spPr>
        <p:txBody>
          <a:bodyPr/>
          <a:lstStyle>
            <a:lvl1pPr marL="0" indent="0" algn="ctr">
              <a:buNone/>
              <a:defRPr/>
            </a:lvl1pPr>
            <a:lvl2pPr marL="413900" indent="0" algn="ctr">
              <a:buNone/>
              <a:defRPr/>
            </a:lvl2pPr>
            <a:lvl3pPr marL="827800" indent="0" algn="ctr">
              <a:buNone/>
              <a:defRPr/>
            </a:lvl3pPr>
            <a:lvl4pPr marL="1241698" indent="0" algn="ctr">
              <a:buNone/>
              <a:defRPr/>
            </a:lvl4pPr>
            <a:lvl5pPr marL="1655596" indent="0" algn="ctr">
              <a:buNone/>
              <a:defRPr/>
            </a:lvl5pPr>
            <a:lvl6pPr marL="2069491" indent="0" algn="ctr">
              <a:buNone/>
              <a:defRPr/>
            </a:lvl6pPr>
            <a:lvl7pPr marL="2483392" indent="0" algn="ctr">
              <a:buNone/>
              <a:defRPr/>
            </a:lvl7pPr>
            <a:lvl8pPr marL="2897293" indent="0" algn="ctr">
              <a:buNone/>
              <a:defRPr/>
            </a:lvl8pPr>
            <a:lvl9pPr marL="3311191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64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441060" y="1298093"/>
            <a:ext cx="3477875" cy="178578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7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26546" y="235604"/>
            <a:ext cx="292388" cy="236053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384897" y="235604"/>
            <a:ext cx="3200876" cy="236053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038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43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-6990" y="-22510"/>
            <a:ext cx="9146796" cy="241606"/>
            <a:chOff x="-4" y="-14"/>
            <a:chExt cx="5646" cy="149"/>
          </a:xfrm>
        </p:grpSpPr>
        <p:sp>
          <p:nvSpPr>
            <p:cNvPr id="4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9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6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2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1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3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4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5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8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8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8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2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9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1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2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3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4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5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6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7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8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41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9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0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1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2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3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4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5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6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7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8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59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0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1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2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3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4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5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6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41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0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5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4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5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6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79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4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5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6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7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8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89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0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1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2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3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4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5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6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7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1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8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99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0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1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2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1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3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1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8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9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0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1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2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3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4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5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6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7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0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2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3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4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6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6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7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8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3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6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7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48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02111" tIns="51059" rIns="102111" bIns="51059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49" name="Freeform 353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6534024" y="-21000"/>
            <a:ext cx="2611373" cy="240105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lIns="92503" tIns="46256" rIns="92503" bIns="46256"/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50" name="AutoShape 196"/>
          <p:cNvSpPr>
            <a:spLocks noChangeAspect="1" noChangeArrowheads="1" noTextEdit="1"/>
          </p:cNvSpPr>
          <p:nvPr>
            <p:custDataLst>
              <p:tags r:id="rId4"/>
            </p:custDataLst>
          </p:nvPr>
        </p:nvSpPr>
        <p:spPr bwMode="auto">
          <a:xfrm>
            <a:off x="-6966" y="-27008"/>
            <a:ext cx="9174755" cy="25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779" tIns="41395" rIns="82779" bIns="413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solidFill>
                <a:srgbClr val="000000"/>
              </a:solidFill>
            </a:endParaRPr>
          </a:p>
        </p:txBody>
      </p:sp>
      <p:grpSp>
        <p:nvGrpSpPr>
          <p:cNvPr id="151" name="Group 355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4198" y="6616395"/>
            <a:ext cx="9141203" cy="264116"/>
            <a:chOff x="3" y="4085"/>
            <a:chExt cx="5643" cy="163"/>
          </a:xfrm>
        </p:grpSpPr>
        <p:sp>
          <p:nvSpPr>
            <p:cNvPr id="152" name="Rectangle 36"/>
            <p:cNvSpPr>
              <a:spLocks noChangeArrowheads="1"/>
            </p:cNvSpPr>
            <p:nvPr userDrawn="1">
              <p:custDataLst>
                <p:tags r:id="rId9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102111" tIns="51059" rIns="102111" bIns="51059" anchor="ctr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53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rot="10800000" lIns="102179" tIns="51094" rIns="102179" bIns="51094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4" name="McK Slide Elements"/>
          <p:cNvGrpSpPr>
            <a:grpSpLocks/>
          </p:cNvGrpSpPr>
          <p:nvPr/>
        </p:nvGrpSpPr>
        <p:grpSpPr bwMode="auto">
          <a:xfrm>
            <a:off x="125819" y="543244"/>
            <a:ext cx="8793114" cy="6287751"/>
            <a:chOff x="77" y="335"/>
            <a:chExt cx="5429" cy="3882"/>
          </a:xfrm>
        </p:grpSpPr>
        <p:sp>
          <p:nvSpPr>
            <p:cNvPr id="155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1114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Unit of measure</a:t>
              </a:r>
            </a:p>
          </p:txBody>
        </p:sp>
        <p:sp>
          <p:nvSpPr>
            <p:cNvPr id="156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0"/>
              <a:ext cx="51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20613" indent="-820613" defTabSz="911149" fontAlgn="auto">
                <a:spcBef>
                  <a:spcPts val="0"/>
                </a:spcBef>
                <a:spcAft>
                  <a:spcPts val="0"/>
                </a:spcAft>
                <a:tabLst>
                  <a:tab pos="730073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</a:rPr>
                <a:t>	Сноска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marL="820613" indent="-820613" defTabSz="911149" fontAlgn="auto">
                <a:spcBef>
                  <a:spcPct val="20000"/>
                </a:spcBef>
                <a:spcAft>
                  <a:spcPts val="0"/>
                </a:spcAft>
                <a:tabLst>
                  <a:tab pos="730073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</a:rPr>
                <a:t>	Источник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57" name="Working Draft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5400000">
            <a:off x="8191047" y="2765124"/>
            <a:ext cx="1764773" cy="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/>
                </a:solidFill>
              </a:rPr>
              <a:t>Working Draft - Last Modified 09/06/2006 21:40:09</a:t>
            </a:r>
          </a:p>
        </p:txBody>
      </p:sp>
      <p:sp>
        <p:nvSpPr>
          <p:cNvPr id="158" name="Printed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8575378" y="4303298"/>
            <a:ext cx="996058" cy="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/>
                </a:solidFill>
              </a:rPr>
              <a:t>Printed 08/06/2006 17:52:59</a:t>
            </a:r>
          </a:p>
        </p:txBody>
      </p:sp>
      <p:graphicFrame>
        <p:nvGraphicFramePr>
          <p:cNvPr id="159" name="Rectangle 38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6994" y="12"/>
          <a:ext cx="150979" cy="16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509" name="think-cell Slide" r:id="rId11" imgW="0" imgH="0" progId="TCLayout.ActiveDocument.1">
                  <p:embed/>
                </p:oleObj>
              </mc:Choice>
              <mc:Fallback>
                <p:oleObj name="think-cell Slide" r:id="rId11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" y="12"/>
                        <a:ext cx="150979" cy="1620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647" y="235626"/>
            <a:ext cx="8797307" cy="17428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0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61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29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21647" y="235626"/>
            <a:ext cx="8797307" cy="17428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08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713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252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0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0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0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0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0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83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616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08" indent="0">
              <a:buNone/>
              <a:defRPr sz="2000" b="1"/>
            </a:lvl2pPr>
            <a:lvl3pPr marL="914012" indent="0">
              <a:buNone/>
              <a:defRPr sz="1800" b="1"/>
            </a:lvl3pPr>
            <a:lvl4pPr marL="1371020" indent="0">
              <a:buNone/>
              <a:defRPr sz="1600" b="1"/>
            </a:lvl4pPr>
            <a:lvl5pPr marL="1828025" indent="0">
              <a:buNone/>
              <a:defRPr sz="1600" b="1"/>
            </a:lvl5pPr>
            <a:lvl6pPr marL="2285032" indent="0">
              <a:buNone/>
              <a:defRPr sz="1600" b="1"/>
            </a:lvl6pPr>
            <a:lvl7pPr marL="2742037" indent="0">
              <a:buNone/>
              <a:defRPr sz="1600" b="1"/>
            </a:lvl7pPr>
            <a:lvl8pPr marL="3199044" indent="0">
              <a:buNone/>
              <a:defRPr sz="1600" b="1"/>
            </a:lvl8pPr>
            <a:lvl9pPr marL="365605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08" indent="0">
              <a:buNone/>
              <a:defRPr sz="2000" b="1"/>
            </a:lvl2pPr>
            <a:lvl3pPr marL="914012" indent="0">
              <a:buNone/>
              <a:defRPr sz="1800" b="1"/>
            </a:lvl3pPr>
            <a:lvl4pPr marL="1371020" indent="0">
              <a:buNone/>
              <a:defRPr sz="1600" b="1"/>
            </a:lvl4pPr>
            <a:lvl5pPr marL="1828025" indent="0">
              <a:buNone/>
              <a:defRPr sz="1600" b="1"/>
            </a:lvl5pPr>
            <a:lvl6pPr marL="2285032" indent="0">
              <a:buNone/>
              <a:defRPr sz="1600" b="1"/>
            </a:lvl6pPr>
            <a:lvl7pPr marL="2742037" indent="0">
              <a:buNone/>
              <a:defRPr sz="1600" b="1"/>
            </a:lvl7pPr>
            <a:lvl8pPr marL="3199044" indent="0">
              <a:buNone/>
              <a:defRPr sz="1600" b="1"/>
            </a:lvl8pPr>
            <a:lvl9pPr marL="365605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05552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53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0723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3949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08" indent="0">
              <a:buNone/>
              <a:defRPr sz="1200"/>
            </a:lvl2pPr>
            <a:lvl3pPr marL="914012" indent="0">
              <a:buNone/>
              <a:defRPr sz="1000"/>
            </a:lvl3pPr>
            <a:lvl4pPr marL="1371020" indent="0">
              <a:buNone/>
              <a:defRPr sz="900"/>
            </a:lvl4pPr>
            <a:lvl5pPr marL="1828025" indent="0">
              <a:buNone/>
              <a:defRPr sz="900"/>
            </a:lvl5pPr>
            <a:lvl6pPr marL="2285032" indent="0">
              <a:buNone/>
              <a:defRPr sz="900"/>
            </a:lvl6pPr>
            <a:lvl7pPr marL="2742037" indent="0">
              <a:buNone/>
              <a:defRPr sz="900"/>
            </a:lvl7pPr>
            <a:lvl8pPr marL="3199044" indent="0">
              <a:buNone/>
              <a:defRPr sz="900"/>
            </a:lvl8pPr>
            <a:lvl9pPr marL="365605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26613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08" indent="0">
              <a:buNone/>
              <a:defRPr sz="2800"/>
            </a:lvl2pPr>
            <a:lvl3pPr marL="914012" indent="0">
              <a:buNone/>
              <a:defRPr sz="2400"/>
            </a:lvl3pPr>
            <a:lvl4pPr marL="1371020" indent="0">
              <a:buNone/>
              <a:defRPr sz="2000"/>
            </a:lvl4pPr>
            <a:lvl5pPr marL="1828025" indent="0">
              <a:buNone/>
              <a:defRPr sz="2000"/>
            </a:lvl5pPr>
            <a:lvl6pPr marL="2285032" indent="0">
              <a:buNone/>
              <a:defRPr sz="2000"/>
            </a:lvl6pPr>
            <a:lvl7pPr marL="2742037" indent="0">
              <a:buNone/>
              <a:defRPr sz="2000"/>
            </a:lvl7pPr>
            <a:lvl8pPr marL="3199044" indent="0">
              <a:buNone/>
              <a:defRPr sz="2000"/>
            </a:lvl8pPr>
            <a:lvl9pPr marL="365605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08" indent="0">
              <a:buNone/>
              <a:defRPr sz="1200"/>
            </a:lvl2pPr>
            <a:lvl3pPr marL="914012" indent="0">
              <a:buNone/>
              <a:defRPr sz="1000"/>
            </a:lvl3pPr>
            <a:lvl4pPr marL="1371020" indent="0">
              <a:buNone/>
              <a:defRPr sz="900"/>
            </a:lvl4pPr>
            <a:lvl5pPr marL="1828025" indent="0">
              <a:buNone/>
              <a:defRPr sz="900"/>
            </a:lvl5pPr>
            <a:lvl6pPr marL="2285032" indent="0">
              <a:buNone/>
              <a:defRPr sz="900"/>
            </a:lvl6pPr>
            <a:lvl7pPr marL="2742037" indent="0">
              <a:buNone/>
              <a:defRPr sz="900"/>
            </a:lvl7pPr>
            <a:lvl8pPr marL="3199044" indent="0">
              <a:buNone/>
              <a:defRPr sz="900"/>
            </a:lvl8pPr>
            <a:lvl9pPr marL="365605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699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1943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28882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25" y="235606"/>
            <a:ext cx="8791715" cy="3031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4420" y="1298072"/>
            <a:ext cx="8794511" cy="246221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xfrm>
            <a:off x="7010670" y="6660391"/>
            <a:ext cx="190493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C62B9-F809-46EF-9BE2-23FEDA794B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297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745" y="4407441"/>
            <a:ext cx="7772609" cy="553998"/>
          </a:xfrm>
        </p:spPr>
        <p:txBody>
          <a:bodyPr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745" y="4124814"/>
            <a:ext cx="7772609" cy="282625"/>
          </a:xfrm>
        </p:spPr>
        <p:txBody>
          <a:bodyPr anchor="b"/>
          <a:lstStyle>
            <a:lvl1pPr marL="0" indent="0">
              <a:buNone/>
              <a:defRPr sz="1800"/>
            </a:lvl1pPr>
            <a:lvl2pPr marL="413900" indent="0">
              <a:buNone/>
              <a:defRPr sz="1600"/>
            </a:lvl2pPr>
            <a:lvl3pPr marL="827800" indent="0">
              <a:buNone/>
              <a:defRPr sz="1500"/>
            </a:lvl3pPr>
            <a:lvl4pPr marL="1241698" indent="0">
              <a:buNone/>
              <a:defRPr sz="1300"/>
            </a:lvl4pPr>
            <a:lvl5pPr marL="1655596" indent="0">
              <a:buNone/>
              <a:defRPr sz="1300"/>
            </a:lvl5pPr>
            <a:lvl6pPr marL="2069491" indent="0">
              <a:buNone/>
              <a:defRPr sz="1300"/>
            </a:lvl6pPr>
            <a:lvl7pPr marL="2483392" indent="0">
              <a:buNone/>
              <a:defRPr sz="1300"/>
            </a:lvl7pPr>
            <a:lvl8pPr marL="2897293" indent="0">
              <a:buNone/>
              <a:defRPr sz="1300"/>
            </a:lvl8pPr>
            <a:lvl9pPr marL="3311191" indent="0">
              <a:buNone/>
              <a:defRPr sz="13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889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5815" y="1298077"/>
            <a:ext cx="4329456" cy="15230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89495" y="1298077"/>
            <a:ext cx="4329455" cy="15230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9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35" y="274623"/>
            <a:ext cx="8229739" cy="2983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51" y="1825324"/>
            <a:ext cx="4040079" cy="34912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900" indent="0">
              <a:buNone/>
              <a:defRPr sz="1800" b="1"/>
            </a:lvl2pPr>
            <a:lvl3pPr marL="827800" indent="0">
              <a:buNone/>
              <a:defRPr sz="1600" b="1"/>
            </a:lvl3pPr>
            <a:lvl4pPr marL="1241698" indent="0">
              <a:buNone/>
              <a:defRPr sz="1500" b="1"/>
            </a:lvl4pPr>
            <a:lvl5pPr marL="1655596" indent="0">
              <a:buNone/>
              <a:defRPr sz="1500" b="1"/>
            </a:lvl5pPr>
            <a:lvl6pPr marL="2069491" indent="0">
              <a:buNone/>
              <a:defRPr sz="1500" b="1"/>
            </a:lvl6pPr>
            <a:lvl7pPr marL="2483392" indent="0">
              <a:buNone/>
              <a:defRPr sz="1500" b="1"/>
            </a:lvl7pPr>
            <a:lvl8pPr marL="2897293" indent="0">
              <a:buNone/>
              <a:defRPr sz="1500" b="1"/>
            </a:lvl8pPr>
            <a:lvl9pPr marL="3311191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151" y="2174463"/>
            <a:ext cx="4040079" cy="135032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393" y="1825324"/>
            <a:ext cx="4041477" cy="349128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3900" indent="0">
              <a:buNone/>
              <a:defRPr sz="1800" b="1"/>
            </a:lvl2pPr>
            <a:lvl3pPr marL="827800" indent="0">
              <a:buNone/>
              <a:defRPr sz="1600" b="1"/>
            </a:lvl3pPr>
            <a:lvl4pPr marL="1241698" indent="0">
              <a:buNone/>
              <a:defRPr sz="1500" b="1"/>
            </a:lvl4pPr>
            <a:lvl5pPr marL="1655596" indent="0">
              <a:buNone/>
              <a:defRPr sz="1500" b="1"/>
            </a:lvl5pPr>
            <a:lvl6pPr marL="2069491" indent="0">
              <a:buNone/>
              <a:defRPr sz="1500" b="1"/>
            </a:lvl6pPr>
            <a:lvl7pPr marL="2483392" indent="0">
              <a:buNone/>
              <a:defRPr sz="1500" b="1"/>
            </a:lvl7pPr>
            <a:lvl8pPr marL="2897293" indent="0">
              <a:buNone/>
              <a:defRPr sz="1500" b="1"/>
            </a:lvl8pPr>
            <a:lvl9pPr marL="3311191" indent="0">
              <a:buNone/>
              <a:defRPr sz="15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393" y="2174463"/>
            <a:ext cx="4041477" cy="1350320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5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06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2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36" y="1152015"/>
            <a:ext cx="3008391" cy="2826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4562" y="273141"/>
            <a:ext cx="5112308" cy="1742856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136" y="1434629"/>
            <a:ext cx="3008391" cy="203658"/>
          </a:xfrm>
        </p:spPr>
        <p:txBody>
          <a:bodyPr/>
          <a:lstStyle>
            <a:lvl1pPr marL="0" indent="0">
              <a:buNone/>
              <a:defRPr sz="1300"/>
            </a:lvl1pPr>
            <a:lvl2pPr marL="413900" indent="0">
              <a:buNone/>
              <a:defRPr sz="1100"/>
            </a:lvl2pPr>
            <a:lvl3pPr marL="827800" indent="0">
              <a:buNone/>
              <a:defRPr sz="900"/>
            </a:lvl3pPr>
            <a:lvl4pPr marL="1241698" indent="0">
              <a:buNone/>
              <a:defRPr sz="800"/>
            </a:lvl4pPr>
            <a:lvl5pPr marL="1655596" indent="0">
              <a:buNone/>
              <a:defRPr sz="800"/>
            </a:lvl5pPr>
            <a:lvl6pPr marL="2069491" indent="0">
              <a:buNone/>
              <a:defRPr sz="800"/>
            </a:lvl6pPr>
            <a:lvl7pPr marL="2483392" indent="0">
              <a:buNone/>
              <a:defRPr sz="800"/>
            </a:lvl7pPr>
            <a:lvl8pPr marL="2897293" indent="0">
              <a:buNone/>
              <a:defRPr sz="800"/>
            </a:lvl8pPr>
            <a:lvl9pPr marL="331119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8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80" y="5085238"/>
            <a:ext cx="5486959" cy="282625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80" y="612268"/>
            <a:ext cx="5486959" cy="446276"/>
          </a:xfrm>
        </p:spPr>
        <p:txBody>
          <a:bodyPr/>
          <a:lstStyle>
            <a:lvl1pPr marL="0" indent="0">
              <a:buNone/>
              <a:defRPr sz="2900"/>
            </a:lvl1pPr>
            <a:lvl2pPr marL="413900" indent="0">
              <a:buNone/>
              <a:defRPr sz="2600"/>
            </a:lvl2pPr>
            <a:lvl3pPr marL="827800" indent="0">
              <a:buNone/>
              <a:defRPr sz="2200"/>
            </a:lvl3pPr>
            <a:lvl4pPr marL="1241698" indent="0">
              <a:buNone/>
              <a:defRPr sz="1800"/>
            </a:lvl4pPr>
            <a:lvl5pPr marL="1655596" indent="0">
              <a:buNone/>
              <a:defRPr sz="1800"/>
            </a:lvl5pPr>
            <a:lvl6pPr marL="2069491" indent="0">
              <a:buNone/>
              <a:defRPr sz="1800"/>
            </a:lvl6pPr>
            <a:lvl7pPr marL="2483392" indent="0">
              <a:buNone/>
              <a:defRPr sz="1800"/>
            </a:lvl7pPr>
            <a:lvl8pPr marL="2897293" indent="0">
              <a:buNone/>
              <a:defRPr sz="1800"/>
            </a:lvl8pPr>
            <a:lvl9pPr marL="3311191" indent="0">
              <a:buNone/>
              <a:defRPr sz="1800"/>
            </a:lvl9pPr>
          </a:lstStyle>
          <a:p>
            <a:pPr lvl="0"/>
            <a:r>
              <a:rPr lang="ru-RU" noProof="0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80" y="5367850"/>
            <a:ext cx="5486959" cy="203658"/>
          </a:xfrm>
        </p:spPr>
        <p:txBody>
          <a:bodyPr/>
          <a:lstStyle>
            <a:lvl1pPr marL="0" indent="0">
              <a:buNone/>
              <a:defRPr sz="1300"/>
            </a:lvl1pPr>
            <a:lvl2pPr marL="413900" indent="0">
              <a:buNone/>
              <a:defRPr sz="1100"/>
            </a:lvl2pPr>
            <a:lvl3pPr marL="827800" indent="0">
              <a:buNone/>
              <a:defRPr sz="900"/>
            </a:lvl3pPr>
            <a:lvl4pPr marL="1241698" indent="0">
              <a:buNone/>
              <a:defRPr sz="800"/>
            </a:lvl4pPr>
            <a:lvl5pPr marL="1655596" indent="0">
              <a:buNone/>
              <a:defRPr sz="800"/>
            </a:lvl5pPr>
            <a:lvl6pPr marL="2069491" indent="0">
              <a:buNone/>
              <a:defRPr sz="800"/>
            </a:lvl6pPr>
            <a:lvl7pPr marL="2483392" indent="0">
              <a:buNone/>
              <a:defRPr sz="800"/>
            </a:lvl7pPr>
            <a:lvl8pPr marL="2897293" indent="0">
              <a:buNone/>
              <a:defRPr sz="800"/>
            </a:lvl8pPr>
            <a:lvl9pPr marL="3311191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9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26" Type="http://schemas.openxmlformats.org/officeDocument/2006/relationships/tags" Target="../tags/tag12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5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23" Type="http://schemas.openxmlformats.org/officeDocument/2006/relationships/tags" Target="../tags/tag9.xml"/><Relationship Id="rId28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22" Type="http://schemas.openxmlformats.org/officeDocument/2006/relationships/tags" Target="../tags/tag8.xml"/><Relationship Id="rId27" Type="http://schemas.openxmlformats.org/officeDocument/2006/relationships/tags" Target="../tags/tag1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8" name="Group 343"/>
          <p:cNvGrpSpPr>
            <a:grpSpLocks/>
          </p:cNvGrpSpPr>
          <p:nvPr>
            <p:custDataLst>
              <p:tags r:id="rId16"/>
            </p:custDataLst>
          </p:nvPr>
        </p:nvGrpSpPr>
        <p:grpSpPr bwMode="auto">
          <a:xfrm>
            <a:off x="-6990" y="-22510"/>
            <a:ext cx="9146796" cy="241606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3" cy="149"/>
            </a:xfrm>
            <a:prstGeom prst="rect">
              <a:avLst/>
            </a:prstGeom>
            <a:solidFill>
              <a:srgbClr val="0C2A6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9" cy="149"/>
            </a:xfrm>
            <a:prstGeom prst="rect">
              <a:avLst/>
            </a:prstGeom>
            <a:solidFill>
              <a:srgbClr val="0E2B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6" cy="149"/>
            </a:xfrm>
            <a:prstGeom prst="rect">
              <a:avLst/>
            </a:prstGeom>
            <a:solidFill>
              <a:srgbClr val="102B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6" cy="149"/>
            </a:xfrm>
            <a:prstGeom prst="rect">
              <a:avLst/>
            </a:prstGeom>
            <a:solidFill>
              <a:srgbClr val="122C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7" cy="149"/>
            </a:xfrm>
            <a:prstGeom prst="rect">
              <a:avLst/>
            </a:prstGeom>
            <a:solidFill>
              <a:srgbClr val="1A2F6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2" cy="149"/>
            </a:xfrm>
            <a:prstGeom prst="rect">
              <a:avLst/>
            </a:prstGeom>
            <a:solidFill>
              <a:srgbClr val="1C306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3" cy="149"/>
            </a:xfrm>
            <a:prstGeom prst="rect">
              <a:avLst/>
            </a:prstGeom>
            <a:solidFill>
              <a:srgbClr val="20326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1" cy="149"/>
            </a:xfrm>
            <a:prstGeom prst="rect">
              <a:avLst/>
            </a:prstGeom>
            <a:solidFill>
              <a:srgbClr val="22336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3" cy="149"/>
            </a:xfrm>
            <a:prstGeom prst="rect">
              <a:avLst/>
            </a:prstGeom>
            <a:solidFill>
              <a:srgbClr val="26366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6" cy="149"/>
            </a:xfrm>
            <a:prstGeom prst="rect">
              <a:avLst/>
            </a:prstGeom>
            <a:solidFill>
              <a:srgbClr val="28376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8" cy="149"/>
            </a:xfrm>
            <a:prstGeom prst="rect">
              <a:avLst/>
            </a:prstGeom>
            <a:solidFill>
              <a:srgbClr val="2C396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6" cy="149"/>
            </a:xfrm>
            <a:prstGeom prst="rect">
              <a:avLst/>
            </a:prstGeom>
            <a:solidFill>
              <a:srgbClr val="313D6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6" cy="149"/>
            </a:xfrm>
            <a:prstGeom prst="rect">
              <a:avLst/>
            </a:prstGeom>
            <a:solidFill>
              <a:srgbClr val="35406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8" cy="149"/>
            </a:xfrm>
            <a:prstGeom prst="rect">
              <a:avLst/>
            </a:prstGeom>
            <a:solidFill>
              <a:srgbClr val="37426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2" cy="149"/>
            </a:xfrm>
            <a:prstGeom prst="rect">
              <a:avLst/>
            </a:prstGeom>
            <a:solidFill>
              <a:srgbClr val="38446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7" cy="149"/>
            </a:xfrm>
            <a:prstGeom prst="rect">
              <a:avLst/>
            </a:prstGeom>
            <a:solidFill>
              <a:srgbClr val="404A6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2" cy="149"/>
            </a:xfrm>
            <a:prstGeom prst="rect">
              <a:avLst/>
            </a:prstGeom>
            <a:solidFill>
              <a:srgbClr val="4F567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4" cy="149"/>
            </a:xfrm>
            <a:prstGeom prst="rect">
              <a:avLst/>
            </a:prstGeom>
            <a:solidFill>
              <a:srgbClr val="50587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6" cy="149"/>
            </a:xfrm>
            <a:prstGeom prst="rect">
              <a:avLst/>
            </a:prstGeom>
            <a:solidFill>
              <a:srgbClr val="52597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41" cy="149"/>
            </a:xfrm>
            <a:prstGeom prst="rect">
              <a:avLst/>
            </a:prstGeom>
            <a:solidFill>
              <a:srgbClr val="545B7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5" cy="149"/>
            </a:xfrm>
            <a:prstGeom prst="rect">
              <a:avLst/>
            </a:prstGeom>
            <a:solidFill>
              <a:srgbClr val="585E7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4" cy="149"/>
            </a:xfrm>
            <a:prstGeom prst="rect">
              <a:avLst/>
            </a:prstGeom>
            <a:solidFill>
              <a:srgbClr val="59607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7" cy="149"/>
            </a:xfrm>
            <a:prstGeom prst="rect">
              <a:avLst/>
            </a:prstGeom>
            <a:solidFill>
              <a:srgbClr val="5B617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7" cy="149"/>
            </a:xfrm>
            <a:prstGeom prst="rect">
              <a:avLst/>
            </a:prstGeom>
            <a:solidFill>
              <a:srgbClr val="6C718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7" cy="149"/>
            </a:xfrm>
            <a:prstGeom prst="rect">
              <a:avLst/>
            </a:prstGeom>
            <a:solidFill>
              <a:srgbClr val="72768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41" cy="149"/>
            </a:xfrm>
            <a:prstGeom prst="rect">
              <a:avLst/>
            </a:prstGeom>
            <a:solidFill>
              <a:srgbClr val="74788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6" cy="149"/>
            </a:xfrm>
            <a:prstGeom prst="rect">
              <a:avLst/>
            </a:prstGeom>
            <a:solidFill>
              <a:srgbClr val="797D9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5" cy="149"/>
            </a:xfrm>
            <a:prstGeom prst="rect">
              <a:avLst/>
            </a:prstGeom>
            <a:solidFill>
              <a:srgbClr val="7C809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7" cy="149"/>
            </a:xfrm>
            <a:prstGeom prst="rect">
              <a:avLst/>
            </a:prstGeom>
            <a:solidFill>
              <a:srgbClr val="7E819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5" cy="149"/>
            </a:xfrm>
            <a:prstGeom prst="rect">
              <a:avLst/>
            </a:prstGeom>
            <a:solidFill>
              <a:srgbClr val="81859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6" cy="149"/>
            </a:xfrm>
            <a:prstGeom prst="rect">
              <a:avLst/>
            </a:prstGeom>
            <a:solidFill>
              <a:srgbClr val="85889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3" cy="149"/>
            </a:xfrm>
            <a:prstGeom prst="rect">
              <a:avLst/>
            </a:prstGeom>
            <a:solidFill>
              <a:srgbClr val="868A9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8" cy="149"/>
            </a:xfrm>
            <a:prstGeom prst="rect">
              <a:avLst/>
            </a:prstGeom>
            <a:solidFill>
              <a:srgbClr val="8D909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3" cy="149"/>
            </a:xfrm>
            <a:prstGeom prst="rect">
              <a:avLst/>
            </a:prstGeom>
            <a:solidFill>
              <a:srgbClr val="8F91A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6" cy="149"/>
            </a:xfrm>
            <a:prstGeom prst="rect">
              <a:avLst/>
            </a:prstGeom>
            <a:solidFill>
              <a:srgbClr val="9093A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3" cy="149"/>
            </a:xfrm>
            <a:prstGeom prst="rect">
              <a:avLst/>
            </a:prstGeom>
            <a:solidFill>
              <a:srgbClr val="9496A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6" cy="149"/>
            </a:xfrm>
            <a:prstGeom prst="rect">
              <a:avLst/>
            </a:prstGeom>
            <a:solidFill>
              <a:srgbClr val="989BA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4" cy="149"/>
            </a:xfrm>
            <a:prstGeom prst="rect">
              <a:avLst/>
            </a:prstGeom>
            <a:solidFill>
              <a:srgbClr val="9A9CA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28" cy="149"/>
            </a:xfrm>
            <a:prstGeom prst="rect">
              <a:avLst/>
            </a:prstGeom>
            <a:solidFill>
              <a:srgbClr val="9B9EA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5" cy="149"/>
            </a:xfrm>
            <a:prstGeom prst="rect">
              <a:avLst/>
            </a:prstGeom>
            <a:solidFill>
              <a:srgbClr val="A6A8B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1" cy="149"/>
            </a:xfrm>
            <a:prstGeom prst="rect">
              <a:avLst/>
            </a:prstGeom>
            <a:solidFill>
              <a:srgbClr val="A8AAB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1" cy="149"/>
            </a:xfrm>
            <a:prstGeom prst="rect">
              <a:avLst/>
            </a:prstGeom>
            <a:solidFill>
              <a:srgbClr val="B1B3B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1" cy="149"/>
            </a:xfrm>
            <a:prstGeom prst="rect">
              <a:avLst/>
            </a:prstGeom>
            <a:solidFill>
              <a:srgbClr val="B3B5B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7" cy="149"/>
            </a:xfrm>
            <a:prstGeom prst="rect">
              <a:avLst/>
            </a:prstGeom>
            <a:solidFill>
              <a:srgbClr val="B7B8C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8" cy="149"/>
            </a:xfrm>
            <a:prstGeom prst="rect">
              <a:avLst/>
            </a:prstGeom>
            <a:solidFill>
              <a:srgbClr val="BDBFC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8" cy="149"/>
            </a:xfrm>
            <a:prstGeom prst="rect">
              <a:avLst/>
            </a:prstGeom>
            <a:solidFill>
              <a:srgbClr val="BFC0C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3" cy="149"/>
            </a:xfrm>
            <a:prstGeom prst="rect">
              <a:avLst/>
            </a:prstGeom>
            <a:solidFill>
              <a:srgbClr val="C9CAD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8" cy="149"/>
            </a:xfrm>
            <a:prstGeom prst="rect">
              <a:avLst/>
            </a:prstGeom>
            <a:solidFill>
              <a:srgbClr val="EAEAE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6" cy="149"/>
            </a:xfrm>
            <a:prstGeom prst="rect">
              <a:avLst/>
            </a:prstGeom>
            <a:solidFill>
              <a:srgbClr val="EBECE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7" cy="149"/>
            </a:xfrm>
            <a:prstGeom prst="rect">
              <a:avLst/>
            </a:prstGeom>
            <a:solidFill>
              <a:srgbClr val="EEEFF0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7" cy="149"/>
            </a:xfrm>
            <a:prstGeom prst="rect">
              <a:avLst/>
            </a:prstGeom>
            <a:solidFill>
              <a:srgbClr val="F2F2F3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7" cy="149"/>
            </a:xfrm>
            <a:prstGeom prst="rect">
              <a:avLst/>
            </a:prstGeom>
            <a:solidFill>
              <a:srgbClr val="F3F3F5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1" cy="149"/>
            </a:xfrm>
            <a:prstGeom prst="rect">
              <a:avLst/>
            </a:prstGeom>
            <a:solidFill>
              <a:srgbClr val="F9F9F9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102186" tIns="51096" rIns="102186" bIns="51096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7"/>
            </p:custDataLst>
          </p:nvPr>
        </p:nvSpPr>
        <p:spPr bwMode="auto">
          <a:xfrm>
            <a:off x="6534024" y="-21000"/>
            <a:ext cx="2611373" cy="240105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lIns="84095" tIns="42054" rIns="84095" bIns="4205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AutoShape 196"/>
          <p:cNvSpPr>
            <a:spLocks noChangeAspect="1" noChangeArrowheads="1" noTextEdit="1"/>
          </p:cNvSpPr>
          <p:nvPr>
            <p:custDataLst>
              <p:tags r:id="rId18"/>
            </p:custDataLst>
          </p:nvPr>
        </p:nvSpPr>
        <p:spPr bwMode="auto">
          <a:xfrm>
            <a:off x="-6966" y="-27008"/>
            <a:ext cx="9174755" cy="25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779" tIns="41395" rIns="82779" bIns="41395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1031" name="Group 355"/>
          <p:cNvGrpSpPr>
            <a:grpSpLocks/>
          </p:cNvGrpSpPr>
          <p:nvPr>
            <p:custDataLst>
              <p:tags r:id="rId19"/>
            </p:custDataLst>
          </p:nvPr>
        </p:nvGrpSpPr>
        <p:grpSpPr bwMode="auto">
          <a:xfrm>
            <a:off x="4198" y="6616395"/>
            <a:ext cx="9141203" cy="264116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7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102186" tIns="51096" rIns="102186" bIns="51096" anchor="ctr"/>
            <a:lstStyle/>
            <a:p>
              <a:pPr defTabSz="93127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56 h 164"/>
                <a:gd name="T4" fmla="*/ 1612 w 1612"/>
                <a:gd name="T5" fmla="*/ 156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rot="10800000" lIns="92891" tIns="46449" rIns="92891" bIns="46449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0"/>
            </p:custDataLst>
          </p:nvPr>
        </p:nvSpPr>
        <p:spPr bwMode="auto">
          <a:xfrm>
            <a:off x="7010727" y="6661419"/>
            <a:ext cx="1904010" cy="18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1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89576AD-9E96-4D29-BD87-D7E1B0AE1714}" type="slidenum">
              <a:rPr lang="ru-RU" smtClean="0">
                <a:solidFill>
                  <a:srgbClr val="FFFFFF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/>
            <p:custDataLst>
              <p:tags r:id="rId21"/>
            </p:custDataLst>
          </p:nvPr>
        </p:nvSpPr>
        <p:spPr bwMode="auto">
          <a:xfrm>
            <a:off x="121623" y="235624"/>
            <a:ext cx="8793114" cy="30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4" name="Rectangle 3"/>
          <p:cNvSpPr>
            <a:spLocks noGrp="1" noChangeArrowheads="1"/>
          </p:cNvSpPr>
          <p:nvPr>
            <p:ph type="body" idx="1"/>
            <p:custDataLst>
              <p:tags r:id="rId22"/>
            </p:custDataLst>
          </p:nvPr>
        </p:nvSpPr>
        <p:spPr bwMode="auto">
          <a:xfrm>
            <a:off x="125819" y="1298092"/>
            <a:ext cx="8793114" cy="1742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grpSp>
        <p:nvGrpSpPr>
          <p:cNvPr id="1035" name="McK Slide Elements"/>
          <p:cNvGrpSpPr>
            <a:grpSpLocks/>
          </p:cNvGrpSpPr>
          <p:nvPr/>
        </p:nvGrpSpPr>
        <p:grpSpPr bwMode="auto">
          <a:xfrm>
            <a:off x="125819" y="543244"/>
            <a:ext cx="8793114" cy="6287751"/>
            <a:chOff x="77" y="335"/>
            <a:chExt cx="5429" cy="3882"/>
          </a:xfrm>
        </p:grpSpPr>
        <p:sp>
          <p:nvSpPr>
            <p:cNvPr id="4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91114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Unit of measure</a:t>
              </a:r>
            </a:p>
          </p:txBody>
        </p:sp>
        <p:sp>
          <p:nvSpPr>
            <p:cNvPr id="5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0"/>
              <a:ext cx="5145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marL="820613" indent="-820613" defTabSz="911149" fontAlgn="auto">
                <a:spcBef>
                  <a:spcPts val="0"/>
                </a:spcBef>
                <a:spcAft>
                  <a:spcPts val="0"/>
                </a:spcAft>
                <a:tabLst>
                  <a:tab pos="730073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	</a:t>
              </a:r>
              <a:r>
                <a:rPr lang="en-US" sz="1200" dirty="0">
                  <a:solidFill>
                    <a:srgbClr val="000000"/>
                  </a:solidFill>
                </a:rPr>
                <a:t>*</a:t>
              </a:r>
              <a:r>
                <a:rPr lang="ru-RU" sz="1200" dirty="0">
                  <a:solidFill>
                    <a:srgbClr val="000000"/>
                  </a:solidFill>
                </a:rPr>
                <a:t>	Сноска</a:t>
              </a:r>
              <a:endParaRPr lang="en-US" sz="1200" dirty="0">
                <a:solidFill>
                  <a:srgbClr val="000000"/>
                </a:solidFill>
              </a:endParaRPr>
            </a:p>
            <a:p>
              <a:pPr marL="820613" indent="-820613" defTabSz="911149" fontAlgn="auto">
                <a:spcBef>
                  <a:spcPct val="20000"/>
                </a:spcBef>
                <a:spcAft>
                  <a:spcPts val="0"/>
                </a:spcAft>
                <a:tabLst>
                  <a:tab pos="730073" algn="r"/>
                </a:tabLst>
                <a:defRPr/>
              </a:pPr>
              <a:r>
                <a:rPr lang="ru-RU" sz="1200" dirty="0">
                  <a:solidFill>
                    <a:srgbClr val="000000"/>
                  </a:solidFill>
                </a:rPr>
                <a:t>	Источник</a:t>
              </a:r>
              <a:r>
                <a:rPr lang="en-US" sz="1200" dirty="0">
                  <a:solidFill>
                    <a:srgbClr val="000000"/>
                  </a:solidFill>
                </a:rPr>
                <a:t>:</a:t>
              </a:r>
              <a:r>
                <a:rPr lang="ru-RU" sz="1200" dirty="0">
                  <a:solidFill>
                    <a:srgbClr val="000000"/>
                  </a:solidFill>
                </a:rPr>
                <a:t>	Источник</a:t>
              </a:r>
              <a:endParaRPr lang="en-US" sz="12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052" name="Working Draft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191047" y="2765124"/>
            <a:ext cx="1764773" cy="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/>
                </a:solidFill>
              </a:rPr>
              <a:t>Working Draft - Last Modified 09/06/2006 21:40:09</a:t>
            </a:r>
          </a:p>
        </p:txBody>
      </p:sp>
      <p:sp>
        <p:nvSpPr>
          <p:cNvPr id="1053" name="Printed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575378" y="4303298"/>
            <a:ext cx="996058" cy="9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127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dirty="0">
                <a:solidFill>
                  <a:srgbClr val="000000"/>
                </a:solidFill>
              </a:rPr>
              <a:t>Printed 08/06/2006 17:52:59</a:t>
            </a: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3"/>
            <p:custDataLst>
              <p:tags r:id="rId25"/>
            </p:custDataLst>
          </p:nvPr>
        </p:nvSpPr>
        <p:spPr bwMode="auto">
          <a:xfrm>
            <a:off x="151000" y="36044"/>
            <a:ext cx="66" cy="1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FFFF"/>
                </a:solidFill>
              </a:rPr>
              <a:t>MOS-ROS005-200600608-SS1wm-r_c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1026" name="Rectangle 38" hidden="1"/>
          <p:cNvGraphicFramePr>
            <a:graphicFrameLocks/>
          </p:cNvGraphicFramePr>
          <p:nvPr>
            <p:custDataLst>
              <p:tags r:id="rId26"/>
            </p:custDataLst>
          </p:nvPr>
        </p:nvGraphicFramePr>
        <p:xfrm>
          <a:off x="6994" y="12"/>
          <a:ext cx="150979" cy="162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87" name="think-cell Slide" r:id="rId28" imgW="0" imgH="0" progId="TCLayout.ActiveDocument.1">
                  <p:embed/>
                </p:oleObj>
              </mc:Choice>
              <mc:Fallback>
                <p:oleObj name="think-cell Slide" r:id="rId28" imgW="0" imgH="0" progId="TCLayout.ActiveDocument.1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4" y="12"/>
                        <a:ext cx="150979" cy="1620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2997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02" r:id="rId1"/>
    <p:sldLayoutId id="2147486603" r:id="rId2"/>
    <p:sldLayoutId id="2147486604" r:id="rId3"/>
    <p:sldLayoutId id="2147486605" r:id="rId4"/>
    <p:sldLayoutId id="2147486606" r:id="rId5"/>
    <p:sldLayoutId id="2147486607" r:id="rId6"/>
    <p:sldLayoutId id="2147486608" r:id="rId7"/>
    <p:sldLayoutId id="2147486609" r:id="rId8"/>
    <p:sldLayoutId id="2147486610" r:id="rId9"/>
    <p:sldLayoutId id="2147486611" r:id="rId10"/>
    <p:sldLayoutId id="2147486612" r:id="rId11"/>
    <p:sldLayoutId id="2147486613" r:id="rId12"/>
    <p:sldLayoutId id="2147486614" r:id="rId13"/>
  </p:sldLayoutIdLst>
  <p:hf hdr="0" ftr="0" dt="0"/>
  <p:txStyles>
    <p:titleStyle>
      <a:lvl1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2pPr>
      <a:lvl3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3pPr>
      <a:lvl4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4pPr>
      <a:lvl5pPr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5pPr>
      <a:lvl6pPr marL="413900"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6pPr>
      <a:lvl7pPr marL="827800"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7pPr>
      <a:lvl8pPr marL="1241698"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8pPr>
      <a:lvl9pPr marL="1655596" algn="l" defTabSz="911149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pitchFamily="34" charset="0"/>
        </a:defRPr>
      </a:lvl9pPr>
    </p:titleStyle>
    <p:bodyStyle>
      <a:lvl1pPr marL="347790" indent="-347790" algn="l" defTabSz="911149" rtl="0" eaLnBrk="1" fontAlgn="base" hangingPunct="1">
        <a:spcBef>
          <a:spcPct val="0"/>
        </a:spcBef>
        <a:spcAft>
          <a:spcPct val="0"/>
        </a:spcAft>
        <a:buSzPct val="120000"/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148029" indent="-146590" algn="l" defTabSz="911149" rtl="0" eaLnBrk="1" fontAlgn="base" hangingPunct="1">
        <a:spcBef>
          <a:spcPct val="0"/>
        </a:spcBef>
        <a:spcAft>
          <a:spcPct val="0"/>
        </a:spcAft>
        <a:buSzPct val="120000"/>
        <a:buChar char="•"/>
        <a:defRPr sz="2600">
          <a:solidFill>
            <a:schemeClr val="tx1"/>
          </a:solidFill>
          <a:latin typeface="+mn-lt"/>
        </a:defRPr>
      </a:lvl2pPr>
      <a:lvl3pPr marL="300363" indent="-150901" algn="l" defTabSz="911149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3pPr>
      <a:lvl4pPr marL="439769" indent="-136532" algn="l" defTabSz="911149" rtl="0" eaLnBrk="1" fontAlgn="base" hangingPunct="1">
        <a:spcBef>
          <a:spcPct val="0"/>
        </a:spcBef>
        <a:spcAft>
          <a:spcPct val="0"/>
        </a:spcAft>
        <a:buSzPct val="89000"/>
        <a:buChar char="•"/>
        <a:defRPr sz="1800">
          <a:solidFill>
            <a:schemeClr val="tx1"/>
          </a:solidFill>
          <a:latin typeface="+mn-lt"/>
        </a:defRPr>
      </a:lvl4pPr>
      <a:lvl5pPr marL="592112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 sz="1800">
          <a:solidFill>
            <a:schemeClr val="tx1"/>
          </a:solidFill>
          <a:latin typeface="+mn-lt"/>
        </a:defRPr>
      </a:lvl5pPr>
      <a:lvl6pPr marL="1006005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>
          <a:solidFill>
            <a:schemeClr val="tx1"/>
          </a:solidFill>
          <a:latin typeface="+mn-lt"/>
        </a:defRPr>
      </a:lvl6pPr>
      <a:lvl7pPr marL="1419904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>
          <a:solidFill>
            <a:schemeClr val="tx1"/>
          </a:solidFill>
          <a:latin typeface="+mn-lt"/>
        </a:defRPr>
      </a:lvl7pPr>
      <a:lvl8pPr marL="1833798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>
          <a:solidFill>
            <a:schemeClr val="tx1"/>
          </a:solidFill>
          <a:latin typeface="+mn-lt"/>
        </a:defRPr>
      </a:lvl8pPr>
      <a:lvl9pPr marL="2247700" indent="-149463" algn="l" defTabSz="911149" rtl="0" eaLnBrk="1" fontAlgn="base" hangingPunct="1">
        <a:spcBef>
          <a:spcPct val="0"/>
        </a:spcBef>
        <a:spcAft>
          <a:spcPct val="0"/>
        </a:spcAft>
        <a:buSzPct val="75000"/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3900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7800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1698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5596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69491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3392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97293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191" algn="l" defTabSz="82780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02" tIns="45701" rIns="91402" bIns="45701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5"/>
            <a:ext cx="8229600" cy="4525963"/>
          </a:xfrm>
          <a:prstGeom prst="rect">
            <a:avLst/>
          </a:prstGeom>
        </p:spPr>
        <p:txBody>
          <a:bodyPr vert="horz" lIns="91402" tIns="45701" rIns="91402" bIns="45701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MOS-ROS005-200600608-SS1wm-r_c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02" tIns="45701" rIns="91402" bIns="4570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75A29-C51F-4DAC-B821-A9D05263BE7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66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32" r:id="rId1"/>
    <p:sldLayoutId id="2147486633" r:id="rId2"/>
    <p:sldLayoutId id="2147486634" r:id="rId3"/>
    <p:sldLayoutId id="2147486635" r:id="rId4"/>
    <p:sldLayoutId id="2147486636" r:id="rId5"/>
    <p:sldLayoutId id="2147486637" r:id="rId6"/>
    <p:sldLayoutId id="2147486638" r:id="rId7"/>
    <p:sldLayoutId id="2147486639" r:id="rId8"/>
    <p:sldLayoutId id="2147486640" r:id="rId9"/>
    <p:sldLayoutId id="2147486641" r:id="rId10"/>
    <p:sldLayoutId id="2147486642" r:id="rId11"/>
    <p:sldLayoutId id="2147486702" r:id="rId12"/>
  </p:sldLayoutIdLst>
  <p:hf hdr="0" ftr="0" dt="0"/>
  <p:txStyles>
    <p:titleStyle>
      <a:lvl1pPr algn="ctr" defTabSz="91401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54" indent="-342754" algn="l" defTabSz="91401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36" indent="-285630" algn="l" defTabSz="91401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515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521" indent="-228502" algn="l" defTabSz="91401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528" indent="-228502" algn="l" defTabSz="91401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534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540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547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552" indent="-228502" algn="l" defTabSz="9140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08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12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020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025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032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037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044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050" algn="l" defTabSz="9140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oleObject" Target="../embeddings/oleObject7.bin"/><Relationship Id="rId3" Type="http://schemas.openxmlformats.org/officeDocument/2006/relationships/tags" Target="../tags/tag50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4.emf"/><Relationship Id="rId2" Type="http://schemas.openxmlformats.org/officeDocument/2006/relationships/tags" Target="../tags/tag49.xml"/><Relationship Id="rId16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4.xml"/><Relationship Id="rId11" Type="http://schemas.openxmlformats.org/officeDocument/2006/relationships/oleObject" Target="../embeddings/oleObject6.bin"/><Relationship Id="rId5" Type="http://schemas.openxmlformats.org/officeDocument/2006/relationships/slideLayout" Target="../slideLayouts/slideLayout7.xml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3.emf"/><Relationship Id="rId4" Type="http://schemas.openxmlformats.org/officeDocument/2006/relationships/tags" Target="../tags/tag51.xml"/><Relationship Id="rId9" Type="http://schemas.openxmlformats.org/officeDocument/2006/relationships/oleObject" Target="../embeddings/oleObject5.bin"/><Relationship Id="rId1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3.xml"/><Relationship Id="rId7" Type="http://schemas.openxmlformats.org/officeDocument/2006/relationships/oleObject" Target="../embeddings/oleObject9.bin"/><Relationship Id="rId2" Type="http://schemas.openxmlformats.org/officeDocument/2006/relationships/tags" Target="../tags/tag52.xml"/><Relationship Id="rId1" Type="http://schemas.openxmlformats.org/officeDocument/2006/relationships/vmlDrawing" Target="../drawings/vmlDrawing5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5663" y="925491"/>
            <a:ext cx="8795215" cy="5856796"/>
          </a:xfrm>
        </p:spPr>
        <p:txBody>
          <a:bodyPr/>
          <a:lstStyle/>
          <a:p>
            <a:pPr marL="0" indent="0" algn="ctr" defTabSz="811483">
              <a:lnSpc>
                <a:spcPct val="90000"/>
              </a:lnSpc>
              <a:buNone/>
            </a:pPr>
            <a:r>
              <a:rPr lang="ru-RU" sz="3600" dirty="0" smtClean="0">
                <a:solidFill>
                  <a:srgbClr val="000099"/>
                </a:solidFill>
              </a:rPr>
              <a:t>ОСНОВНЫЕ ПОДХОДЫ К ФОРМИРОВАНИЮ МЕЖБЮДЖЕТНЫХ ОТНОШЕНИЙ В ИРКУТСКОЙ ОБЛАСТИ НА 2018 ГОД И ПЛАНОВЫЙ ПЕРИОД 2019 И 2020 ГОДОВ</a:t>
            </a:r>
            <a:endParaRPr lang="ru-RU" sz="3600" dirty="0">
              <a:solidFill>
                <a:srgbClr val="000099"/>
              </a:solidFill>
            </a:endParaRPr>
          </a:p>
          <a:p>
            <a:pPr marL="0" indent="0" algn="r" defTabSz="811483">
              <a:lnSpc>
                <a:spcPct val="90000"/>
              </a:lnSpc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endParaRPr lang="ru-RU" sz="1837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r>
              <a:rPr lang="ru-RU" sz="1837" b="1" i="1" dirty="0" smtClean="0">
                <a:solidFill>
                  <a:srgbClr val="000099"/>
                </a:solidFill>
                <a:latin typeface="Times New Roman" pitchFamily="18" charset="0"/>
              </a:rPr>
              <a:t>Заместитель</a:t>
            </a: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r" defTabSz="811483">
              <a:lnSpc>
                <a:spcPct val="90000"/>
              </a:lnSpc>
              <a:buNone/>
            </a:pPr>
            <a:r>
              <a:rPr lang="ru-RU" sz="1837" b="1" i="1" dirty="0" smtClean="0">
                <a:solidFill>
                  <a:srgbClr val="000099"/>
                </a:solidFill>
                <a:latin typeface="Times New Roman" pitchFamily="18" charset="0"/>
              </a:rPr>
              <a:t>Министра финансов</a:t>
            </a:r>
            <a:r>
              <a:rPr lang="ru-RU" sz="1837" b="1" i="1" dirty="0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sz="1837" b="1" i="1" dirty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1837" b="1" i="1" dirty="0">
                <a:solidFill>
                  <a:srgbClr val="000099"/>
                </a:solidFill>
                <a:latin typeface="Times New Roman" pitchFamily="18" charset="0"/>
              </a:rPr>
              <a:t>Иркутской области </a:t>
            </a:r>
          </a:p>
          <a:p>
            <a:pPr marL="0" indent="0" algn="r" defTabSz="811483">
              <a:lnSpc>
                <a:spcPct val="90000"/>
              </a:lnSpc>
              <a:buNone/>
            </a:pPr>
            <a:r>
              <a:rPr lang="ru-RU" sz="2245" b="1" i="1" dirty="0" smtClean="0">
                <a:solidFill>
                  <a:srgbClr val="000099"/>
                </a:solidFill>
                <a:latin typeface="Times New Roman" pitchFamily="18" charset="0"/>
              </a:rPr>
              <a:t>М.В. Загария</a:t>
            </a:r>
            <a:endParaRPr lang="ru-RU" sz="2245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indent="0" algn="ctr" defTabSz="811483">
              <a:lnSpc>
                <a:spcPct val="90000"/>
              </a:lnSpc>
            </a:pPr>
            <a:endParaRPr lang="ru-RU" sz="1224" i="1" dirty="0">
              <a:solidFill>
                <a:srgbClr val="000000"/>
              </a:solidFill>
            </a:endParaRPr>
          </a:p>
          <a:p>
            <a:pPr marL="0" indent="0" algn="ctr" defTabSz="811483">
              <a:lnSpc>
                <a:spcPct val="90000"/>
              </a:lnSpc>
            </a:pPr>
            <a:endParaRPr lang="ru-RU" sz="1224" i="1" dirty="0">
              <a:solidFill>
                <a:srgbClr val="000000"/>
              </a:solidFill>
            </a:endParaRPr>
          </a:p>
          <a:p>
            <a:pPr marL="0" indent="0" algn="ctr" defTabSz="811483">
              <a:lnSpc>
                <a:spcPct val="90000"/>
              </a:lnSpc>
            </a:pPr>
            <a:endParaRPr lang="ru-RU" sz="1224" i="1" dirty="0">
              <a:solidFill>
                <a:srgbClr val="000000"/>
              </a:solidFill>
            </a:endParaRPr>
          </a:p>
          <a:p>
            <a:pPr marL="0" indent="0" algn="ctr" defTabSz="811483">
              <a:lnSpc>
                <a:spcPct val="90000"/>
              </a:lnSpc>
              <a:buNone/>
            </a:pPr>
            <a:r>
              <a:rPr lang="ru-RU" sz="1837" i="1" dirty="0" smtClean="0">
                <a:solidFill>
                  <a:srgbClr val="000000"/>
                </a:solidFill>
              </a:rPr>
              <a:t>Ноябрь 2017 </a:t>
            </a:r>
            <a:r>
              <a:rPr lang="ru-RU" sz="1837" i="1" dirty="0">
                <a:solidFill>
                  <a:srgbClr val="000000"/>
                </a:solidFill>
              </a:rPr>
              <a:t>года</a:t>
            </a:r>
          </a:p>
          <a:p>
            <a:pPr marL="0" indent="0" algn="r" defTabSz="811483">
              <a:lnSpc>
                <a:spcPct val="90000"/>
              </a:lnSpc>
            </a:pPr>
            <a:endParaRPr lang="ru-RU" sz="1837" b="1" i="1" dirty="0">
              <a:solidFill>
                <a:srgbClr val="000099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4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618422" y="253405"/>
            <a:ext cx="63528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ОСНОВНЫЕ УСЛОВИЯ ПРЕДОСТАВЛЕНИЯ МБТ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(СТ. 136 БК РФ)</a:t>
            </a:r>
            <a:endParaRPr lang="ru-RU" sz="2000" b="1" dirty="0"/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99349" y="1029654"/>
            <a:ext cx="8815494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77" tIns="46638" rIns="93277" bIns="46638"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418736"/>
              </p:ext>
            </p:extLst>
          </p:nvPr>
        </p:nvGraphicFramePr>
        <p:xfrm>
          <a:off x="28575" y="1240971"/>
          <a:ext cx="9086850" cy="445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052" name="Лист" r:id="rId4" imgW="9086732" imgH="3895830" progId="Excel.Sheet.12">
                  <p:embed/>
                </p:oleObj>
              </mc:Choice>
              <mc:Fallback>
                <p:oleObj name="Лист" r:id="rId4" imgW="9086732" imgH="38958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575" y="1240971"/>
                        <a:ext cx="9086850" cy="44507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91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7010526" y="3991282"/>
            <a:ext cx="1903201" cy="282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33096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33096">
                <a:defRPr/>
              </a:pPr>
              <a:t>3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526" y="3989662"/>
            <a:ext cx="1904820" cy="187890"/>
          </a:xfrm>
        </p:spPr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2176403" y="2330784"/>
            <a:ext cx="669272" cy="47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49" b="1" dirty="0">
                <a:solidFill>
                  <a:schemeClr val="accent6">
                    <a:lumMod val="50000"/>
                  </a:schemeClr>
                </a:solidFill>
              </a:rPr>
              <a:t>МР</a:t>
            </a:r>
            <a:endParaRPr lang="ru-RU" sz="2449" b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005479" y="2330783"/>
            <a:ext cx="826940" cy="47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49" b="1" dirty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49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139533" y="1737533"/>
            <a:ext cx="667637" cy="4787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49" b="1" dirty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49" b="1" dirty="0"/>
          </a:p>
        </p:txBody>
      </p:sp>
      <p:cxnSp>
        <p:nvCxnSpPr>
          <p:cNvPr id="30" name="Прямая соединительная линия 29"/>
          <p:cNvCxnSpPr>
            <a:stCxn id="29" idx="3"/>
          </p:cNvCxnSpPr>
          <p:nvPr/>
        </p:nvCxnSpPr>
        <p:spPr bwMode="auto">
          <a:xfrm flipV="1">
            <a:off x="4797357" y="1973053"/>
            <a:ext cx="1615934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 стрелкой 30"/>
          <p:cNvCxnSpPr>
            <a:endCxn id="28" idx="0"/>
          </p:cNvCxnSpPr>
          <p:nvPr/>
        </p:nvCxnSpPr>
        <p:spPr bwMode="auto">
          <a:xfrm>
            <a:off x="6413290" y="1973055"/>
            <a:ext cx="0" cy="357728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V="1">
            <a:off x="2523598" y="1973053"/>
            <a:ext cx="1615934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2527283" y="1973055"/>
            <a:ext cx="0" cy="357728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Прямоугольник 33"/>
          <p:cNvSpPr/>
          <p:nvPr/>
        </p:nvSpPr>
        <p:spPr>
          <a:xfrm>
            <a:off x="82882" y="2834259"/>
            <a:ext cx="3742103" cy="414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41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111298" y="2836148"/>
            <a:ext cx="3742103" cy="414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41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7212" y="3181358"/>
            <a:ext cx="4582259" cy="414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41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7213" y="3537691"/>
            <a:ext cx="3934968" cy="4146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rgbClr val="FF0000"/>
                </a:solidFill>
              </a:rPr>
              <a:t>Субсидии на выравнивание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769336" y="328050"/>
            <a:ext cx="7955191" cy="469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49" b="1" dirty="0">
                <a:solidFill>
                  <a:schemeClr val="accent6">
                    <a:lumMod val="50000"/>
                  </a:schemeClr>
                </a:solidFill>
              </a:rPr>
              <a:t>МЕЖБЮДЖЕТНОЕ РЕГУЛИРОВАНИЕ В 2018 </a:t>
            </a:r>
            <a:r>
              <a:rPr lang="ru-RU" sz="2449" b="1" dirty="0" smtClean="0">
                <a:solidFill>
                  <a:schemeClr val="accent6">
                    <a:lumMod val="50000"/>
                  </a:schemeClr>
                </a:solidFill>
              </a:rPr>
              <a:t>ГОДУ</a:t>
            </a:r>
            <a:endParaRPr lang="ru-RU" sz="2449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4468" y="3884790"/>
            <a:ext cx="3934968" cy="7350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41" b="1" dirty="0">
                <a:solidFill>
                  <a:srgbClr val="FF0000"/>
                </a:solidFill>
              </a:rPr>
              <a:t>Субсидии на выравнивание</a:t>
            </a:r>
          </a:p>
          <a:p>
            <a:r>
              <a:rPr lang="ru-RU" sz="2041" b="1" dirty="0">
                <a:solidFill>
                  <a:srgbClr val="FF0000"/>
                </a:solidFill>
              </a:rPr>
              <a:t>поселений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075355" y="4441244"/>
            <a:ext cx="3343154" cy="20093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 стрелкой 41"/>
          <p:cNvCxnSpPr/>
          <p:nvPr/>
        </p:nvCxnSpPr>
        <p:spPr bwMode="auto">
          <a:xfrm flipV="1">
            <a:off x="6418509" y="3385477"/>
            <a:ext cx="0" cy="1047461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51724" y="936349"/>
            <a:ext cx="8815494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77" tIns="46638" rIns="93277" bIns="46638"/>
          <a:lstStyle/>
          <a:p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77213" y="3761246"/>
            <a:ext cx="4062319" cy="0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Прямоугольник 2"/>
          <p:cNvSpPr/>
          <p:nvPr/>
        </p:nvSpPr>
        <p:spPr>
          <a:xfrm>
            <a:off x="-133063" y="5062866"/>
            <a:ext cx="8607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ВЫШЕУКАЗАННЫЕ МБТ </a:t>
            </a:r>
          </a:p>
          <a:p>
            <a:pPr lvl="1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ПРЕДОСТАВЛЯЮТСЯ НА РАСШИРЕНИЕ ВОЗМОЖНОСТЕЙ ОМСУ </a:t>
            </a:r>
          </a:p>
          <a:p>
            <a:pPr lvl="1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 РЕШЕНИЮ ВОПРОСОВ МЕСТНОГО ЗНАЧЕНИЯ </a:t>
            </a:r>
          </a:p>
          <a:p>
            <a:pPr lvl="1" algn="ctr"/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(В СООТВЕТСТВИИ С НОРМАМИ ЗАКОНА 131-ФЗ)</a:t>
            </a:r>
            <a:endParaRPr lang="ru-RU" dirty="0"/>
          </a:p>
        </p:txBody>
      </p:sp>
      <p:sp>
        <p:nvSpPr>
          <p:cNvPr id="22" name="Номер слайда 4"/>
          <p:cNvSpPr txBox="1">
            <a:spLocks/>
          </p:cNvSpPr>
          <p:nvPr/>
        </p:nvSpPr>
        <p:spPr bwMode="auto">
          <a:xfrm>
            <a:off x="7010727" y="6661419"/>
            <a:ext cx="1904010" cy="18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2"/>
                </a:solidFill>
                <a:latin typeface="Arial" pitchFamily="34" charset="0"/>
                <a:ea typeface="+mn-ea"/>
                <a:cs typeface="+mn-cs"/>
              </a:defRPr>
            </a:lvl1pPr>
            <a:lvl2pPr marL="453951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09511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65057" indent="15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19023" indent="3172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77734" algn="l" defTabSz="91109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33284" algn="l" defTabSz="91109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188823" algn="l" defTabSz="91109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44370" algn="l" defTabSz="91109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rgbClr val="FFFFFF"/>
                </a:solidFill>
              </a:rPr>
              <a:t>3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1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Объект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399" y="0"/>
          <a:ext cx="159366" cy="159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24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3074" name="Объект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9" y="0"/>
                        <a:ext cx="159366" cy="1590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1" y="0"/>
            <a:ext cx="159366" cy="159070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0" tIns="0" rIns="0" bIns="0" anchor="ctr"/>
          <a:lstStyle/>
          <a:p>
            <a:pPr algn="ctr" defTabSz="912660">
              <a:defRPr/>
            </a:pP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Arial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0" y="274885"/>
            <a:ext cx="9013371" cy="307777"/>
          </a:xfrm>
        </p:spPr>
        <p:txBody>
          <a:bodyPr/>
          <a:lstStyle/>
          <a:p>
            <a:pPr algn="ctr">
              <a:defRPr/>
            </a:pP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ОБЪЕМ МЕЖБЮДЖЕТНЫХ ТРАНСФЕРТОВ НА 2018 ГОД</a:t>
            </a:r>
          </a:p>
        </p:txBody>
      </p:sp>
      <p:sp>
        <p:nvSpPr>
          <p:cNvPr id="43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55495" y="6660391"/>
            <a:ext cx="1904932" cy="184666"/>
          </a:xfrm>
        </p:spPr>
        <p:txBody>
          <a:bodyPr/>
          <a:lstStyle/>
          <a:p>
            <a:pPr>
              <a:defRPr/>
            </a:pPr>
            <a:fld id="{B965D4D1-B809-4E92-9A64-4E9C36348394}" type="slidenum">
              <a:rPr lang="en-US" sz="1200" smtClean="0"/>
              <a:pPr>
                <a:defRPr/>
              </a:pPr>
              <a:t>4</a:t>
            </a:fld>
            <a:endParaRPr lang="en-US" sz="1200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59835"/>
              </p:ext>
            </p:extLst>
          </p:nvPr>
        </p:nvGraphicFramePr>
        <p:xfrm>
          <a:off x="190876" y="1019143"/>
          <a:ext cx="8953124" cy="2247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25" name="Лист" r:id="rId9" imgW="7134211" imgH="1752570" progId="Excel.Sheet.12">
                  <p:embed/>
                </p:oleObj>
              </mc:Choice>
              <mc:Fallback>
                <p:oleObj name="Лист" r:id="rId9" imgW="7134211" imgH="1752570" progId="Excel.Sheet.1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90876" y="1019143"/>
                        <a:ext cx="8953124" cy="2247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3875797"/>
              </p:ext>
            </p:extLst>
          </p:nvPr>
        </p:nvGraphicFramePr>
        <p:xfrm>
          <a:off x="190875" y="3576797"/>
          <a:ext cx="8953125" cy="164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26" name="Лист" r:id="rId11" imgW="7162845" imgH="1276290" progId="Excel.Sheet.12">
                  <p:embed/>
                </p:oleObj>
              </mc:Choice>
              <mc:Fallback>
                <p:oleObj name="Лист" r:id="rId11" imgW="7162845" imgH="1276290" progId="Excel.Sheet.12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0875" y="3576797"/>
                        <a:ext cx="8953125" cy="164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/>
          </p:nvPr>
        </p:nvGraphicFramePr>
        <p:xfrm>
          <a:off x="190875" y="5086350"/>
          <a:ext cx="88344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27" name="Лист" r:id="rId13" imgW="6877044" imgH="352350" progId="Excel.Sheet.12">
                  <p:embed/>
                </p:oleObj>
              </mc:Choice>
              <mc:Fallback>
                <p:oleObj name="Лист" r:id="rId13" imgW="6877044" imgH="352350" progId="Excel.Sheet.12">
                  <p:embed/>
                  <p:pic>
                    <p:nvPicPr>
                      <p:cNvPr id="11" name="Объект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90875" y="5086350"/>
                        <a:ext cx="8834438" cy="45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/>
          </p:nvPr>
        </p:nvGraphicFramePr>
        <p:xfrm>
          <a:off x="190875" y="5697538"/>
          <a:ext cx="883443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0728" name="Лист" r:id="rId15" imgW="6867590" imgH="352350" progId="Excel.Sheet.12">
                  <p:embed/>
                </p:oleObj>
              </mc:Choice>
              <mc:Fallback>
                <p:oleObj name="Лист" r:id="rId15" imgW="6867590" imgH="352350" progId="Excel.Sheet.12">
                  <p:embed/>
                  <p:pic>
                    <p:nvPicPr>
                      <p:cNvPr id="14" name="Объект 1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90875" y="5697538"/>
                        <a:ext cx="8834438" cy="454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Овал 36"/>
          <p:cNvSpPr>
            <a:spLocks noChangeArrowheads="1"/>
          </p:cNvSpPr>
          <p:nvPr/>
        </p:nvSpPr>
        <p:spPr bwMode="auto">
          <a:xfrm>
            <a:off x="5721022" y="5697538"/>
            <a:ext cx="888274" cy="483702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600">
              <a:latin typeface="+mn-lt"/>
            </a:endParaRPr>
          </a:p>
        </p:txBody>
      </p:sp>
      <p:sp>
        <p:nvSpPr>
          <p:cNvPr id="27" name="Овал 36"/>
          <p:cNvSpPr>
            <a:spLocks noChangeArrowheads="1"/>
          </p:cNvSpPr>
          <p:nvPr/>
        </p:nvSpPr>
        <p:spPr bwMode="auto">
          <a:xfrm>
            <a:off x="7463216" y="5697538"/>
            <a:ext cx="842206" cy="483704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600">
              <a:latin typeface="+mn-lt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7675562" y="707993"/>
            <a:ext cx="1468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100" tIns="45557" rIns="91100" bIns="45557">
            <a:spAutoFit/>
          </a:bodyPr>
          <a:lstStyle>
            <a:lvl1pPr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028700" eaLnBrk="0" hangingPunct="0">
              <a:defRPr sz="17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1400" dirty="0">
                <a:latin typeface="Arial" charset="0"/>
              </a:rPr>
              <a:t>МЛН. РУБЛЕЙ</a:t>
            </a:r>
          </a:p>
        </p:txBody>
      </p:sp>
      <p:sp>
        <p:nvSpPr>
          <p:cNvPr id="17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44933" y="693997"/>
            <a:ext cx="8815494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77" tIns="46638" rIns="93277" bIns="46638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43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 bwMode="auto">
          <a:xfrm>
            <a:off x="6640939" y="2820748"/>
            <a:ext cx="2295015" cy="150313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3187" tIns="46595" rIns="93187" bIns="4659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47106" name="Объект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39700" cy="15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2043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7106" name="Объект 7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39700" cy="15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Прямоугольник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0"/>
            <a:ext cx="139700" cy="150813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eaLnBrk="1" hangingPunct="1"/>
            <a:endParaRPr lang="ru-RU" sz="1100" b="1">
              <a:solidFill>
                <a:srgbClr val="000000"/>
              </a:solidFill>
              <a:sym typeface="Arial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0" y="294860"/>
            <a:ext cx="9144000" cy="607859"/>
          </a:xfrm>
        </p:spPr>
        <p:txBody>
          <a:bodyPr/>
          <a:lstStyle/>
          <a:p>
            <a:pPr algn="ctr" defTabSz="908050" eaLnBrk="1" hangingPunct="1"/>
            <a:r>
              <a:rPr lang="ru-RU" sz="195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</a:t>
            </a:r>
            <a:r>
              <a:rPr lang="ru-RU" sz="1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5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РАСПРЕДЕЛЕНИИ </a:t>
            </a:r>
            <a:br>
              <a:rPr lang="ru-RU" sz="195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5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«ЗА ЭФФЕКТИВНОСТЬ» </a:t>
            </a:r>
            <a:r>
              <a:rPr lang="ru-RU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2018 ГОДУ</a:t>
            </a:r>
          </a:p>
        </p:txBody>
      </p:sp>
      <p:sp>
        <p:nvSpPr>
          <p:cNvPr id="10" name="Прямая соединительная линия 8"/>
          <p:cNvSpPr>
            <a:spLocks noChangeShapeType="1"/>
          </p:cNvSpPr>
          <p:nvPr/>
        </p:nvSpPr>
        <p:spPr bwMode="auto">
          <a:xfrm>
            <a:off x="288787" y="925927"/>
            <a:ext cx="8680725" cy="162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296" tIns="46648" rIns="93296" bIns="46648"/>
          <a:lstStyle/>
          <a:p>
            <a:pPr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2308" y="1376281"/>
            <a:ext cx="3885859" cy="4094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kern="0" dirty="0" smtClean="0">
                <a:solidFill>
                  <a:srgbClr val="FF0000"/>
                </a:solidFill>
                <a:cs typeface="Arial" panose="020B0604020202020204" pitchFamily="34" charset="0"/>
              </a:rPr>
              <a:t>Премирование муниципальных образований Иркутской области за:</a:t>
            </a:r>
          </a:p>
          <a:p>
            <a:pPr algn="ctr">
              <a:lnSpc>
                <a:spcPct val="60000"/>
              </a:lnSpc>
            </a:pPr>
            <a:endParaRPr lang="ru-RU" b="1" kern="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прирост</a:t>
            </a:r>
            <a:r>
              <a:rPr lang="ru-RU" dirty="0" smtClean="0"/>
              <a:t> </a:t>
            </a:r>
            <a:r>
              <a:rPr lang="ru-RU" b="1" kern="0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поступлений налоговых и неналоговых доходов в бюджеты </a:t>
            </a: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МО;</a:t>
            </a:r>
          </a:p>
          <a:p>
            <a:pPr marL="285750" indent="-285750" algn="just">
              <a:lnSpc>
                <a:spcPct val="85000"/>
              </a:lnSpc>
              <a:buFontTx/>
              <a:buChar char="-"/>
            </a:pPr>
            <a:endParaRPr lang="ru-RU" b="1" kern="0" dirty="0" smtClean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объединение (преобразование) МО;</a:t>
            </a:r>
          </a:p>
          <a:p>
            <a:pPr marL="285750" indent="-285750" algn="just">
              <a:buFontTx/>
              <a:buChar char="-"/>
            </a:pPr>
            <a:endParaRPr lang="ru-RU" b="1" kern="0" dirty="0" smtClean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качественное </a:t>
            </a:r>
            <a:r>
              <a:rPr lang="ru-RU" b="1" kern="0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управления бюджетным </a:t>
            </a:r>
            <a:r>
              <a:rPr lang="ru-RU" b="1" kern="0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процессом (приказ МФ ИО от 15.06.2016 №56н-мпр).</a:t>
            </a:r>
            <a:endParaRPr lang="ru-RU" b="1" kern="0" dirty="0">
              <a:solidFill>
                <a:schemeClr val="accent6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254028" y="5853221"/>
            <a:ext cx="844266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653892" y="3130242"/>
            <a:ext cx="22820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2813"/>
            <a:r>
              <a:rPr lang="ru-RU" sz="2400" b="1" dirty="0">
                <a:solidFill>
                  <a:srgbClr val="FF0000"/>
                </a:solidFill>
                <a:latin typeface="Arial" charset="0"/>
              </a:rPr>
              <a:t>500 </a:t>
            </a:r>
            <a:endParaRPr lang="ru-RU" sz="2400" b="1" dirty="0" smtClean="0">
              <a:solidFill>
                <a:srgbClr val="FF0000"/>
              </a:solidFill>
              <a:latin typeface="Arial" charset="0"/>
            </a:endParaRPr>
          </a:p>
          <a:p>
            <a:pPr algn="ctr" defTabSz="912813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млн</a:t>
            </a:r>
            <a:r>
              <a:rPr lang="ru-RU" sz="2000" b="1" dirty="0">
                <a:solidFill>
                  <a:srgbClr val="FF0000"/>
                </a:solidFill>
                <a:latin typeface="Arial" charset="0"/>
              </a:rPr>
              <a:t>. рублей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34731" y="1838423"/>
            <a:ext cx="200132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30% 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</a:rPr>
              <a:t>от прироста </a:t>
            </a:r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</a:rPr>
              <a:t>налоговых </a:t>
            </a:r>
            <a:r>
              <a:rPr lang="ru-RU" sz="1300" dirty="0">
                <a:solidFill>
                  <a:schemeClr val="accent6">
                    <a:lumMod val="50000"/>
                  </a:schemeClr>
                </a:solidFill>
              </a:rPr>
              <a:t>и неналоговых доходов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28868" y="3030387"/>
            <a:ext cx="15842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2813"/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от 0,15 млн. руб. до 8,5 млн. руб.* </a:t>
            </a:r>
            <a:endParaRPr lang="ru-RU" sz="13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4028" y="6056107"/>
            <a:ext cx="8161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* фиксированный размер субсидии зависит от численности населения</a:t>
            </a:r>
            <a:endParaRPr lang="ru-RU" sz="14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4" name="Стрелка влево 23"/>
          <p:cNvSpPr/>
          <p:nvPr/>
        </p:nvSpPr>
        <p:spPr bwMode="auto">
          <a:xfrm rot="21582784">
            <a:off x="4373715" y="3532788"/>
            <a:ext cx="1923364" cy="278034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3187" tIns="46595" rIns="93187" bIns="4659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Стрелка влево 25"/>
          <p:cNvSpPr/>
          <p:nvPr/>
        </p:nvSpPr>
        <p:spPr bwMode="auto">
          <a:xfrm rot="21582784">
            <a:off x="4373714" y="2511689"/>
            <a:ext cx="1923364" cy="278034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3187" tIns="46595" rIns="93187" bIns="4659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Стрелка влево 26"/>
          <p:cNvSpPr/>
          <p:nvPr/>
        </p:nvSpPr>
        <p:spPr bwMode="auto">
          <a:xfrm rot="21582784">
            <a:off x="4373716" y="4679511"/>
            <a:ext cx="1923364" cy="278034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3187" tIns="46595" rIns="93187" bIns="46595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28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52440" y="4215783"/>
            <a:ext cx="15842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2813"/>
            <a:r>
              <a:rPr lang="ru-RU" sz="13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от 0,15 млн. руб. до 8,5 млн. руб.* </a:t>
            </a:r>
            <a:endParaRPr lang="ru-RU" sz="1300" dirty="0">
              <a:solidFill>
                <a:schemeClr val="accent6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661150"/>
            <a:ext cx="1905000" cy="1884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dirty="0" smtClean="0">
                <a:solidFill>
                  <a:srgbClr val="FFFFFF"/>
                </a:solidFill>
                <a:cs typeface="Arial" charset="0"/>
              </a:rPr>
              <a:t>5</a:t>
            </a: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0539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3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3&quot;&gt;&lt;elem m_fUsage=&quot;3.05964742519000050000E+000&quot;&gt;&lt;m_ppcolschidx val=&quot;0&quot;/&gt;&lt;m_rgb r=&quot;ef&quot; g=&quot;bf&quot; b=&quot;ba&quot;/&gt;&lt;/elem&gt;&lt;elem m_fUsage=&quot;2.73095721000000060000E+000&quot;&gt;&lt;m_ppcolschidx val=&quot;0&quot;/&gt;&lt;m_rgb r=&quot;b6&quot; g=&quot;fc&quot; b=&quot;a9&quot;/&gt;&lt;/elem&gt;&lt;elem m_fUsage=&quot;1.38510000000000000000E+000&quot;&gt;&lt;m_ppcolschidx val=&quot;0&quot;/&gt;&lt;m_rgb r=&quot;e8&quot; g=&quot;a0&quot; b=&quot;99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35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EE6oLmM.Uapny3usfQPB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BqKtXc4UOe_XnTbetRp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heme/theme1.xml><?xml version="1.0" encoding="utf-8"?>
<a:theme xmlns:a="http://schemas.openxmlformats.org/drawingml/2006/main" name="18_Universal Template_RU">
  <a:themeElements>
    <a:clrScheme name="3_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3_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3_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77657</TotalTime>
  <Words>177</Words>
  <Application>Microsoft Office PowerPoint</Application>
  <PresentationFormat>Экран (4:3)</PresentationFormat>
  <Paragraphs>53</Paragraphs>
  <Slides>5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18_Universal Template_RU</vt:lpstr>
      <vt:lpstr>Специальное оформление</vt:lpstr>
      <vt:lpstr>think-cell Slide</vt:lpstr>
      <vt:lpstr>Лист</vt:lpstr>
      <vt:lpstr>Презентация PowerPoint</vt:lpstr>
      <vt:lpstr>Презентация PowerPoint</vt:lpstr>
      <vt:lpstr>Презентация PowerPoint</vt:lpstr>
      <vt:lpstr>ОБЪЕМ МЕЖБЮДЖЕТНЫХ ТРАНСФЕРТОВ НА 2018 ГОД</vt:lpstr>
      <vt:lpstr>ПОДХОДЫ ПРИ РАСПРЕДЕЛЕНИИ  СУБСИДИИ «ЗА ЭФФЕКТИВНОСТЬ» В 2018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ДИНАМИКА ПОСТУПЛЕНИЙ ДОХОДОВ В КОНСОЛИДИРОВАННЫЙ БЮДЖЕТ  ЗА 6 МЕСЯЦЕВ 2008-2009 ГГ.  (НЕЦЕЛЕВЫЕ ДОХОДЫ)</dc:title>
  <dc:creator>Шведов Е.В.</dc:creator>
  <cp:lastModifiedBy>Пользователь Windows</cp:lastModifiedBy>
  <cp:revision>2676</cp:revision>
  <cp:lastPrinted>2017-11-30T01:34:24Z</cp:lastPrinted>
  <dcterms:created xsi:type="dcterms:W3CDTF">2009-08-17T06:59:56Z</dcterms:created>
  <dcterms:modified xsi:type="dcterms:W3CDTF">2017-11-30T03:08:57Z</dcterms:modified>
</cp:coreProperties>
</file>