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2" r:id="rId2"/>
    <p:sldMasterId id="2147483756" r:id="rId3"/>
    <p:sldMasterId id="2147483769" r:id="rId4"/>
    <p:sldMasterId id="2147483783" r:id="rId5"/>
    <p:sldMasterId id="2147483797" r:id="rId6"/>
  </p:sldMasterIdLst>
  <p:notesMasterIdLst>
    <p:notesMasterId r:id="rId29"/>
  </p:notesMasterIdLst>
  <p:handoutMasterIdLst>
    <p:handoutMasterId r:id="rId30"/>
  </p:handoutMasterIdLst>
  <p:sldIdLst>
    <p:sldId id="1505" r:id="rId7"/>
    <p:sldId id="1507" r:id="rId8"/>
    <p:sldId id="1508" r:id="rId9"/>
    <p:sldId id="1518" r:id="rId10"/>
    <p:sldId id="1521" r:id="rId11"/>
    <p:sldId id="1506" r:id="rId12"/>
    <p:sldId id="1523" r:id="rId13"/>
    <p:sldId id="1524" r:id="rId14"/>
    <p:sldId id="1533" r:id="rId15"/>
    <p:sldId id="1525" r:id="rId16"/>
    <p:sldId id="1534" r:id="rId17"/>
    <p:sldId id="1522" r:id="rId18"/>
    <p:sldId id="1526" r:id="rId19"/>
    <p:sldId id="1527" r:id="rId20"/>
    <p:sldId id="1529" r:id="rId21"/>
    <p:sldId id="1528" r:id="rId22"/>
    <p:sldId id="1530" r:id="rId23"/>
    <p:sldId id="1520" r:id="rId24"/>
    <p:sldId id="1511" r:id="rId25"/>
    <p:sldId id="1515" r:id="rId26"/>
    <p:sldId id="1516" r:id="rId27"/>
    <p:sldId id="1509" r:id="rId28"/>
  </p:sldIdLst>
  <p:sldSz cx="8961438" cy="6721475"/>
  <p:notesSz cx="6797675" cy="987425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A4A3A4"/>
          </p15:clr>
        </p15:guide>
        <p15:guide id="2" pos="1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 userDrawn="1">
          <p15:clr>
            <a:srgbClr val="A4A3A4"/>
          </p15:clr>
        </p15:guide>
        <p15:guide id="2" orient="horz" pos="3105" userDrawn="1">
          <p15:clr>
            <a:srgbClr val="A4A3A4"/>
          </p15:clr>
        </p15:guide>
        <p15:guide id="3" pos="2093" userDrawn="1">
          <p15:clr>
            <a:srgbClr val="A4A3A4"/>
          </p15:clr>
        </p15:guide>
        <p15:guide id="4" pos="2092" userDrawn="1">
          <p15:clr>
            <a:srgbClr val="A4A3A4"/>
          </p15:clr>
        </p15:guide>
        <p15:guide id="5" orient="horz" pos="3068" userDrawn="1">
          <p15:clr>
            <a:srgbClr val="A4A3A4"/>
          </p15:clr>
        </p15:guide>
        <p15:guide id="6" orient="horz" pos="3107" userDrawn="1">
          <p15:clr>
            <a:srgbClr val="A4A3A4"/>
          </p15:clr>
        </p15:guide>
        <p15:guide id="7" pos="2124" userDrawn="1">
          <p15:clr>
            <a:srgbClr val="A4A3A4"/>
          </p15:clr>
        </p15:guide>
        <p15:guide id="8" pos="2123" userDrawn="1">
          <p15:clr>
            <a:srgbClr val="A4A3A4"/>
          </p15:clr>
        </p15:guide>
        <p15:guide id="9" orient="horz" pos="3073" userDrawn="1">
          <p15:clr>
            <a:srgbClr val="A4A3A4"/>
          </p15:clr>
        </p15:guide>
        <p15:guide id="10" orient="horz" pos="3110" userDrawn="1">
          <p15:clr>
            <a:srgbClr val="A4A3A4"/>
          </p15:clr>
        </p15:guide>
        <p15:guide id="11" orient="horz" pos="3074" userDrawn="1">
          <p15:clr>
            <a:srgbClr val="A4A3A4"/>
          </p15:clr>
        </p15:guide>
        <p15:guide id="12" orient="horz" pos="3112" userDrawn="1">
          <p15:clr>
            <a:srgbClr val="A4A3A4"/>
          </p15:clr>
        </p15:guide>
        <p15:guide id="13" pos="2112" userDrawn="1">
          <p15:clr>
            <a:srgbClr val="A4A3A4"/>
          </p15:clr>
        </p15:guide>
        <p15:guide id="14" pos="2111" userDrawn="1">
          <p15:clr>
            <a:srgbClr val="A4A3A4"/>
          </p15:clr>
        </p15:guide>
        <p15:guide id="15" pos="2143" userDrawn="1">
          <p15:clr>
            <a:srgbClr val="A4A3A4"/>
          </p15:clr>
        </p15:guide>
        <p15:guide id="16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FF"/>
    <a:srgbClr val="006600"/>
    <a:srgbClr val="CC00FF"/>
    <a:srgbClr val="454545"/>
    <a:srgbClr val="00003E"/>
    <a:srgbClr val="000066"/>
    <a:srgbClr val="BACCF0"/>
    <a:srgbClr val="BABABA"/>
    <a:srgbClr val="C7E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75604" autoAdjust="0"/>
  </p:normalViewPr>
  <p:slideViewPr>
    <p:cSldViewPr snapToObjects="1">
      <p:cViewPr varScale="1">
        <p:scale>
          <a:sx n="57" d="100"/>
          <a:sy n="57" d="100"/>
        </p:scale>
        <p:origin x="1962" y="72"/>
      </p:cViewPr>
      <p:guideLst>
        <p:guide orient="horz" pos="756"/>
        <p:guide pos="1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4002" y="114"/>
      </p:cViewPr>
      <p:guideLst>
        <p:guide orient="horz" pos="3067"/>
        <p:guide orient="horz" pos="3105"/>
        <p:guide pos="2093"/>
        <p:guide pos="2092"/>
        <p:guide orient="horz" pos="3068"/>
        <p:guide orient="horz" pos="3107"/>
        <p:guide pos="2124"/>
        <p:guide pos="2123"/>
        <p:guide orient="horz" pos="3073"/>
        <p:guide orient="horz" pos="3110"/>
        <p:guide orient="horz" pos="3074"/>
        <p:guide orient="horz" pos="3112"/>
        <p:guide pos="2112"/>
        <p:guide pos="2111"/>
        <p:guide pos="2143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10 </a:t>
            </a:r>
            <a:r>
              <a:rPr lang="ru-RU" dirty="0" smtClean="0"/>
              <a:t>707,3   </a:t>
            </a:r>
            <a:r>
              <a:rPr lang="ru-RU" dirty="0"/>
              <a:t>млн. рублей</a:t>
            </a:r>
          </a:p>
        </c:rich>
      </c:tx>
      <c:layout>
        <c:manualLayout>
          <c:xMode val="edge"/>
          <c:yMode val="edge"/>
          <c:x val="9.7537862731257891E-2"/>
          <c:y val="3.6832802053333363E-2"/>
        </c:manualLayout>
      </c:layout>
      <c:overlay val="0"/>
    </c:title>
    <c:autoTitleDeleted val="0"/>
    <c:view3D>
      <c:rotX val="70"/>
      <c:rotY val="2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590767290984919"/>
          <c:w val="0.41793418653692216"/>
          <c:h val="0.580186603197931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10 358,9   млн. рублей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9690015310586182E-2"/>
                  <c:y val="4.24201599392023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9 303,9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1821795713035874E-2"/>
                  <c:y val="-2.372083846512578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316874453193354E-2"/>
                  <c:y val="5.73505203537848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281660104986876E-2"/>
                  <c:y val="1.3314759234236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51,4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545494313210848E-2"/>
                  <c:y val="-3.74273743424994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6753791192767591E-2"/>
                  <c:y val="-4.68815144975776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8537474482356402E-2"/>
                  <c:y val="-0.135153557375524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ГП "Развитие дорожного хозяйства и сети искусственных сооружений" на 2014-2020 годы</c:v>
                </c:pt>
                <c:pt idx="1">
                  <c:v>Обеспечение деятельности ОГКУ «Дирекция автодорог»</c:v>
                </c:pt>
                <c:pt idx="2">
                  <c:v>ГП «Развитие сельского хозяйства и регулирование рынков сельскохозяйственной продукции, сырья и продовольствия» на 2014-2020 годы</c:v>
                </c:pt>
                <c:pt idx="3">
                  <c:v>ГП «Обеспечение комплексных мер противодействия чрезвычайным ситуациям» на 2014-2020 годы</c:v>
                </c:pt>
                <c:pt idx="4">
                  <c:v>ГП "Доступное жилье" на 2014-2020 годы</c:v>
                </c:pt>
                <c:pt idx="5">
                  <c:v>Предоставление бюджетных кредитов муниципальным образованиям</c:v>
                </c:pt>
                <c:pt idx="6">
                  <c:v>Погашение бюджетных кредитов, предоставленных из федерального бюджета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9277.7000000000007</c:v>
                </c:pt>
                <c:pt idx="1">
                  <c:v>127</c:v>
                </c:pt>
                <c:pt idx="2">
                  <c:v>405.2</c:v>
                </c:pt>
                <c:pt idx="3">
                  <c:v>51.3</c:v>
                </c:pt>
                <c:pt idx="4">
                  <c:v>0.8</c:v>
                </c:pt>
                <c:pt idx="5">
                  <c:v>817.5</c:v>
                </c:pt>
                <c:pt idx="6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5227898075240663"/>
          <c:y val="8.8142935531401262E-2"/>
          <c:w val="0.53055216535432881"/>
          <c:h val="0.9100174766906246"/>
        </c:manualLayout>
      </c:layout>
      <c:overlay val="0"/>
      <c:txPr>
        <a:bodyPr/>
        <a:lstStyle/>
        <a:p>
          <a:pPr>
            <a:defRPr sz="1400" b="1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dirty="0" smtClean="0"/>
              <a:t>2 206 </a:t>
            </a:r>
            <a:r>
              <a:rPr lang="ru-RU" dirty="0"/>
              <a:t>млн. рублей </a:t>
            </a:r>
          </a:p>
        </c:rich>
      </c:tx>
      <c:overlay val="0"/>
    </c:title>
    <c:autoTitleDeleted val="0"/>
    <c:view3D>
      <c:rotX val="5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79015294596901E-2"/>
          <c:y val="0.23762072123269562"/>
          <c:w val="0.48815847671818802"/>
          <c:h val="0.625419385885390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2206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dPt>
          <c:dLbls>
            <c:dLbl>
              <c:idx val="1"/>
              <c:layout>
                <c:manualLayout>
                  <c:x val="-9.2731363181868864E-2"/>
                  <c:y val="-0.225828464814034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123</a:t>
                    </a:r>
                    <a:r>
                      <a:rPr lang="en-US" dirty="0" smtClean="0"/>
                      <a:t>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171,3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 проектирование и строительство сельских дорог</c:v>
                </c:pt>
                <c:pt idx="1">
                  <c:v>на строительство, реконструкцию,
 капитальный ремонт, ремонт дорог</c:v>
                </c:pt>
                <c:pt idx="2">
                  <c:v>на ремонт дорог к садоводствам</c:v>
                </c:pt>
                <c:pt idx="3">
                  <c:v>на строительство, реконструкцию, ремонт дорог г. Иркутска</c:v>
                </c:pt>
                <c:pt idx="4">
                  <c:v>на проектирование дорог в рамках 
ГП «Доступное жилье»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206.7</c:v>
                </c:pt>
                <c:pt idx="1">
                  <c:v>1123.3</c:v>
                </c:pt>
                <c:pt idx="2" formatCode="0.0">
                  <c:v>171.3</c:v>
                </c:pt>
                <c:pt idx="3">
                  <c:v>703.9</c:v>
                </c:pt>
                <c:pt idx="4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6456689997407763"/>
          <c:y val="0.1440584025985189"/>
          <c:w val="0.5314651381327995"/>
          <c:h val="0.79989429873819307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3A63A-EA39-439D-83DC-B07A709CD7C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8CFDB5-FCBA-4BFB-95C9-979D472286E4}">
      <dgm:prSet phldrT="[Текст]" custT="1"/>
      <dgm:spPr/>
      <dgm:t>
        <a:bodyPr/>
        <a:lstStyle/>
        <a:p>
          <a:r>
            <a:rPr lang="ru-RU" sz="1700" dirty="0" smtClean="0"/>
            <a:t>Планируется капитально отремонтировать 46 км местных дорог</a:t>
          </a:r>
          <a:endParaRPr lang="ru-RU" sz="1700" dirty="0"/>
        </a:p>
      </dgm:t>
    </dgm:pt>
    <dgm:pt modelId="{14E390AB-0219-40C1-85B3-7C9F15D24EB7}" type="parTrans" cxnId="{029BE153-ACA1-4EDF-AD93-F5412B90F060}">
      <dgm:prSet/>
      <dgm:spPr/>
      <dgm:t>
        <a:bodyPr/>
        <a:lstStyle/>
        <a:p>
          <a:endParaRPr lang="ru-RU"/>
        </a:p>
      </dgm:t>
    </dgm:pt>
    <dgm:pt modelId="{70515851-3CE5-4BA4-875B-2E4A3A170217}" type="sibTrans" cxnId="{029BE153-ACA1-4EDF-AD93-F5412B90F060}">
      <dgm:prSet/>
      <dgm:spPr/>
      <dgm:t>
        <a:bodyPr/>
        <a:lstStyle/>
        <a:p>
          <a:endParaRPr lang="ru-RU"/>
        </a:p>
      </dgm:t>
    </dgm:pt>
    <dgm:pt modelId="{4AC5DDB3-3D78-4B8A-BCA8-5ED36401DE90}">
      <dgm:prSet phldrT="[Текст]" custT="1"/>
      <dgm:spPr/>
      <dgm:t>
        <a:bodyPr/>
        <a:lstStyle/>
        <a:p>
          <a:r>
            <a:rPr lang="ru-RU" sz="1700" dirty="0" smtClean="0"/>
            <a:t>Реконструкция и ремонт автомобильных дорог г. Иркутска протяженностью более 28 км </a:t>
          </a:r>
          <a:endParaRPr lang="ru-RU" sz="1700" dirty="0"/>
        </a:p>
      </dgm:t>
    </dgm:pt>
    <dgm:pt modelId="{C6D5A05D-749D-43E2-A19F-1A9E7CD1F1FE}" type="parTrans" cxnId="{694F1612-7EEE-4AFE-83EE-034F7B23863B}">
      <dgm:prSet/>
      <dgm:spPr/>
      <dgm:t>
        <a:bodyPr/>
        <a:lstStyle/>
        <a:p>
          <a:endParaRPr lang="ru-RU"/>
        </a:p>
      </dgm:t>
    </dgm:pt>
    <dgm:pt modelId="{33FD4260-E7FC-4E6A-861C-E420731BFB91}" type="sibTrans" cxnId="{694F1612-7EEE-4AFE-83EE-034F7B23863B}">
      <dgm:prSet/>
      <dgm:spPr/>
      <dgm:t>
        <a:bodyPr/>
        <a:lstStyle/>
        <a:p>
          <a:endParaRPr lang="ru-RU"/>
        </a:p>
      </dgm:t>
    </dgm:pt>
    <dgm:pt modelId="{4F915BE9-E913-4917-902B-58174B7F2FB8}">
      <dgm:prSet phldrT="[Текст]" custT="1"/>
      <dgm:spPr/>
      <dgm:t>
        <a:bodyPr/>
        <a:lstStyle/>
        <a:p>
          <a:r>
            <a:rPr lang="ru-RU" sz="1700" dirty="0" smtClean="0"/>
            <a:t>Построить 4,5 км дорог к  3 сельским населенным пунктам</a:t>
          </a:r>
          <a:endParaRPr lang="ru-RU" sz="1700" dirty="0"/>
        </a:p>
      </dgm:t>
    </dgm:pt>
    <dgm:pt modelId="{461E809C-4BC9-4AB4-8E21-77D252F2991E}" type="parTrans" cxnId="{EC2A3216-7AFF-44C8-A628-C68D0EAA8D24}">
      <dgm:prSet/>
      <dgm:spPr/>
      <dgm:t>
        <a:bodyPr/>
        <a:lstStyle/>
        <a:p>
          <a:endParaRPr lang="ru-RU"/>
        </a:p>
      </dgm:t>
    </dgm:pt>
    <dgm:pt modelId="{0A3D5A5B-EDB2-479D-A056-DA08C294BB49}" type="sibTrans" cxnId="{EC2A3216-7AFF-44C8-A628-C68D0EAA8D24}">
      <dgm:prSet/>
      <dgm:spPr/>
      <dgm:t>
        <a:bodyPr/>
        <a:lstStyle/>
        <a:p>
          <a:endParaRPr lang="ru-RU"/>
        </a:p>
      </dgm:t>
    </dgm:pt>
    <dgm:pt modelId="{6B9C1A7B-AED1-484D-9B86-A558B1EF2368}">
      <dgm:prSet phldrT="[Текст]" custT="1"/>
      <dgm:spPr/>
      <dgm:t>
        <a:bodyPr/>
        <a:lstStyle/>
        <a:p>
          <a:r>
            <a:rPr lang="ru-RU" sz="1700" dirty="0" smtClean="0"/>
            <a:t>Отремонтировать 34 км дорог к садоводствам</a:t>
          </a:r>
          <a:endParaRPr lang="ru-RU" sz="1700" dirty="0"/>
        </a:p>
      </dgm:t>
    </dgm:pt>
    <dgm:pt modelId="{59C4671D-1533-437F-A24A-CD4109CE3F38}" type="parTrans" cxnId="{EC035DC9-1502-4437-B716-9D1259E1D076}">
      <dgm:prSet/>
      <dgm:spPr/>
      <dgm:t>
        <a:bodyPr/>
        <a:lstStyle/>
        <a:p>
          <a:endParaRPr lang="ru-RU"/>
        </a:p>
      </dgm:t>
    </dgm:pt>
    <dgm:pt modelId="{0BF0749C-85FA-4442-A5DA-93BF1B83E903}" type="sibTrans" cxnId="{EC035DC9-1502-4437-B716-9D1259E1D076}">
      <dgm:prSet/>
      <dgm:spPr/>
      <dgm:t>
        <a:bodyPr/>
        <a:lstStyle/>
        <a:p>
          <a:endParaRPr lang="ru-RU"/>
        </a:p>
      </dgm:t>
    </dgm:pt>
    <dgm:pt modelId="{D2590EA3-5E25-4D0C-9292-BF4F929556AD}" type="pres">
      <dgm:prSet presAssocID="{D303A63A-EA39-439D-83DC-B07A709CD7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D26DAD-8404-4783-B730-5ACBD6A5A834}" type="pres">
      <dgm:prSet presAssocID="{D303A63A-EA39-439D-83DC-B07A709CD7C0}" presName="dummyMaxCanvas" presStyleCnt="0">
        <dgm:presLayoutVars/>
      </dgm:prSet>
      <dgm:spPr/>
    </dgm:pt>
    <dgm:pt modelId="{CA406780-04DF-4927-A09E-9C2990C8810B}" type="pres">
      <dgm:prSet presAssocID="{D303A63A-EA39-439D-83DC-B07A709CD7C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8CBA0-A284-4D57-B433-63FB505C00BE}" type="pres">
      <dgm:prSet presAssocID="{D303A63A-EA39-439D-83DC-B07A709CD7C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419A5-D3AF-4534-A675-8CC33842F2D2}" type="pres">
      <dgm:prSet presAssocID="{D303A63A-EA39-439D-83DC-B07A709CD7C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78684-AFA8-4BEE-9250-405FE8BBF58B}" type="pres">
      <dgm:prSet presAssocID="{D303A63A-EA39-439D-83DC-B07A709CD7C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DD05F-2136-4A91-8D73-C6330E14CDF2}" type="pres">
      <dgm:prSet presAssocID="{D303A63A-EA39-439D-83DC-B07A709CD7C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A30CF-7E45-4846-AEB8-ECDC27152B49}" type="pres">
      <dgm:prSet presAssocID="{D303A63A-EA39-439D-83DC-B07A709CD7C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DA1C1-68D3-41BD-945E-EA43FAC62063}" type="pres">
      <dgm:prSet presAssocID="{D303A63A-EA39-439D-83DC-B07A709CD7C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39921-4C2D-40A2-9DF4-C3364F38F78D}" type="pres">
      <dgm:prSet presAssocID="{D303A63A-EA39-439D-83DC-B07A709CD7C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59D27-0B5D-4D46-8428-1B89838331C1}" type="pres">
      <dgm:prSet presAssocID="{D303A63A-EA39-439D-83DC-B07A709CD7C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60504-E462-404E-9E0A-E100D89BC142}" type="pres">
      <dgm:prSet presAssocID="{D303A63A-EA39-439D-83DC-B07A709CD7C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1469B-B4D1-4865-8C7D-BE668028E11E}" type="pres">
      <dgm:prSet presAssocID="{D303A63A-EA39-439D-83DC-B07A709CD7C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02E4E3-ED64-43F9-B4AC-6A4FF8535DA2}" type="presOf" srcId="{0BF0749C-85FA-4442-A5DA-93BF1B83E903}" destId="{5DBA30CF-7E45-4846-AEB8-ECDC27152B49}" srcOrd="0" destOrd="0" presId="urn:microsoft.com/office/officeart/2005/8/layout/vProcess5"/>
    <dgm:cxn modelId="{CCE21B8B-94AF-43CD-8C20-A729B20F3B9C}" type="presOf" srcId="{6B9C1A7B-AED1-484D-9B86-A558B1EF2368}" destId="{F4E59D27-0B5D-4D46-8428-1B89838331C1}" srcOrd="1" destOrd="0" presId="urn:microsoft.com/office/officeart/2005/8/layout/vProcess5"/>
    <dgm:cxn modelId="{EC2A3216-7AFF-44C8-A628-C68D0EAA8D24}" srcId="{D303A63A-EA39-439D-83DC-B07A709CD7C0}" destId="{4F915BE9-E913-4917-902B-58174B7F2FB8}" srcOrd="2" destOrd="0" parTransId="{461E809C-4BC9-4AB4-8E21-77D252F2991E}" sibTransId="{0A3D5A5B-EDB2-479D-A056-DA08C294BB49}"/>
    <dgm:cxn modelId="{F7A0122F-4B40-4A97-B808-BEA2AB2BFEB8}" type="presOf" srcId="{4F915BE9-E913-4917-902B-58174B7F2FB8}" destId="{A9860504-E462-404E-9E0A-E100D89BC142}" srcOrd="1" destOrd="0" presId="urn:microsoft.com/office/officeart/2005/8/layout/vProcess5"/>
    <dgm:cxn modelId="{694F1612-7EEE-4AFE-83EE-034F7B23863B}" srcId="{D303A63A-EA39-439D-83DC-B07A709CD7C0}" destId="{4AC5DDB3-3D78-4B8A-BCA8-5ED36401DE90}" srcOrd="3" destOrd="0" parTransId="{C6D5A05D-749D-43E2-A19F-1A9E7CD1F1FE}" sibTransId="{33FD4260-E7FC-4E6A-861C-E420731BFB91}"/>
    <dgm:cxn modelId="{C57B7AB0-2DC5-404B-AB61-EE4FC3F5CAA9}" type="presOf" srcId="{D303A63A-EA39-439D-83DC-B07A709CD7C0}" destId="{D2590EA3-5E25-4D0C-9292-BF4F929556AD}" srcOrd="0" destOrd="0" presId="urn:microsoft.com/office/officeart/2005/8/layout/vProcess5"/>
    <dgm:cxn modelId="{5B0A4DFD-8227-41F5-81C2-CA3C7D74A8DF}" type="presOf" srcId="{4AC5DDB3-3D78-4B8A-BCA8-5ED36401DE90}" destId="{6FB78684-AFA8-4BEE-9250-405FE8BBF58B}" srcOrd="0" destOrd="0" presId="urn:microsoft.com/office/officeart/2005/8/layout/vProcess5"/>
    <dgm:cxn modelId="{5BCB3D61-6CA4-46CD-8E87-836261101DC0}" type="presOf" srcId="{0A3D5A5B-EDB2-479D-A056-DA08C294BB49}" destId="{DB3DA1C1-68D3-41BD-945E-EA43FAC62063}" srcOrd="0" destOrd="0" presId="urn:microsoft.com/office/officeart/2005/8/layout/vProcess5"/>
    <dgm:cxn modelId="{029BE153-ACA1-4EDF-AD93-F5412B90F060}" srcId="{D303A63A-EA39-439D-83DC-B07A709CD7C0}" destId="{548CFDB5-FCBA-4BFB-95C9-979D472286E4}" srcOrd="0" destOrd="0" parTransId="{14E390AB-0219-40C1-85B3-7C9F15D24EB7}" sibTransId="{70515851-3CE5-4BA4-875B-2E4A3A170217}"/>
    <dgm:cxn modelId="{4EFD064E-8567-406F-903C-B133815B10F1}" type="presOf" srcId="{6B9C1A7B-AED1-484D-9B86-A558B1EF2368}" destId="{9CC8CBA0-A284-4D57-B433-63FB505C00BE}" srcOrd="0" destOrd="0" presId="urn:microsoft.com/office/officeart/2005/8/layout/vProcess5"/>
    <dgm:cxn modelId="{0BF6F9BE-CA01-43D9-B95C-D2D61F89A6C6}" type="presOf" srcId="{4F915BE9-E913-4917-902B-58174B7F2FB8}" destId="{D4C419A5-D3AF-4534-A675-8CC33842F2D2}" srcOrd="0" destOrd="0" presId="urn:microsoft.com/office/officeart/2005/8/layout/vProcess5"/>
    <dgm:cxn modelId="{804AD10E-2781-4AAF-8720-6893E701427E}" type="presOf" srcId="{548CFDB5-FCBA-4BFB-95C9-979D472286E4}" destId="{EB939921-4C2D-40A2-9DF4-C3364F38F78D}" srcOrd="1" destOrd="0" presId="urn:microsoft.com/office/officeart/2005/8/layout/vProcess5"/>
    <dgm:cxn modelId="{7E5527D9-A001-459E-A4C9-CFB059EE4133}" type="presOf" srcId="{548CFDB5-FCBA-4BFB-95C9-979D472286E4}" destId="{CA406780-04DF-4927-A09E-9C2990C8810B}" srcOrd="0" destOrd="0" presId="urn:microsoft.com/office/officeart/2005/8/layout/vProcess5"/>
    <dgm:cxn modelId="{EC035DC9-1502-4437-B716-9D1259E1D076}" srcId="{D303A63A-EA39-439D-83DC-B07A709CD7C0}" destId="{6B9C1A7B-AED1-484D-9B86-A558B1EF2368}" srcOrd="1" destOrd="0" parTransId="{59C4671D-1533-437F-A24A-CD4109CE3F38}" sibTransId="{0BF0749C-85FA-4442-A5DA-93BF1B83E903}"/>
    <dgm:cxn modelId="{07EFA9FA-8A24-4991-88DD-B3B79002088E}" type="presOf" srcId="{70515851-3CE5-4BA4-875B-2E4A3A170217}" destId="{F85DD05F-2136-4A91-8D73-C6330E14CDF2}" srcOrd="0" destOrd="0" presId="urn:microsoft.com/office/officeart/2005/8/layout/vProcess5"/>
    <dgm:cxn modelId="{364D94F3-4D64-43B1-9AE6-57721C7E0A2D}" type="presOf" srcId="{4AC5DDB3-3D78-4B8A-BCA8-5ED36401DE90}" destId="{6711469B-B4D1-4865-8C7D-BE668028E11E}" srcOrd="1" destOrd="0" presId="urn:microsoft.com/office/officeart/2005/8/layout/vProcess5"/>
    <dgm:cxn modelId="{01566447-6749-4AA6-AD46-749B210D01AF}" type="presParOf" srcId="{D2590EA3-5E25-4D0C-9292-BF4F929556AD}" destId="{3DD26DAD-8404-4783-B730-5ACBD6A5A834}" srcOrd="0" destOrd="0" presId="urn:microsoft.com/office/officeart/2005/8/layout/vProcess5"/>
    <dgm:cxn modelId="{FD7FEE35-76F8-4993-B4C9-398863011126}" type="presParOf" srcId="{D2590EA3-5E25-4D0C-9292-BF4F929556AD}" destId="{CA406780-04DF-4927-A09E-9C2990C8810B}" srcOrd="1" destOrd="0" presId="urn:microsoft.com/office/officeart/2005/8/layout/vProcess5"/>
    <dgm:cxn modelId="{4C5821F9-8DBD-4C55-B003-D838B9D10656}" type="presParOf" srcId="{D2590EA3-5E25-4D0C-9292-BF4F929556AD}" destId="{9CC8CBA0-A284-4D57-B433-63FB505C00BE}" srcOrd="2" destOrd="0" presId="urn:microsoft.com/office/officeart/2005/8/layout/vProcess5"/>
    <dgm:cxn modelId="{C8F122D0-0DFA-45BD-8117-0E2611EFDE33}" type="presParOf" srcId="{D2590EA3-5E25-4D0C-9292-BF4F929556AD}" destId="{D4C419A5-D3AF-4534-A675-8CC33842F2D2}" srcOrd="3" destOrd="0" presId="urn:microsoft.com/office/officeart/2005/8/layout/vProcess5"/>
    <dgm:cxn modelId="{2DCFC28B-BA40-4E85-AD38-EC090A133B5D}" type="presParOf" srcId="{D2590EA3-5E25-4D0C-9292-BF4F929556AD}" destId="{6FB78684-AFA8-4BEE-9250-405FE8BBF58B}" srcOrd="4" destOrd="0" presId="urn:microsoft.com/office/officeart/2005/8/layout/vProcess5"/>
    <dgm:cxn modelId="{A8E9D947-3E76-4886-9D7D-FCA63AFFFCA7}" type="presParOf" srcId="{D2590EA3-5E25-4D0C-9292-BF4F929556AD}" destId="{F85DD05F-2136-4A91-8D73-C6330E14CDF2}" srcOrd="5" destOrd="0" presId="urn:microsoft.com/office/officeart/2005/8/layout/vProcess5"/>
    <dgm:cxn modelId="{2B652585-1225-4E22-BED4-CC8894F24DF1}" type="presParOf" srcId="{D2590EA3-5E25-4D0C-9292-BF4F929556AD}" destId="{5DBA30CF-7E45-4846-AEB8-ECDC27152B49}" srcOrd="6" destOrd="0" presId="urn:microsoft.com/office/officeart/2005/8/layout/vProcess5"/>
    <dgm:cxn modelId="{F225425C-872F-4317-9A67-9F492E3A8150}" type="presParOf" srcId="{D2590EA3-5E25-4D0C-9292-BF4F929556AD}" destId="{DB3DA1C1-68D3-41BD-945E-EA43FAC62063}" srcOrd="7" destOrd="0" presId="urn:microsoft.com/office/officeart/2005/8/layout/vProcess5"/>
    <dgm:cxn modelId="{250F9A8A-6170-41BE-AF80-1D773A4ABE9A}" type="presParOf" srcId="{D2590EA3-5E25-4D0C-9292-BF4F929556AD}" destId="{EB939921-4C2D-40A2-9DF4-C3364F38F78D}" srcOrd="8" destOrd="0" presId="urn:microsoft.com/office/officeart/2005/8/layout/vProcess5"/>
    <dgm:cxn modelId="{33B36E23-986D-49F2-B7B3-D1FA114DDD9D}" type="presParOf" srcId="{D2590EA3-5E25-4D0C-9292-BF4F929556AD}" destId="{F4E59D27-0B5D-4D46-8428-1B89838331C1}" srcOrd="9" destOrd="0" presId="urn:microsoft.com/office/officeart/2005/8/layout/vProcess5"/>
    <dgm:cxn modelId="{BC55E05F-2F91-4B50-8E97-CD8B0B8B7EE4}" type="presParOf" srcId="{D2590EA3-5E25-4D0C-9292-BF4F929556AD}" destId="{A9860504-E462-404E-9E0A-E100D89BC142}" srcOrd="10" destOrd="0" presId="urn:microsoft.com/office/officeart/2005/8/layout/vProcess5"/>
    <dgm:cxn modelId="{6247147E-A6DD-4B35-B8DD-2BD3D2B23F1E}" type="presParOf" srcId="{D2590EA3-5E25-4D0C-9292-BF4F929556AD}" destId="{6711469B-B4D1-4865-8C7D-BE668028E11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5"/>
            <a:ext cx="2944812" cy="48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88" tIns="44946" rIns="89888" bIns="44946" numCol="1" anchor="t" anchorCtr="0" compatLnSpc="1">
            <a:prstTxWarp prst="textNoShape">
              <a:avLst/>
            </a:prstTxWarp>
          </a:bodyPr>
          <a:lstStyle>
            <a:lvl1pPr defTabSz="898794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6" y="5"/>
            <a:ext cx="2944811" cy="48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88" tIns="44946" rIns="89888" bIns="44946" numCol="1" anchor="t" anchorCtr="0" compatLnSpc="1">
            <a:prstTxWarp prst="textNoShape">
              <a:avLst/>
            </a:prstTxWarp>
          </a:bodyPr>
          <a:lstStyle>
            <a:lvl1pPr algn="r" defTabSz="898794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E8E8E79-76A8-4BD3-8357-7795FB0C360F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84804"/>
            <a:ext cx="2944812" cy="48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88" tIns="44946" rIns="89888" bIns="44946" numCol="1" anchor="b" anchorCtr="0" compatLnSpc="1">
            <a:prstTxWarp prst="textNoShape">
              <a:avLst/>
            </a:prstTxWarp>
          </a:bodyPr>
          <a:lstStyle>
            <a:lvl1pPr defTabSz="898794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6" y="9384804"/>
            <a:ext cx="2944811" cy="48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88" tIns="44946" rIns="89888" bIns="44946" numCol="1" anchor="b" anchorCtr="0" compatLnSpc="1">
            <a:prstTxWarp prst="textNoShape">
              <a:avLst/>
            </a:prstTxWarp>
          </a:bodyPr>
          <a:lstStyle>
            <a:lvl1pPr algn="r" defTabSz="898794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DFC43B0-A490-4C49-B569-9E900113E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21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pg num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9789" y="9410889"/>
            <a:ext cx="539750" cy="16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898794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0AF2940E-8973-439C-AF44-4F2A3FC80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37" name="McK Separator" hidden="1"/>
          <p:cNvSpPr>
            <a:spLocks noChangeShapeType="1"/>
          </p:cNvSpPr>
          <p:nvPr/>
        </p:nvSpPr>
        <p:spPr bwMode="auto">
          <a:xfrm>
            <a:off x="814390" y="1496768"/>
            <a:ext cx="5197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432" tIns="46216" rIns="92432" bIns="46216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" name="Образ слайда 8"/>
          <p:cNvSpPr>
            <a:spLocks noGrp="1" noRot="1" noChangeAspect="1"/>
          </p:cNvSpPr>
          <p:nvPr>
            <p:ph type="sldImg" idx="2"/>
          </p:nvPr>
        </p:nvSpPr>
        <p:spPr>
          <a:xfrm>
            <a:off x="522288" y="328613"/>
            <a:ext cx="5972175" cy="4479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2" tIns="46216" rIns="92432" bIns="46216" rtlCol="0" anchor="ctr"/>
          <a:lstStyle/>
          <a:p>
            <a:pPr lvl="0"/>
            <a:endParaRPr lang="ru-RU" noProof="0"/>
          </a:p>
        </p:txBody>
      </p:sp>
      <p:sp>
        <p:nvSpPr>
          <p:cNvPr id="10" name="Заметки 9"/>
          <p:cNvSpPr>
            <a:spLocks noGrp="1"/>
          </p:cNvSpPr>
          <p:nvPr>
            <p:ph type="body" sz="quarter" idx="3"/>
          </p:nvPr>
        </p:nvSpPr>
        <p:spPr bwMode="auto">
          <a:xfrm>
            <a:off x="447675" y="4986071"/>
            <a:ext cx="6121400" cy="43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69927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22288" y="327025"/>
            <a:ext cx="5972175" cy="4478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xfrm>
            <a:off x="447675" y="4984492"/>
            <a:ext cx="6121400" cy="4362416"/>
          </a:xfrm>
        </p:spPr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Для начала необходимо отметить, что в государственных программах Иркутской области предусмотрен специальный раздел, в котором представлена общая информация об участии муниципальных образований Иркутской области в реализации государственной программы. Называется он «Сведения об участии муниципальных образований в реализации подпрограммы» и отражается в подпрограммах государственных программ Иркутской области.</a:t>
            </a:r>
          </a:p>
        </p:txBody>
      </p:sp>
      <p:sp>
        <p:nvSpPr>
          <p:cNvPr id="62467" name="Номер слайда 4"/>
          <p:cNvSpPr>
            <a:spLocks noGrp="1"/>
          </p:cNvSpPr>
          <p:nvPr>
            <p:ph type="sldNum" sz="quarter" idx="5"/>
          </p:nvPr>
        </p:nvSpPr>
        <p:spPr>
          <a:xfrm>
            <a:off x="5919789" y="9406907"/>
            <a:ext cx="539750" cy="168939"/>
          </a:xfrm>
          <a:noFill/>
        </p:spPr>
        <p:txBody>
          <a:bodyPr/>
          <a:lstStyle/>
          <a:p>
            <a:fld id="{9DC77437-30F6-417A-B054-AAB8AB2C91CC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У меня все, благодарю за Внимание.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2940E-8973-439C-AF44-4F2A3FC808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22288" y="228600"/>
            <a:ext cx="5972175" cy="4478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xfrm>
            <a:off x="257766" y="4805479"/>
            <a:ext cx="6271770" cy="4920789"/>
          </a:xfrm>
          <a:noFill/>
          <a:ln/>
        </p:spPr>
        <p:txBody>
          <a:bodyPr/>
          <a:lstStyle/>
          <a:p>
            <a:pPr algn="just"/>
            <a:r>
              <a:rPr lang="ru-RU" sz="115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Начиная с 2017 года, вопросы участия муниципальных образований в государственных программах Иркутской области дополнительно регулируются законом Иркутской области об областном бюджете. В 2018 году статьей 15 Закона об областном бюджете устанавливается следующее.</a:t>
            </a:r>
          </a:p>
          <a:p>
            <a:pPr algn="just"/>
            <a:r>
              <a:rPr lang="ru-RU" sz="115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Распределение субсидий, предоставляемых из областного бюджета местным бюджетам, за исключением субсидий, распределение которых установлено приложениями 18, 19 к Закону об областном бюджете </a:t>
            </a:r>
            <a:r>
              <a:rPr lang="ru-RU" sz="115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(приобретение и доставка топлива и горюче-смазочных материалов, необходимых для обеспечения деятельности муниципальных учреждений и органов местного самоуправления муниципальных образований Иркутской области; частичное финансовое обеспечение (возмещение) транспортных расходов юридических лиц и индивидуальных предпринимателей, осуществляющих розничную торговлю и доставку продовольственных товаров; выравнивание уровня бюджетной обеспеченности поселений Иркутской области, входящих в состав муниципального района Иркутской области)</a:t>
            </a:r>
            <a:r>
              <a:rPr lang="ru-RU" sz="115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а также субсидий на реализацию мероприятий, направленных на улучшение показателей планирования и исполнения бюджетов муниципальных образований Иркутской области, устанавливается Правительством Иркутской области </a:t>
            </a:r>
            <a:r>
              <a:rPr lang="ru-RU" sz="115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в срок до 1 марта 2018 года</a:t>
            </a:r>
            <a:r>
              <a:rPr lang="ru-RU" sz="115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algn="just"/>
            <a:r>
              <a:rPr lang="ru-RU" sz="115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В случае внесения в течение 2018 года в Закон об областном бюджете изменений в части расходов на предоставление местным бюджетам субсидий, ранее не предусмотренных областным бюджетом, их распределение осуществляется в срок не позднее 30 календарных дней со дня вступления в силу закона Иркутской области о внесении изменений в Закон об областном бюджете.</a:t>
            </a:r>
          </a:p>
          <a:p>
            <a:pPr algn="just"/>
            <a:r>
              <a:rPr lang="ru-RU" sz="115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Соглашения о предоставлении субсидий местным бюджетам</a:t>
            </a:r>
            <a:r>
              <a:rPr lang="ru-RU" sz="115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на </a:t>
            </a:r>
            <a:r>
              <a:rPr lang="ru-RU" sz="115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софинансирование</a:t>
            </a:r>
            <a:r>
              <a:rPr lang="ru-RU" sz="115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значения, </a:t>
            </a:r>
            <a:r>
              <a:rPr lang="ru-RU" sz="115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заключаются в срок не позднее одного месяца</a:t>
            </a:r>
            <a:r>
              <a:rPr lang="ru-RU" sz="115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со дня вступления в силу нормативного правового акта Правительства Иркутской области, предусматривающего распределение субсидий.</a:t>
            </a:r>
          </a:p>
        </p:txBody>
      </p:sp>
      <p:sp>
        <p:nvSpPr>
          <p:cNvPr id="64515" name="Номер слайда 4"/>
          <p:cNvSpPr txBox="1">
            <a:spLocks noGrp="1"/>
          </p:cNvSpPr>
          <p:nvPr/>
        </p:nvSpPr>
        <p:spPr bwMode="auto">
          <a:xfrm>
            <a:off x="5919789" y="9406570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899879"/>
            <a:fld id="{9004F2AA-833D-4FF1-B4EF-81F8A25A3BC9}" type="slidenum">
              <a:rPr lang="en-US" sz="1100">
                <a:solidFill>
                  <a:srgbClr val="000000"/>
                </a:solidFill>
              </a:rPr>
              <a:pPr algn="r" defTabSz="899879"/>
              <a:t>10</a:t>
            </a:fld>
            <a:endParaRPr lang="en-US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00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>
          <a:xfrm>
            <a:off x="450093" y="4978113"/>
            <a:ext cx="6154457" cy="4880372"/>
          </a:xfrm>
          <a:noFill/>
          <a:ln/>
        </p:spPr>
        <p:txBody>
          <a:bodyPr/>
          <a:lstStyle/>
          <a:p>
            <a:pPr marL="228600" marR="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300" baseline="0" dirty="0" smtClean="0">
                <a:latin typeface="Times New Roman" pitchFamily="18" charset="0"/>
                <a:cs typeface="Times New Roman" pitchFamily="18" charset="0"/>
              </a:rPr>
              <a:t> выдается на реализацию мероприятий, определенных жителями в рамках полномочий, установленных федеральным законом 131. В 2017 году впервые после 2013 года приняли участие муниципальные районы. </a:t>
            </a:r>
            <a:r>
              <a:rPr lang="ru-RU" sz="13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состоянию на 20 октября 2017 года 372 муниципальным образованиям на основании представленных заявок открыто финансирование на общую сумму 329,5 млн. руб. (65,9% от общего объема субсидий), фактически освоено – 241,6 млн. руб. (48,3%). В настоящее</a:t>
            </a:r>
            <a:r>
              <a:rPr lang="ru-RU" sz="13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время проводится работа по определению объемов финансирования на 2018 год.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Субсидии на частичное возмещение транспортных расходов юридических лиц и индивидуальных предпринимателей, осуществляющих розничную торговлю и доставку продовольственных товаров. В</a:t>
            </a:r>
            <a:r>
              <a:rPr lang="ru-RU" sz="1300" baseline="0" dirty="0" smtClean="0">
                <a:latin typeface="Times New Roman" pitchFamily="18" charset="0"/>
                <a:cs typeface="Times New Roman" pitchFamily="18" charset="0"/>
              </a:rPr>
              <a:t>ыдается потребительским рынком по Постановлению Правительства Иркутской области от 30 января 2012 года № 15-пп. </a:t>
            </a:r>
          </a:p>
          <a:p>
            <a:r>
              <a:rPr lang="ru-RU" sz="1300" baseline="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монопрофильным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муниципальным образованиям Иркутской области, направленные на реализацию мероприятий по развитию малого и среднего предпринимательства.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Субсидия предоставляется</a:t>
            </a:r>
            <a:r>
              <a:rPr lang="ru-RU" sz="1300" baseline="0" dirty="0" smtClean="0">
                <a:latin typeface="Times New Roman" pitchFamily="18" charset="0"/>
                <a:cs typeface="Times New Roman" pitchFamily="18" charset="0"/>
              </a:rPr>
              <a:t> только моногородам. Решение </a:t>
            </a:r>
            <a:r>
              <a:rPr lang="ru-RU" sz="1300" baseline="0" dirty="0" err="1" smtClean="0">
                <a:latin typeface="Times New Roman" pitchFamily="18" charset="0"/>
                <a:cs typeface="Times New Roman" pitchFamily="18" charset="0"/>
              </a:rPr>
              <a:t>Минэка</a:t>
            </a:r>
            <a:r>
              <a:rPr lang="ru-RU" sz="1300" baseline="0" dirty="0" smtClean="0">
                <a:latin typeface="Times New Roman" pitchFamily="18" charset="0"/>
                <a:cs typeface="Times New Roman" pitchFamily="18" charset="0"/>
              </a:rPr>
              <a:t> РФ. Ранее была субсидия в 2015 году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«Поддержка начинающих - гранты начинающим на создание собственного бизнеса». По мнению Федеральных органов исполнительной власти, данный вид поддержки имел существенный недостаток, так как по результатам его применения выявлялось систематического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недостижение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показателей результативности или нецелевое использование бюджетных средств недобросовестными получателями государственной поддержки, в следствии этого существенно возросло количество судебных процессов по возврату средств в соответствующие бюджеты.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Основное направление – предоставление поддержки на возвратной основе</a:t>
            </a:r>
            <a:r>
              <a:rPr lang="ru-RU" sz="1300" baseline="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капитализация</a:t>
            </a:r>
            <a:r>
              <a:rPr lang="ru-RU" sz="1300" baseline="0" dirty="0" smtClean="0">
                <a:latin typeface="Times New Roman" pitchFamily="18" charset="0"/>
                <a:cs typeface="Times New Roman" pitchFamily="18" charset="0"/>
              </a:rPr>
              <a:t> институтов развития.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01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70477" y="9363590"/>
            <a:ext cx="2962311" cy="4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833A32C-88D5-4AD2-B323-2539C282A1D9}" type="slidenum">
              <a:rPr lang="ru-RU" altLang="ru-RU" sz="1200" b="0">
                <a:solidFill>
                  <a:srgbClr val="000000"/>
                </a:solidFill>
              </a:rPr>
              <a:pPr algn="r"/>
              <a:t>12</a:t>
            </a:fld>
            <a:endParaRPr lang="ru-RU" altLang="ru-RU" sz="1200" b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211138"/>
            <a:ext cx="4930775" cy="3698875"/>
          </a:xfrm>
          <a:ln/>
        </p:spPr>
      </p:sp>
      <p:sp>
        <p:nvSpPr>
          <p:cNvPr id="13316" name="Заметки 4"/>
          <p:cNvSpPr>
            <a:spLocks noGrp="1"/>
          </p:cNvSpPr>
          <p:nvPr/>
        </p:nvSpPr>
        <p:spPr bwMode="auto">
          <a:xfrm>
            <a:off x="683120" y="4682585"/>
            <a:ext cx="5468146" cy="44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30000"/>
              </a:spcBef>
            </a:pPr>
            <a:endParaRPr lang="ru-RU" altLang="ru-RU" sz="1200" b="0">
              <a:solidFill>
                <a:srgbClr val="000000"/>
              </a:solidFill>
            </a:endParaRPr>
          </a:p>
        </p:txBody>
      </p:sp>
      <p:sp>
        <p:nvSpPr>
          <p:cNvPr id="10245" name="Заметки 4"/>
          <p:cNvSpPr>
            <a:spLocks noGrp="1"/>
          </p:cNvSpPr>
          <p:nvPr>
            <p:ph type="body" idx="1"/>
          </p:nvPr>
        </p:nvSpPr>
        <p:spPr>
          <a:xfrm>
            <a:off x="304851" y="4067906"/>
            <a:ext cx="6224684" cy="5508457"/>
          </a:xfrm>
        </p:spPr>
        <p:txBody>
          <a:bodyPr/>
          <a:lstStyle/>
          <a:p>
            <a:pPr indent="355600" algn="just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71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4325" y="68263"/>
            <a:ext cx="3736975" cy="280193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39" y="2859630"/>
            <a:ext cx="6660511" cy="7073965"/>
          </a:xfrm>
        </p:spPr>
        <p:txBody>
          <a:bodyPr/>
          <a:lstStyle/>
          <a:p>
            <a:pPr algn="just">
              <a:defRPr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68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2940E-8973-439C-AF44-4F2A3FC808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33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2940E-8973-439C-AF44-4F2A3FC808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27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2940E-8973-439C-AF44-4F2A3FC808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23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47050" y="4985229"/>
            <a:ext cx="6122346" cy="459410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87D9B5-EBAA-4CCA-A4A6-8663BC3E56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23875" y="327025"/>
            <a:ext cx="5972175" cy="4478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xfrm>
            <a:off x="447675" y="4984491"/>
            <a:ext cx="6121400" cy="4363996"/>
          </a:xfrm>
          <a:noFill/>
          <a:ln/>
        </p:spPr>
        <p:txBody>
          <a:bodyPr/>
          <a:lstStyle/>
          <a:p>
            <a:endParaRPr lang="ru-RU" sz="1400">
              <a:latin typeface="Arial" charset="0"/>
              <a:cs typeface="Arial" charset="0"/>
            </a:endParaRPr>
          </a:p>
        </p:txBody>
      </p:sp>
      <p:sp>
        <p:nvSpPr>
          <p:cNvPr id="83971" name="Номер слайда 4"/>
          <p:cNvSpPr>
            <a:spLocks noGrp="1"/>
          </p:cNvSpPr>
          <p:nvPr>
            <p:ph type="sldNum" sz="quarter" idx="5"/>
          </p:nvPr>
        </p:nvSpPr>
        <p:spPr>
          <a:xfrm>
            <a:off x="5919789" y="9406906"/>
            <a:ext cx="539750" cy="168939"/>
          </a:xfrm>
          <a:noFill/>
        </p:spPr>
        <p:txBody>
          <a:bodyPr/>
          <a:lstStyle/>
          <a:p>
            <a:fld id="{83A7F8F5-8637-49C8-A4FD-EF2D2BB33B52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3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>
          <a:xfrm>
            <a:off x="447675" y="5151064"/>
            <a:ext cx="6121400" cy="4343471"/>
          </a:xfrm>
          <a:noFill/>
          <a:ln/>
        </p:spPr>
        <p:txBody>
          <a:bodyPr/>
          <a:lstStyle/>
          <a:p>
            <a:pPr algn="just"/>
            <a:r>
              <a:rPr lang="ru-RU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Всего в 2018 году на территории Иркутской области реализуется 19 государственных программ и все они предусматривают возможность участия муниципальных образований. </a:t>
            </a:r>
          </a:p>
          <a:p>
            <a:pPr algn="just"/>
            <a:r>
              <a:rPr lang="ru-RU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В 2017 году в Иркутской области действовало 17 государственных программ. С 1 января 2018 года заработали 2 новые государственные программы Иркутской области: </a:t>
            </a:r>
          </a:p>
          <a:p>
            <a:pPr algn="just"/>
            <a:r>
              <a:rPr lang="ru-RU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1. «Формирование современной городской среды» на 2018-2022 годы, которой предусматривается предоставление субсидий из областного бюджета местным бюджетам в целях 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софинансирования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расходных обязательств муниципальных образований Иркутской области на поддержку муниципальных программ формирования современной городской среды, на поддержку обустройства мест массового отдыха населения (городских парков).</a:t>
            </a:r>
          </a:p>
          <a:p>
            <a:pPr algn="just"/>
            <a:r>
              <a:rPr lang="ru-RU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2. «Развитие и управление имущественным комплексом и земельными ресурсами Иркутской области» на 2018-2022 годы, которой предусматривается предоставление субсидий на актуализацию документов территориального планирования, подготовку документации по планировке территорий и на проведение работ в отношении постановки на кадастровый учет границ населенных пунктов Иркутской области.</a:t>
            </a:r>
          </a:p>
          <a:p>
            <a:pPr algn="just"/>
            <a:r>
              <a:rPr lang="ru-RU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Работа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по распределению субсидий в рамках указанных программ все еще проводится.</a:t>
            </a:r>
            <a:endParaRPr lang="ru-RU" sz="11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defTabSz="917336">
              <a:lnSpc>
                <a:spcPct val="70000"/>
              </a:lnSpc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5919789" y="9410067"/>
            <a:ext cx="539750" cy="168939"/>
          </a:xfrm>
          <a:noFill/>
        </p:spPr>
        <p:txBody>
          <a:bodyPr/>
          <a:lstStyle/>
          <a:p>
            <a:fld id="{97A6A3A8-6AD8-41CD-BB67-6B310FD5F3B8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99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2940E-8973-439C-AF44-4F2A3FC808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10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2940E-8973-439C-AF44-4F2A3FC808C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87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23875" y="327025"/>
            <a:ext cx="5972175" cy="4478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>
          <a:xfrm>
            <a:off x="447675" y="4984491"/>
            <a:ext cx="6121400" cy="4363996"/>
          </a:xfrm>
          <a:noFill/>
          <a:ln/>
        </p:spPr>
        <p:txBody>
          <a:bodyPr/>
          <a:lstStyle/>
          <a:p>
            <a:endParaRPr lang="ru-RU" sz="1400">
              <a:latin typeface="Arial" charset="0"/>
              <a:cs typeface="Arial" charset="0"/>
            </a:endParaRPr>
          </a:p>
        </p:txBody>
      </p:sp>
      <p:sp>
        <p:nvSpPr>
          <p:cNvPr id="79875" name="Номер слайда 4"/>
          <p:cNvSpPr>
            <a:spLocks noGrp="1"/>
          </p:cNvSpPr>
          <p:nvPr>
            <p:ph type="sldNum" sz="quarter" idx="5"/>
          </p:nvPr>
        </p:nvSpPr>
        <p:spPr>
          <a:xfrm>
            <a:off x="5919789" y="9406906"/>
            <a:ext cx="539750" cy="168939"/>
          </a:xfrm>
          <a:noFill/>
        </p:spPr>
        <p:txBody>
          <a:bodyPr/>
          <a:lstStyle/>
          <a:p>
            <a:fld id="{EA70D3D4-4B1B-4F98-AD43-F86DC38DD832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7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Кратко об итогах 2017 года. Всего на поддержку муниципальных образований в 2017 году было предусмотрено 60,1 млрд. руб. (в том числе 56,2 млрд. руб. из областного бюджета и 3,9 млрд. руб. из федерального бюджета), из которых было освоено 58,8 млрд. руб. (98%). Городские округа в среднем участвовали в 10-14 государственных программах, муниципальные районы – в 8-12 программах.</a:t>
            </a:r>
            <a:endParaRPr lang="ru-RU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53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Киренский район в 2017 году принял участие в 10 государственных программах,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Нижнеилимский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Усть-Кутский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– в 9 программах,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Казачинско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-Ленский – в 8 программах.</a:t>
            </a:r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just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Справочно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</a:p>
          <a:p>
            <a:pPr rtl="0" eaLnBrk="1" fontAlgn="ctr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Районы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НЕ ПОЛУЧАЛИ поддержку в виде субсидий рамках участия в ГП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«Развитие здравоохранения», «Молодежная политика»,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«Развитие дорожного хозяйства и сети искусственных сооружений», «Охрана окружающей среды». Однако необходимо отметить, что поддержка в рамках этих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программ оказывается незначительная, всего получали поддержку в среднем 7 муниципальных образований из 42.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rtl="0" eaLnBrk="1" fontAlgn="ctr" latinLnBrk="0" hangingPunct="1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2940E-8973-439C-AF44-4F2A3FC808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Объем бюджетных инвестиций и, как следствие, завершенных мероприятий по строительству, реконструкции и капитальному ремонту объектов социально-культурного назначения в муниципальных образованиях области ежегодно увеличивается. Если в 2014 году было введено 43 объекта, то в 2017 году – уже 94. В 2018 году и на последующий период 2019 и 2020 годов данная работа Правительством Иркутской области будет продолжаться.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2940E-8973-439C-AF44-4F2A3FC808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9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22288" y="327025"/>
            <a:ext cx="5972175" cy="4478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xfrm>
            <a:off x="418026" y="5042913"/>
            <a:ext cx="6048550" cy="4365575"/>
          </a:xfrm>
          <a:noFill/>
          <a:ln/>
        </p:spPr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Муниципальные образования Иркутской области могут получать поддержку как из областного бюджета, так и из федерального, участвуя в федеральных программах. Механизм участия муниципальных образований при этом заключается в следующем.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В целях участия в ГП Иркутской области и ГП РФ органам местного самоуправления муниципальных образований Иркутской области необходимо направить в отраслевые исполнительные органы государственной власти Иркутской области: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- предложения по участию муниципальных образований Иркутской области в ГП Иркутской области в соответствии с правилами (условиями и сроками), установленными в положениях о предоставлении и расходовании субсидий из областного бюджета местным бюджетам в целях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софинансирования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расходных обязательств муниципальных образований Иркутской области;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- предложения по участию муниципальных образований Иркутской области в ГП РФ с приложением перечня документов, установленных пунктом 17 Постановления Правительства Российской Федерации от 13 сентября 2010 года № 716 «Об утверждении Правил формирования и реализации федеральной адресной инвестиционной программы» (в отношении объектов капитального строительства (объектов недвижимого имущества)).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Для получения субсидии из областного бюджета необходимо должным образом сформировать заявку и обеспечить соответствие правилам, условиям и критериям предоставления субсидий. Более подробную информацию об условиях участия МО в ГП, можно получить у соответствующего профильного министерства.</a:t>
            </a:r>
          </a:p>
        </p:txBody>
      </p:sp>
      <p:sp>
        <p:nvSpPr>
          <p:cNvPr id="64515" name="Номер слайда 4"/>
          <p:cNvSpPr txBox="1">
            <a:spLocks noGrp="1"/>
          </p:cNvSpPr>
          <p:nvPr/>
        </p:nvSpPr>
        <p:spPr bwMode="auto">
          <a:xfrm>
            <a:off x="5919789" y="9406570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899879"/>
            <a:fld id="{9004F2AA-833D-4FF1-B4EF-81F8A25A3BC9}" type="slidenum">
              <a:rPr lang="en-US" sz="1100">
                <a:solidFill>
                  <a:srgbClr val="000000"/>
                </a:solidFill>
              </a:rPr>
              <a:pPr algn="r" defTabSz="899879"/>
              <a:t>5</a:t>
            </a:fld>
            <a:endParaRPr lang="en-US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7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Механизм получения субсидии из федерального бюджета более сложный, поскольку помимо требований, установленных областным законодательством, необходимо также соблюсти требования, предусмотренные в федеральных программах, в жесткие сроки собрать всю необходимую документацию и пройти процедуры отбора.</a:t>
            </a:r>
          </a:p>
          <a:p>
            <a:pPr algn="just"/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На сайте министерства экономического развития Иркутской области и сайтах федеральных органов власти публикуется информация о ГП РФ и ФЦП, в которых возможно участие, а также рассылаются письма с данной информацией мэрам (главам) муниципальных образований о формировании бюджетных заявок на плановый период.</a:t>
            </a:r>
          </a:p>
          <a:p>
            <a:pPr algn="just"/>
            <a:endParaRPr lang="ru-R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Органы МСУ готовят предложения и направляют свои заявки в отраслевые рабочие группы при министерствах, вся схема представлена на слайде. Обращаю Ваше внимание на сроки подачи заявок. Новая практика с 2018 года – заявки на участие отбираются федеральными органами власти на этапе формирования закона о федеральном бюджете, то есть в году, предшествующему году предоставлению субсидии. Таким образом на 2018 год заявки отбирались в 2017 году, а на 2019 год будут отбираться в течение этого года. </a:t>
            </a:r>
            <a:endParaRPr lang="ru-RU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5951403" y="9393986"/>
            <a:ext cx="543500" cy="170055"/>
          </a:xfrm>
        </p:spPr>
        <p:txBody>
          <a:bodyPr/>
          <a:lstStyle/>
          <a:p>
            <a:fld id="{C715C472-D816-41E4-A103-01E504FBA2BD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8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49275" y="327025"/>
            <a:ext cx="5959475" cy="4470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>
          <a:xfrm>
            <a:off x="450093" y="4976533"/>
            <a:ext cx="6154457" cy="4357028"/>
          </a:xfrm>
          <a:noFill/>
          <a:ln/>
        </p:spPr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На данном слайде представлена нормативно-правовая база, регулирующая участие в государственных программах Российской Федерации, федеральных целевых программах.</a:t>
            </a:r>
          </a:p>
        </p:txBody>
      </p:sp>
      <p:sp>
        <p:nvSpPr>
          <p:cNvPr id="81923" name="Номер слайда 4"/>
          <p:cNvSpPr>
            <a:spLocks noGrp="1"/>
          </p:cNvSpPr>
          <p:nvPr>
            <p:ph type="sldNum" sz="quarter" idx="5"/>
          </p:nvPr>
        </p:nvSpPr>
        <p:spPr>
          <a:xfrm>
            <a:off x="5951757" y="9391889"/>
            <a:ext cx="542665" cy="168669"/>
          </a:xfrm>
          <a:noFill/>
        </p:spPr>
        <p:txBody>
          <a:bodyPr/>
          <a:lstStyle/>
          <a:p>
            <a:fld id="{64D44BBF-A545-4BC6-9B4C-6F645B29403C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42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Также на официальном сайте министерства экономического развития Иркутской области в разделе «Целевые программы» (подраздел «Государственные программы», подраздел «Федеральные целевые программы» – вкладка «Органам исполнительной власти/муниципальным образованиям») размещена информация о возможности участия в государственных программах Иркутской области, а также в реализации государственных программ Российской Федерации.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2940E-8973-439C-AF44-4F2A3FC808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4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8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5.xml"/><Relationship Id="rId1" Type="http://schemas.openxmlformats.org/officeDocument/2006/relationships/tags" Target="../tags/tag19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Title Elements"/>
          <p:cNvGrpSpPr>
            <a:grpSpLocks/>
          </p:cNvGrpSpPr>
          <p:nvPr/>
        </p:nvGrpSpPr>
        <p:grpSpPr bwMode="auto">
          <a:xfrm>
            <a:off x="2640013" y="2139950"/>
            <a:ext cx="5027612" cy="4527550"/>
            <a:chOff x="1663" y="1348"/>
            <a:chExt cx="3167" cy="2852"/>
          </a:xfrm>
        </p:grpSpPr>
        <p:sp>
          <p:nvSpPr>
            <p:cNvPr id="5" name="McK Confidential" hidden="1"/>
            <p:cNvSpPr txBox="1">
              <a:spLocks noChangeArrowheads="1"/>
            </p:cNvSpPr>
            <p:nvPr userDrawn="1"/>
          </p:nvSpPr>
          <p:spPr bwMode="auto">
            <a:xfrm>
              <a:off x="1663" y="1348"/>
              <a:ext cx="11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400">
                  <a:cs typeface="+mn-cs"/>
                </a:rPr>
                <a:t>КОНФИДЕНЦИАЛЬНО</a:t>
              </a:r>
              <a:endParaRPr lang="en-US" sz="1400">
                <a:cs typeface="+mn-cs"/>
              </a:endParaRPr>
            </a:p>
          </p:txBody>
        </p:sp>
        <p:sp>
          <p:nvSpPr>
            <p:cNvPr id="6" name="McK Document" hidden="1"/>
            <p:cNvSpPr txBox="1">
              <a:spLocks noChangeArrowheads="1"/>
            </p:cNvSpPr>
            <p:nvPr userDrawn="1"/>
          </p:nvSpPr>
          <p:spPr bwMode="auto">
            <a:xfrm>
              <a:off x="1663" y="3049"/>
              <a:ext cx="31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ru-RU" sz="1400">
                  <a:cs typeface="+mn-cs"/>
                </a:rPr>
                <a:t>Тип документа</a:t>
              </a:r>
              <a:endParaRPr lang="en-US" sz="1400">
                <a:cs typeface="+mn-cs"/>
              </a:endParaRP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16"/>
              <a:ext cx="31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ru-RU" sz="1400">
                  <a:cs typeface="+mn-cs"/>
                </a:rPr>
                <a:t>Дата</a:t>
              </a:r>
              <a:endParaRPr lang="en-US" sz="1400">
                <a:cs typeface="+mn-cs"/>
              </a:endParaRP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>
              <p:custDataLst>
                <p:tags r:id="rId1"/>
              </p:custDataLst>
            </p:nvPr>
          </p:nvSpPr>
          <p:spPr bwMode="auto">
            <a:xfrm>
              <a:off x="1663" y="3415"/>
              <a:ext cx="2303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04863" eaLnBrk="0" hangingPunct="0">
                <a:defRPr/>
              </a:pPr>
              <a:r>
                <a:rPr lang="ru-RU" sz="900">
                  <a:cs typeface="+mn-cs"/>
                </a:rPr>
                <a:t>Настоящий отчет предназначен исключительно для сотрудников организации-клиента. Никакая его часть не подлежит передаче, цитированию или воспроизведению с целью распространения вне организации-клиента без предварительного письменного разрешения со стороны McKinsey &amp; Company.</a:t>
              </a:r>
            </a:p>
            <a:p>
              <a:pPr defTabSz="804863" eaLnBrk="0" hangingPunct="0">
                <a:defRPr/>
              </a:pPr>
              <a:endParaRPr lang="ru-RU" sz="900">
                <a:cs typeface="+mn-cs"/>
              </a:endParaRPr>
            </a:p>
            <a:p>
              <a:pPr defTabSz="804863" eaLnBrk="0" hangingPunct="0">
                <a:defRPr/>
              </a:pPr>
              <a:r>
                <a:rPr lang="ru-RU" sz="900">
                  <a:cs typeface="+mn-cs"/>
                </a:rPr>
                <a:t>Настоящий отчет был использован консультантами </a:t>
              </a:r>
              <a:br>
                <a:rPr lang="ru-RU" sz="900">
                  <a:cs typeface="+mn-cs"/>
                </a:rPr>
              </a:br>
              <a:r>
                <a:rPr lang="ru-RU" sz="900">
                  <a:cs typeface="+mn-cs"/>
                </a:rPr>
                <a:t>McKinsey &amp; Company для сопровождения устного доклада и не содержит полного изложения данной темы.</a:t>
              </a:r>
            </a:p>
          </p:txBody>
        </p:sp>
      </p:grpSp>
      <p:sp>
        <p:nvSpPr>
          <p:cNvPr id="9" name="Working Draft Text" hidden="1"/>
          <p:cNvSpPr>
            <a:spLocks noChangeArrowheads="1"/>
          </p:cNvSpPr>
          <p:nvPr/>
        </p:nvSpPr>
        <p:spPr bwMode="auto">
          <a:xfrm>
            <a:off x="419100" y="342900"/>
            <a:ext cx="3048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>
              <a:buSzPct val="120000"/>
              <a:defRPr/>
            </a:pPr>
            <a:r>
              <a:rPr lang="en-US" sz="1400">
                <a:cs typeface="+mn-cs"/>
              </a:rPr>
              <a:t>Working Draft    </a:t>
            </a:r>
          </a:p>
        </p:txBody>
      </p:sp>
      <p:sp>
        <p:nvSpPr>
          <p:cNvPr id="10" name="Working Draft" hidden="1"/>
          <p:cNvSpPr txBox="1">
            <a:spLocks noChangeArrowheads="1"/>
          </p:cNvSpPr>
          <p:nvPr/>
        </p:nvSpPr>
        <p:spPr bwMode="auto">
          <a:xfrm>
            <a:off x="419100" y="582613"/>
            <a:ext cx="399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Last Modified 09/06/2006 21:40:09 Russian Standard Time</a:t>
            </a:r>
          </a:p>
        </p:txBody>
      </p:sp>
      <p:sp>
        <p:nvSpPr>
          <p:cNvPr id="11" name="Printed" hidden="1"/>
          <p:cNvSpPr txBox="1">
            <a:spLocks noChangeArrowheads="1"/>
          </p:cNvSpPr>
          <p:nvPr/>
        </p:nvSpPr>
        <p:spPr bwMode="auto">
          <a:xfrm>
            <a:off x="419100" y="800100"/>
            <a:ext cx="3571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Printed 08/06/2006 17:52:59 Russian Standard Time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0016" y="2701925"/>
            <a:ext cx="5027611" cy="369332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0016" y="3883025"/>
            <a:ext cx="5027611" cy="215444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8737600" y="36513"/>
            <a:ext cx="0" cy="123825"/>
          </a:xfrm>
        </p:spPr>
        <p:txBody>
          <a:bodyPr/>
          <a:lstStyle>
            <a:lvl1pPr algn="r"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6352" y="1273175"/>
            <a:ext cx="4924425" cy="9233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4577C-75EF-41A5-8F9D-A8669A18D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56004" y="230188"/>
            <a:ext cx="584775" cy="2265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6812" y="230188"/>
            <a:ext cx="1477328" cy="2265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1ACB-EECF-4301-BEEB-0E474E673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9066" y="230188"/>
            <a:ext cx="8621711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E0C54-E969-4258-B746-9FE3CEA97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Title Elements"/>
          <p:cNvGrpSpPr>
            <a:grpSpLocks/>
          </p:cNvGrpSpPr>
          <p:nvPr/>
        </p:nvGrpSpPr>
        <p:grpSpPr bwMode="auto">
          <a:xfrm>
            <a:off x="2640013" y="2139950"/>
            <a:ext cx="5027612" cy="4527550"/>
            <a:chOff x="1663" y="1348"/>
            <a:chExt cx="3167" cy="2852"/>
          </a:xfrm>
        </p:grpSpPr>
        <p:sp>
          <p:nvSpPr>
            <p:cNvPr id="5" name="McK Confidential" hidden="1"/>
            <p:cNvSpPr txBox="1">
              <a:spLocks noChangeArrowheads="1"/>
            </p:cNvSpPr>
            <p:nvPr userDrawn="1"/>
          </p:nvSpPr>
          <p:spPr bwMode="auto">
            <a:xfrm>
              <a:off x="1663" y="1348"/>
              <a:ext cx="11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  <a:cs typeface="+mn-cs"/>
                </a:rPr>
                <a:t>КОНФИДЕНЦИАЛЬНО</a:t>
              </a:r>
              <a:endParaRPr lang="en-US" sz="14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" name="McK Document" hidden="1"/>
            <p:cNvSpPr txBox="1">
              <a:spLocks noChangeArrowheads="1"/>
            </p:cNvSpPr>
            <p:nvPr userDrawn="1"/>
          </p:nvSpPr>
          <p:spPr bwMode="auto">
            <a:xfrm>
              <a:off x="1663" y="3049"/>
              <a:ext cx="31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  <a:cs typeface="+mn-cs"/>
                </a:rPr>
                <a:t>Тип документа</a:t>
              </a:r>
              <a:endParaRPr lang="en-US" sz="14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16"/>
              <a:ext cx="31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  <a:cs typeface="+mn-cs"/>
                </a:rPr>
                <a:t>Дата</a:t>
              </a:r>
              <a:endParaRPr lang="en-US" sz="14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>
              <p:custDataLst>
                <p:tags r:id="rId1"/>
              </p:custDataLst>
            </p:nvPr>
          </p:nvSpPr>
          <p:spPr bwMode="auto">
            <a:xfrm>
              <a:off x="1663" y="3415"/>
              <a:ext cx="2303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04863" eaLnBrk="0" hangingPunct="0">
                <a:defRPr/>
              </a:pPr>
              <a:r>
                <a:rPr lang="ru-RU" sz="900">
                  <a:solidFill>
                    <a:srgbClr val="000000"/>
                  </a:solidFill>
                  <a:cs typeface="+mn-cs"/>
                </a:rPr>
                <a:t>Настоящий отчет предназначен исключительно для сотрудников организации-клиента. Никакая его часть не подлежит передаче, цитированию или воспроизведению с целью распространения вне организации-клиента без предварительного письменного разрешения со стороны McKinsey &amp; Company.</a:t>
              </a:r>
            </a:p>
            <a:p>
              <a:pPr defTabSz="804863" eaLnBrk="0" hangingPunct="0">
                <a:defRPr/>
              </a:pPr>
              <a:endParaRPr lang="ru-RU" sz="900">
                <a:solidFill>
                  <a:srgbClr val="000000"/>
                </a:solidFill>
                <a:cs typeface="+mn-cs"/>
              </a:endParaRPr>
            </a:p>
            <a:p>
              <a:pPr defTabSz="804863" eaLnBrk="0" hangingPunct="0">
                <a:defRPr/>
              </a:pPr>
              <a:r>
                <a:rPr lang="ru-RU" sz="900">
                  <a:solidFill>
                    <a:srgbClr val="000000"/>
                  </a:solidFill>
                  <a:cs typeface="+mn-cs"/>
                </a:rPr>
                <a:t>Настоящий отчет был использован консультантами </a:t>
              </a:r>
              <a:br>
                <a:rPr lang="ru-RU" sz="900">
                  <a:solidFill>
                    <a:srgbClr val="000000"/>
                  </a:solidFill>
                  <a:cs typeface="+mn-cs"/>
                </a:rPr>
              </a:br>
              <a:r>
                <a:rPr lang="ru-RU" sz="900">
                  <a:solidFill>
                    <a:srgbClr val="000000"/>
                  </a:solidFill>
                  <a:cs typeface="+mn-cs"/>
                </a:rPr>
                <a:t>McKinsey &amp; Company для сопровождения устного доклада и не содержит полного изложения данной темы.</a:t>
              </a:r>
            </a:p>
          </p:txBody>
        </p:sp>
      </p:grpSp>
      <p:sp>
        <p:nvSpPr>
          <p:cNvPr id="9" name="Working Draft Text" hidden="1"/>
          <p:cNvSpPr>
            <a:spLocks noChangeArrowheads="1"/>
          </p:cNvSpPr>
          <p:nvPr/>
        </p:nvSpPr>
        <p:spPr bwMode="auto">
          <a:xfrm>
            <a:off x="419100" y="342900"/>
            <a:ext cx="3048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>
              <a:buSzPct val="120000"/>
              <a:defRPr/>
            </a:pPr>
            <a:r>
              <a:rPr lang="en-US" sz="1400">
                <a:solidFill>
                  <a:srgbClr val="000000"/>
                </a:solidFill>
                <a:cs typeface="+mn-cs"/>
              </a:rPr>
              <a:t>Working Draft    </a:t>
            </a:r>
          </a:p>
        </p:txBody>
      </p:sp>
      <p:sp>
        <p:nvSpPr>
          <p:cNvPr id="10" name="Working Draft" hidden="1"/>
          <p:cNvSpPr txBox="1">
            <a:spLocks noChangeArrowheads="1"/>
          </p:cNvSpPr>
          <p:nvPr/>
        </p:nvSpPr>
        <p:spPr bwMode="auto">
          <a:xfrm>
            <a:off x="419100" y="582613"/>
            <a:ext cx="399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+mn-cs"/>
              </a:rPr>
              <a:t>Last Modified 09/06/2006 21:40:09 Russian Standard Time</a:t>
            </a:r>
          </a:p>
        </p:txBody>
      </p:sp>
      <p:sp>
        <p:nvSpPr>
          <p:cNvPr id="11" name="Printed" hidden="1"/>
          <p:cNvSpPr txBox="1">
            <a:spLocks noChangeArrowheads="1"/>
          </p:cNvSpPr>
          <p:nvPr/>
        </p:nvSpPr>
        <p:spPr bwMode="auto">
          <a:xfrm>
            <a:off x="419100" y="800100"/>
            <a:ext cx="3571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+mn-cs"/>
              </a:rPr>
              <a:t>Printed 08/06/2006 17:52:59 Russian Standard Time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0016" y="2701925"/>
            <a:ext cx="5027611" cy="369332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0016" y="3883025"/>
            <a:ext cx="5027611" cy="215444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8737600" y="36513"/>
            <a:ext cx="0" cy="123825"/>
          </a:xfrm>
        </p:spPr>
        <p:txBody>
          <a:bodyPr/>
          <a:lstStyle>
            <a:lvl1pPr algn="r"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5602-51C4-4C16-B599-7F348E226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025" y="4319590"/>
            <a:ext cx="7616825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025" y="2849565"/>
            <a:ext cx="7616825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9BD26-4AE3-4B72-92A2-8E4FFBDA2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273177"/>
            <a:ext cx="4232276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6913" y="1273177"/>
            <a:ext cx="4233862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2EBB2-9A84-4FFD-85FE-886BBDD80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7" y="269875"/>
            <a:ext cx="8066088" cy="2923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2952" y="1504950"/>
            <a:ext cx="3960813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52952" y="2132013"/>
            <a:ext cx="3960813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7C2E-646E-4E7C-9C53-E5950CA36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F8BBB-8FE8-4442-8F13-4017C1F3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64E2C-59B5-438E-9898-7B16783F5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858A1-664F-4A3E-A467-1E226E0E6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7" y="268290"/>
            <a:ext cx="2947987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3613" y="268290"/>
            <a:ext cx="5010150" cy="1908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677" y="1406525"/>
            <a:ext cx="2947987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CE8EE-6FC7-426F-B1F4-2E6DB0695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777" y="4705352"/>
            <a:ext cx="537686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55777" y="600077"/>
            <a:ext cx="5376863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5777" y="5260974"/>
            <a:ext cx="537686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E4FAD-C51C-41E9-8514-B66F5D3CC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6352" y="1273175"/>
            <a:ext cx="4924425" cy="9233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6790D-A64E-4266-BA1F-7B952BA2A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56004" y="230188"/>
            <a:ext cx="584775" cy="2265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6812" y="230188"/>
            <a:ext cx="1477328" cy="2265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2F297-4167-42BF-804A-89F0D9EAC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9066" y="230188"/>
            <a:ext cx="8621711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04BB9-D736-484A-801A-223DE8909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Title Elements"/>
          <p:cNvGrpSpPr>
            <a:grpSpLocks/>
          </p:cNvGrpSpPr>
          <p:nvPr/>
        </p:nvGrpSpPr>
        <p:grpSpPr bwMode="auto">
          <a:xfrm>
            <a:off x="2640013" y="2139950"/>
            <a:ext cx="5027612" cy="4527550"/>
            <a:chOff x="1663" y="1348"/>
            <a:chExt cx="3167" cy="2852"/>
          </a:xfrm>
        </p:grpSpPr>
        <p:sp>
          <p:nvSpPr>
            <p:cNvPr id="5" name="McK Confidential" hidden="1"/>
            <p:cNvSpPr txBox="1">
              <a:spLocks noChangeArrowheads="1"/>
            </p:cNvSpPr>
            <p:nvPr userDrawn="1"/>
          </p:nvSpPr>
          <p:spPr bwMode="auto">
            <a:xfrm>
              <a:off x="1663" y="1348"/>
              <a:ext cx="11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</a:rPr>
                <a:t>КОНФИДЕНЦИАЛЬНО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6" name="McK Document" hidden="1"/>
            <p:cNvSpPr txBox="1">
              <a:spLocks noChangeArrowheads="1"/>
            </p:cNvSpPr>
            <p:nvPr userDrawn="1"/>
          </p:nvSpPr>
          <p:spPr bwMode="auto">
            <a:xfrm>
              <a:off x="1663" y="3049"/>
              <a:ext cx="31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</a:rPr>
                <a:t>Тип документа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16"/>
              <a:ext cx="31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</a:rPr>
                <a:t>Дата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>
              <p:custDataLst>
                <p:tags r:id="rId1"/>
              </p:custDataLst>
            </p:nvPr>
          </p:nvSpPr>
          <p:spPr bwMode="auto">
            <a:xfrm>
              <a:off x="1663" y="3415"/>
              <a:ext cx="2303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04863" eaLnBrk="0" hangingPunct="0">
                <a:defRPr/>
              </a:pPr>
              <a:r>
                <a:rPr lang="ru-RU" sz="900">
                  <a:solidFill>
                    <a:srgbClr val="000000"/>
                  </a:solidFill>
                </a:rPr>
                <a:t>Настоящий отчет предназначен исключительно для сотрудников организации-клиента. Никакая его часть не подлежит передаче, цитированию или воспроизведению с целью распространения вне организации-клиента без предварительного письменного разрешения со стороны McKinsey &amp; Company.</a:t>
              </a:r>
            </a:p>
            <a:p>
              <a:pPr defTabSz="804863" eaLnBrk="0" hangingPunct="0">
                <a:defRPr/>
              </a:pPr>
              <a:endParaRPr lang="ru-RU" sz="900">
                <a:solidFill>
                  <a:srgbClr val="000000"/>
                </a:solidFill>
              </a:endParaRPr>
            </a:p>
            <a:p>
              <a:pPr defTabSz="804863" eaLnBrk="0" hangingPunct="0">
                <a:defRPr/>
              </a:pPr>
              <a:r>
                <a:rPr lang="ru-RU" sz="900">
                  <a:solidFill>
                    <a:srgbClr val="000000"/>
                  </a:solidFill>
                </a:rPr>
                <a:t>Настоящий отчет был использован консультантами </a:t>
              </a:r>
              <a:br>
                <a:rPr lang="ru-RU" sz="900">
                  <a:solidFill>
                    <a:srgbClr val="000000"/>
                  </a:solidFill>
                </a:rPr>
              </a:br>
              <a:r>
                <a:rPr lang="ru-RU" sz="900">
                  <a:solidFill>
                    <a:srgbClr val="000000"/>
                  </a:solidFill>
                </a:rPr>
                <a:t>McKinsey &amp; Company для сопровождения устного доклада и не содержит полного изложения данной темы.</a:t>
              </a:r>
            </a:p>
          </p:txBody>
        </p:sp>
      </p:grpSp>
      <p:sp>
        <p:nvSpPr>
          <p:cNvPr id="9" name="Working Draft Text" hidden="1"/>
          <p:cNvSpPr>
            <a:spLocks noChangeArrowheads="1"/>
          </p:cNvSpPr>
          <p:nvPr/>
        </p:nvSpPr>
        <p:spPr bwMode="auto">
          <a:xfrm>
            <a:off x="419100" y="342900"/>
            <a:ext cx="3048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>
              <a:buSzPct val="120000"/>
              <a:defRPr/>
            </a:pPr>
            <a:r>
              <a:rPr lang="en-US" sz="1400">
                <a:solidFill>
                  <a:srgbClr val="000000"/>
                </a:solidFill>
              </a:rPr>
              <a:t>Working Draft    </a:t>
            </a:r>
          </a:p>
        </p:txBody>
      </p:sp>
      <p:sp>
        <p:nvSpPr>
          <p:cNvPr id="10" name="Working Draft" hidden="1"/>
          <p:cNvSpPr txBox="1">
            <a:spLocks noChangeArrowheads="1"/>
          </p:cNvSpPr>
          <p:nvPr/>
        </p:nvSpPr>
        <p:spPr bwMode="auto">
          <a:xfrm>
            <a:off x="419100" y="582613"/>
            <a:ext cx="399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Last Modified 09/06/2006 21:40:09 Russian Standard Time</a:t>
            </a:r>
          </a:p>
        </p:txBody>
      </p:sp>
      <p:sp>
        <p:nvSpPr>
          <p:cNvPr id="11" name="Printed" hidden="1"/>
          <p:cNvSpPr txBox="1">
            <a:spLocks noChangeArrowheads="1"/>
          </p:cNvSpPr>
          <p:nvPr/>
        </p:nvSpPr>
        <p:spPr bwMode="auto">
          <a:xfrm>
            <a:off x="419100" y="800100"/>
            <a:ext cx="3571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Printed 08/06/2006 17:52:59 Russian Standard Time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0016" y="2701925"/>
            <a:ext cx="5027611" cy="369332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0016" y="3883025"/>
            <a:ext cx="5027611" cy="215444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8737600" y="36513"/>
            <a:ext cx="0" cy="123825"/>
          </a:xfrm>
        </p:spPr>
        <p:txBody>
          <a:bodyPr/>
          <a:lstStyle>
            <a:lvl1pPr algn="r"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94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858A1-664F-4A3E-A467-1E226E0E60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474030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025" y="4319590"/>
            <a:ext cx="7616825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025" y="2849565"/>
            <a:ext cx="7616825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D19CC-A403-4F3F-93D2-55BC6E61201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4265294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273177"/>
            <a:ext cx="4232276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6913" y="1273177"/>
            <a:ext cx="4233862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B9D0D-BD89-4A81-A923-CBAAA9A075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083275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7" y="269875"/>
            <a:ext cx="8066088" cy="2923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2952" y="1504950"/>
            <a:ext cx="3960813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52952" y="2132013"/>
            <a:ext cx="3960813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F5930-C072-4120-9B68-C023E99870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89304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025" y="4319590"/>
            <a:ext cx="7616825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025" y="2849565"/>
            <a:ext cx="7616825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D19CC-A403-4F3F-93D2-55BC6E612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93E1-B720-4FDF-B02B-40581BCEB4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25751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85326-F5B3-4121-A18E-D48DA1C5A7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321698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7" y="268290"/>
            <a:ext cx="2947987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3613" y="268290"/>
            <a:ext cx="5010150" cy="1908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677" y="1406525"/>
            <a:ext cx="2947987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8954E-D0C5-4F55-ADB2-226549029F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514401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777" y="4705352"/>
            <a:ext cx="537686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55777" y="600077"/>
            <a:ext cx="5376863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5777" y="5260974"/>
            <a:ext cx="537686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FE36E-FEC6-4124-8DF4-7EDEE69F4E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55353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6352" y="1273175"/>
            <a:ext cx="4924425" cy="9233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4577C-75EF-41A5-8F9D-A8669A18D9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808169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56004" y="230188"/>
            <a:ext cx="584775" cy="2265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6812" y="230188"/>
            <a:ext cx="1477328" cy="2265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1ACB-EECF-4301-BEEB-0E474E673C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648733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9066" y="230188"/>
            <a:ext cx="8621711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E0C54-E969-4258-B746-9FE3CEA971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071087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Title Elements"/>
          <p:cNvGrpSpPr>
            <a:grpSpLocks/>
          </p:cNvGrpSpPr>
          <p:nvPr/>
        </p:nvGrpSpPr>
        <p:grpSpPr bwMode="auto">
          <a:xfrm>
            <a:off x="2640013" y="2139950"/>
            <a:ext cx="5027612" cy="4527550"/>
            <a:chOff x="1663" y="1348"/>
            <a:chExt cx="3167" cy="2852"/>
          </a:xfrm>
        </p:grpSpPr>
        <p:sp>
          <p:nvSpPr>
            <p:cNvPr id="5" name="McK Confidential" hidden="1"/>
            <p:cNvSpPr txBox="1">
              <a:spLocks noChangeArrowheads="1"/>
            </p:cNvSpPr>
            <p:nvPr userDrawn="1"/>
          </p:nvSpPr>
          <p:spPr bwMode="auto">
            <a:xfrm>
              <a:off x="1663" y="1348"/>
              <a:ext cx="11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</a:rPr>
                <a:t>КОНФИДЕНЦИАЛЬНО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6" name="McK Document" hidden="1"/>
            <p:cNvSpPr txBox="1">
              <a:spLocks noChangeArrowheads="1"/>
            </p:cNvSpPr>
            <p:nvPr userDrawn="1"/>
          </p:nvSpPr>
          <p:spPr bwMode="auto">
            <a:xfrm>
              <a:off x="1663" y="3049"/>
              <a:ext cx="31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</a:rPr>
                <a:t>Тип документа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16"/>
              <a:ext cx="31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</a:rPr>
                <a:t>Дата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>
              <p:custDataLst>
                <p:tags r:id="rId1"/>
              </p:custDataLst>
            </p:nvPr>
          </p:nvSpPr>
          <p:spPr bwMode="auto">
            <a:xfrm>
              <a:off x="1663" y="3415"/>
              <a:ext cx="2303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04863" eaLnBrk="0" hangingPunct="0">
                <a:defRPr/>
              </a:pPr>
              <a:r>
                <a:rPr lang="ru-RU" sz="900">
                  <a:solidFill>
                    <a:srgbClr val="000000"/>
                  </a:solidFill>
                </a:rPr>
                <a:t>Настоящий отчет предназначен исключительно для сотрудников организации-клиента. Никакая его часть не подлежит передаче, цитированию или воспроизведению с целью распространения вне организации-клиента без предварительного письменного разрешения со стороны McKinsey &amp; Company.</a:t>
              </a:r>
            </a:p>
            <a:p>
              <a:pPr defTabSz="804863" eaLnBrk="0" hangingPunct="0">
                <a:defRPr/>
              </a:pPr>
              <a:endParaRPr lang="ru-RU" sz="900">
                <a:solidFill>
                  <a:srgbClr val="000000"/>
                </a:solidFill>
              </a:endParaRPr>
            </a:p>
            <a:p>
              <a:pPr defTabSz="804863" eaLnBrk="0" hangingPunct="0">
                <a:defRPr/>
              </a:pPr>
              <a:r>
                <a:rPr lang="ru-RU" sz="900">
                  <a:solidFill>
                    <a:srgbClr val="000000"/>
                  </a:solidFill>
                </a:rPr>
                <a:t>Настоящий отчет был использован консультантами </a:t>
              </a:r>
              <a:br>
                <a:rPr lang="ru-RU" sz="900">
                  <a:solidFill>
                    <a:srgbClr val="000000"/>
                  </a:solidFill>
                </a:rPr>
              </a:br>
              <a:r>
                <a:rPr lang="ru-RU" sz="900">
                  <a:solidFill>
                    <a:srgbClr val="000000"/>
                  </a:solidFill>
                </a:rPr>
                <a:t>McKinsey &amp; Company для сопровождения устного доклада и не содержит полного изложения данной темы.</a:t>
              </a:r>
            </a:p>
          </p:txBody>
        </p:sp>
      </p:grpSp>
      <p:sp>
        <p:nvSpPr>
          <p:cNvPr id="9" name="Working Draft Text" hidden="1"/>
          <p:cNvSpPr>
            <a:spLocks noChangeArrowheads="1"/>
          </p:cNvSpPr>
          <p:nvPr/>
        </p:nvSpPr>
        <p:spPr bwMode="auto">
          <a:xfrm>
            <a:off x="419100" y="342900"/>
            <a:ext cx="3048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>
              <a:buSzPct val="120000"/>
              <a:defRPr/>
            </a:pPr>
            <a:r>
              <a:rPr lang="en-US" sz="1400">
                <a:solidFill>
                  <a:srgbClr val="000000"/>
                </a:solidFill>
              </a:rPr>
              <a:t>Working Draft    </a:t>
            </a:r>
          </a:p>
        </p:txBody>
      </p:sp>
      <p:sp>
        <p:nvSpPr>
          <p:cNvPr id="10" name="Working Draft" hidden="1"/>
          <p:cNvSpPr txBox="1">
            <a:spLocks noChangeArrowheads="1"/>
          </p:cNvSpPr>
          <p:nvPr/>
        </p:nvSpPr>
        <p:spPr bwMode="auto">
          <a:xfrm>
            <a:off x="419100" y="582613"/>
            <a:ext cx="399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Last Modified 09/06/2006 21:40:09 Russian Standard Time</a:t>
            </a:r>
          </a:p>
        </p:txBody>
      </p:sp>
      <p:sp>
        <p:nvSpPr>
          <p:cNvPr id="11" name="Printed" hidden="1"/>
          <p:cNvSpPr txBox="1">
            <a:spLocks noChangeArrowheads="1"/>
          </p:cNvSpPr>
          <p:nvPr/>
        </p:nvSpPr>
        <p:spPr bwMode="auto">
          <a:xfrm>
            <a:off x="419100" y="800100"/>
            <a:ext cx="3571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Printed 08/06/2006 17:52:59 Russian Standard Time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0016" y="2701925"/>
            <a:ext cx="5027611" cy="369332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0016" y="3883025"/>
            <a:ext cx="5027611" cy="215444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8737600" y="36513"/>
            <a:ext cx="0" cy="123825"/>
          </a:xfrm>
        </p:spPr>
        <p:txBody>
          <a:bodyPr/>
          <a:lstStyle>
            <a:lvl1pPr algn="r"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64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0D5CE-7BAC-4634-9A3C-5E9F6C0F8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025690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025" y="4319590"/>
            <a:ext cx="7616825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025" y="2849565"/>
            <a:ext cx="7616825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280C5-D9F5-48A7-B9FC-AEE75A55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14638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273177"/>
            <a:ext cx="4232276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6913" y="1273177"/>
            <a:ext cx="4233862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B9D0D-BD89-4A81-A923-CBAAA9A07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273177"/>
            <a:ext cx="4232276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6913" y="1273177"/>
            <a:ext cx="4233862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47820-C41B-48DF-B2A3-2A638AD53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417681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7" y="269875"/>
            <a:ext cx="8066088" cy="2923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2952" y="1504950"/>
            <a:ext cx="3960813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52952" y="2132013"/>
            <a:ext cx="3960813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102B2-B1EC-4F3B-ADA3-AC634ED9B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687314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89945-272D-4AC7-8887-E16B4F2B0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3791683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EB4ED-C6D1-49AD-A8E4-D562CDE8A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1618647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7" y="268290"/>
            <a:ext cx="2947987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3613" y="268290"/>
            <a:ext cx="5010150" cy="1908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677" y="1406525"/>
            <a:ext cx="2947987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5A14B-75A9-4697-BA73-F118C60D2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22941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777" y="4705352"/>
            <a:ext cx="537686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55777" y="600077"/>
            <a:ext cx="5376863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5777" y="5260974"/>
            <a:ext cx="537686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F7BA4-9DA3-453D-A67F-675E615D4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8368216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6352" y="1273175"/>
            <a:ext cx="4924425" cy="9233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1CECA-342D-4ACB-8248-5B43999E5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112134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56004" y="230188"/>
            <a:ext cx="584775" cy="2265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6812" y="230188"/>
            <a:ext cx="1477328" cy="2265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3BE5-EC07-4B0A-8D71-46392B784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925176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9066" y="230188"/>
            <a:ext cx="8621711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2C229-AA09-4A0C-A9DE-3B143C98B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524714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292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2238" y="1273175"/>
            <a:ext cx="8618537" cy="12303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24EE6-26A0-4275-8FDE-980F59C69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5338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7" y="269875"/>
            <a:ext cx="8066088" cy="2923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2952" y="1504950"/>
            <a:ext cx="3960813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52952" y="2132013"/>
            <a:ext cx="3960813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F5930-C072-4120-9B68-C023E9987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Title Elements"/>
          <p:cNvGrpSpPr>
            <a:grpSpLocks/>
          </p:cNvGrpSpPr>
          <p:nvPr/>
        </p:nvGrpSpPr>
        <p:grpSpPr bwMode="auto">
          <a:xfrm>
            <a:off x="2640013" y="2139950"/>
            <a:ext cx="5027612" cy="4527550"/>
            <a:chOff x="1663" y="1348"/>
            <a:chExt cx="3167" cy="2852"/>
          </a:xfrm>
        </p:grpSpPr>
        <p:sp>
          <p:nvSpPr>
            <p:cNvPr id="5" name="McK Confidential" hidden="1"/>
            <p:cNvSpPr txBox="1">
              <a:spLocks noChangeArrowheads="1"/>
            </p:cNvSpPr>
            <p:nvPr userDrawn="1"/>
          </p:nvSpPr>
          <p:spPr bwMode="auto">
            <a:xfrm>
              <a:off x="1663" y="1348"/>
              <a:ext cx="11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</a:rPr>
                <a:t>КОНФИДЕНЦИАЛЬНО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6" name="McK Document" hidden="1"/>
            <p:cNvSpPr txBox="1">
              <a:spLocks noChangeArrowheads="1"/>
            </p:cNvSpPr>
            <p:nvPr userDrawn="1"/>
          </p:nvSpPr>
          <p:spPr bwMode="auto">
            <a:xfrm>
              <a:off x="1663" y="3049"/>
              <a:ext cx="31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</a:rPr>
                <a:t>Тип документа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16"/>
              <a:ext cx="31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</a:rPr>
                <a:t>Дата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>
              <p:custDataLst>
                <p:tags r:id="rId1"/>
              </p:custDataLst>
            </p:nvPr>
          </p:nvSpPr>
          <p:spPr bwMode="auto">
            <a:xfrm>
              <a:off x="1663" y="3415"/>
              <a:ext cx="2303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04863" eaLnBrk="0" hangingPunct="0">
                <a:defRPr/>
              </a:pPr>
              <a:r>
                <a:rPr lang="ru-RU" sz="900">
                  <a:solidFill>
                    <a:srgbClr val="000000"/>
                  </a:solidFill>
                </a:rPr>
                <a:t>Настоящий отчет предназначен исключительно для сотрудников организации-клиента. Никакая его часть не подлежит передаче, цитированию или воспроизведению с целью распространения вне организации-клиента без предварительного письменного разрешения со стороны McKinsey &amp; Company.</a:t>
              </a:r>
            </a:p>
            <a:p>
              <a:pPr defTabSz="804863" eaLnBrk="0" hangingPunct="0">
                <a:defRPr/>
              </a:pPr>
              <a:endParaRPr lang="ru-RU" sz="900">
                <a:solidFill>
                  <a:srgbClr val="000000"/>
                </a:solidFill>
              </a:endParaRPr>
            </a:p>
            <a:p>
              <a:pPr defTabSz="804863" eaLnBrk="0" hangingPunct="0">
                <a:defRPr/>
              </a:pPr>
              <a:r>
                <a:rPr lang="ru-RU" sz="900">
                  <a:solidFill>
                    <a:srgbClr val="000000"/>
                  </a:solidFill>
                </a:rPr>
                <a:t>Настоящий отчет был использован консультантами </a:t>
              </a:r>
              <a:br>
                <a:rPr lang="ru-RU" sz="900">
                  <a:solidFill>
                    <a:srgbClr val="000000"/>
                  </a:solidFill>
                </a:rPr>
              </a:br>
              <a:r>
                <a:rPr lang="ru-RU" sz="900">
                  <a:solidFill>
                    <a:srgbClr val="000000"/>
                  </a:solidFill>
                </a:rPr>
                <a:t>McKinsey &amp; Company для сопровождения устного доклада и не содержит полного изложения данной темы.</a:t>
              </a:r>
            </a:p>
          </p:txBody>
        </p:sp>
      </p:grpSp>
      <p:sp>
        <p:nvSpPr>
          <p:cNvPr id="9" name="Working Draft Text" hidden="1"/>
          <p:cNvSpPr>
            <a:spLocks noChangeArrowheads="1"/>
          </p:cNvSpPr>
          <p:nvPr/>
        </p:nvSpPr>
        <p:spPr bwMode="auto">
          <a:xfrm>
            <a:off x="419100" y="342900"/>
            <a:ext cx="3048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>
              <a:buSzPct val="120000"/>
              <a:defRPr/>
            </a:pPr>
            <a:r>
              <a:rPr lang="en-US" sz="1400">
                <a:solidFill>
                  <a:srgbClr val="000000"/>
                </a:solidFill>
              </a:rPr>
              <a:t>Working Draft    </a:t>
            </a:r>
          </a:p>
        </p:txBody>
      </p:sp>
      <p:sp>
        <p:nvSpPr>
          <p:cNvPr id="10" name="Working Draft" hidden="1"/>
          <p:cNvSpPr txBox="1">
            <a:spLocks noChangeArrowheads="1"/>
          </p:cNvSpPr>
          <p:nvPr/>
        </p:nvSpPr>
        <p:spPr bwMode="auto">
          <a:xfrm>
            <a:off x="419100" y="582613"/>
            <a:ext cx="399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Last Modified 09/06/2006 21:40:09 Russian Standard Time</a:t>
            </a:r>
          </a:p>
        </p:txBody>
      </p:sp>
      <p:sp>
        <p:nvSpPr>
          <p:cNvPr id="11" name="Printed" hidden="1"/>
          <p:cNvSpPr txBox="1">
            <a:spLocks noChangeArrowheads="1"/>
          </p:cNvSpPr>
          <p:nvPr/>
        </p:nvSpPr>
        <p:spPr bwMode="auto">
          <a:xfrm>
            <a:off x="419100" y="800100"/>
            <a:ext cx="3571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Printed 08/06/2006 17:52:59 Russian Standard Time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0016" y="2701925"/>
            <a:ext cx="5027611" cy="369332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0016" y="3883025"/>
            <a:ext cx="5027611" cy="215444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8737600" y="36513"/>
            <a:ext cx="0" cy="123825"/>
          </a:xfrm>
        </p:spPr>
        <p:txBody>
          <a:bodyPr/>
          <a:lstStyle>
            <a:lvl1pPr algn="r"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31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0D5CE-7BAC-4634-9A3C-5E9F6C0F8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4134861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025" y="4319590"/>
            <a:ext cx="7616825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025" y="2849565"/>
            <a:ext cx="7616825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280C5-D9F5-48A7-B9FC-AEE75A55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95769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273177"/>
            <a:ext cx="4232276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6913" y="1273177"/>
            <a:ext cx="4233862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47820-C41B-48DF-B2A3-2A638AD53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4267049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7" y="269875"/>
            <a:ext cx="8066088" cy="2923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2952" y="1504950"/>
            <a:ext cx="3960813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52952" y="2132013"/>
            <a:ext cx="3960813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102B2-B1EC-4F3B-ADA3-AC634ED9B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0581694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89945-272D-4AC7-8887-E16B4F2B0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430002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EB4ED-C6D1-49AD-A8E4-D562CDE8A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5986235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7" y="268290"/>
            <a:ext cx="2947987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3613" y="268290"/>
            <a:ext cx="5010150" cy="1908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677" y="1406525"/>
            <a:ext cx="2947987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5A14B-75A9-4697-BA73-F118C60D2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7191730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777" y="4705352"/>
            <a:ext cx="537686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55777" y="600077"/>
            <a:ext cx="5376863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5777" y="5260974"/>
            <a:ext cx="537686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F7BA4-9DA3-453D-A67F-675E615D4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4236203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6352" y="1273175"/>
            <a:ext cx="4924425" cy="9233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1CECA-342D-4ACB-8248-5B43999E5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15363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93E1-B720-4FDF-B02B-40581BCEB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56004" y="230188"/>
            <a:ext cx="584775" cy="2265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6812" y="230188"/>
            <a:ext cx="1477328" cy="2265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3BE5-EC07-4B0A-8D71-46392B784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7158099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9066" y="230188"/>
            <a:ext cx="8621711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2C229-AA09-4A0C-A9DE-3B143C98B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9021342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292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2238" y="1273175"/>
            <a:ext cx="8618537" cy="12303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24EE6-26A0-4275-8FDE-980F59C69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6171669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Title Elements"/>
          <p:cNvGrpSpPr>
            <a:grpSpLocks/>
          </p:cNvGrpSpPr>
          <p:nvPr/>
        </p:nvGrpSpPr>
        <p:grpSpPr bwMode="auto">
          <a:xfrm>
            <a:off x="2640013" y="2139950"/>
            <a:ext cx="5027612" cy="4527550"/>
            <a:chOff x="1663" y="1348"/>
            <a:chExt cx="3167" cy="2852"/>
          </a:xfrm>
        </p:grpSpPr>
        <p:sp>
          <p:nvSpPr>
            <p:cNvPr id="5" name="McK Confidential" hidden="1"/>
            <p:cNvSpPr txBox="1">
              <a:spLocks noChangeArrowheads="1"/>
            </p:cNvSpPr>
            <p:nvPr userDrawn="1"/>
          </p:nvSpPr>
          <p:spPr bwMode="auto">
            <a:xfrm>
              <a:off x="1663" y="1348"/>
              <a:ext cx="11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</a:rPr>
                <a:t>КОНФИДЕНЦИАЛЬНО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6" name="McK Document" hidden="1"/>
            <p:cNvSpPr txBox="1">
              <a:spLocks noChangeArrowheads="1"/>
            </p:cNvSpPr>
            <p:nvPr userDrawn="1"/>
          </p:nvSpPr>
          <p:spPr bwMode="auto">
            <a:xfrm>
              <a:off x="1663" y="3049"/>
              <a:ext cx="31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</a:rPr>
                <a:t>Тип документа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16"/>
              <a:ext cx="31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</a:rPr>
                <a:t>Дата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>
              <p:custDataLst>
                <p:tags r:id="rId1"/>
              </p:custDataLst>
            </p:nvPr>
          </p:nvSpPr>
          <p:spPr bwMode="auto">
            <a:xfrm>
              <a:off x="1663" y="3415"/>
              <a:ext cx="2303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04863" eaLnBrk="0" hangingPunct="0">
                <a:defRPr/>
              </a:pPr>
              <a:r>
                <a:rPr lang="ru-RU" sz="900">
                  <a:solidFill>
                    <a:srgbClr val="000000"/>
                  </a:solidFill>
                </a:rPr>
                <a:t>Настоящий отчет предназначен исключительно для сотрудников организации-клиента. Никакая его часть не подлежит передаче, цитированию или воспроизведению с целью распространения вне организации-клиента без предварительного письменного разрешения со стороны McKinsey &amp; Company.</a:t>
              </a:r>
            </a:p>
            <a:p>
              <a:pPr defTabSz="804863" eaLnBrk="0" hangingPunct="0">
                <a:defRPr/>
              </a:pPr>
              <a:endParaRPr lang="ru-RU" sz="900">
                <a:solidFill>
                  <a:srgbClr val="000000"/>
                </a:solidFill>
              </a:endParaRPr>
            </a:p>
            <a:p>
              <a:pPr defTabSz="804863" eaLnBrk="0" hangingPunct="0">
                <a:defRPr/>
              </a:pPr>
              <a:r>
                <a:rPr lang="ru-RU" sz="900">
                  <a:solidFill>
                    <a:srgbClr val="000000"/>
                  </a:solidFill>
                </a:rPr>
                <a:t>Настоящий отчет был использован консультантами </a:t>
              </a:r>
              <a:br>
                <a:rPr lang="ru-RU" sz="900">
                  <a:solidFill>
                    <a:srgbClr val="000000"/>
                  </a:solidFill>
                </a:rPr>
              </a:br>
              <a:r>
                <a:rPr lang="ru-RU" sz="900">
                  <a:solidFill>
                    <a:srgbClr val="000000"/>
                  </a:solidFill>
                </a:rPr>
                <a:t>McKinsey &amp; Company для сопровождения устного доклада и не содержит полного изложения данной темы.</a:t>
              </a:r>
            </a:p>
          </p:txBody>
        </p:sp>
      </p:grpSp>
      <p:sp>
        <p:nvSpPr>
          <p:cNvPr id="9" name="Working Draft Text" hidden="1"/>
          <p:cNvSpPr>
            <a:spLocks noChangeArrowheads="1"/>
          </p:cNvSpPr>
          <p:nvPr/>
        </p:nvSpPr>
        <p:spPr bwMode="auto">
          <a:xfrm>
            <a:off x="419100" y="342900"/>
            <a:ext cx="3048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>
              <a:buSzPct val="120000"/>
              <a:defRPr/>
            </a:pPr>
            <a:r>
              <a:rPr lang="en-US" sz="1400">
                <a:solidFill>
                  <a:srgbClr val="000000"/>
                </a:solidFill>
              </a:rPr>
              <a:t>Working Draft    </a:t>
            </a:r>
          </a:p>
        </p:txBody>
      </p:sp>
      <p:sp>
        <p:nvSpPr>
          <p:cNvPr id="10" name="Working Draft" hidden="1"/>
          <p:cNvSpPr txBox="1">
            <a:spLocks noChangeArrowheads="1"/>
          </p:cNvSpPr>
          <p:nvPr/>
        </p:nvSpPr>
        <p:spPr bwMode="auto">
          <a:xfrm>
            <a:off x="419100" y="582613"/>
            <a:ext cx="399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Last Modified 09/06/2006 21:40:09 Russian Standard Time</a:t>
            </a:r>
          </a:p>
        </p:txBody>
      </p:sp>
      <p:sp>
        <p:nvSpPr>
          <p:cNvPr id="11" name="Printed" hidden="1"/>
          <p:cNvSpPr txBox="1">
            <a:spLocks noChangeArrowheads="1"/>
          </p:cNvSpPr>
          <p:nvPr/>
        </p:nvSpPr>
        <p:spPr bwMode="auto">
          <a:xfrm>
            <a:off x="419100" y="800100"/>
            <a:ext cx="3571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Printed 08/06/2006 17:52:59 Russian Standard Time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0016" y="2701925"/>
            <a:ext cx="5027611" cy="369332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0016" y="3883025"/>
            <a:ext cx="5027611" cy="215444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8737600" y="36513"/>
            <a:ext cx="0" cy="123825"/>
          </a:xfrm>
        </p:spPr>
        <p:txBody>
          <a:bodyPr/>
          <a:lstStyle>
            <a:lvl1pPr algn="r"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44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5602-51C4-4C16-B599-7F348E226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7483167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025" y="4319590"/>
            <a:ext cx="7616825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025" y="2849565"/>
            <a:ext cx="7616825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9BD26-4AE3-4B72-92A2-8E4FFBDA2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6908887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273177"/>
            <a:ext cx="4232276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6913" y="1273177"/>
            <a:ext cx="4233862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2EBB2-9A84-4FFD-85FE-886BBDD80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5305932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7" y="269875"/>
            <a:ext cx="8066088" cy="2923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2952" y="1504950"/>
            <a:ext cx="3960813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52952" y="2132013"/>
            <a:ext cx="3960813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7C2E-646E-4E7C-9C53-E5950CA36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9364698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F8BBB-8FE8-4442-8F13-4017C1F3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4671278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64E2C-59B5-438E-9898-7B16783F5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40585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85326-F5B3-4121-A18E-D48DA1C5A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7" y="268290"/>
            <a:ext cx="2947987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3613" y="268290"/>
            <a:ext cx="5010150" cy="1908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677" y="1406525"/>
            <a:ext cx="2947987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CE8EE-6FC7-426F-B1F4-2E6DB0695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6671860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777" y="4705352"/>
            <a:ext cx="537686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55777" y="600077"/>
            <a:ext cx="5376863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5777" y="5260974"/>
            <a:ext cx="537686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E4FAD-C51C-41E9-8514-B66F5D3CC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5308818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6352" y="1273175"/>
            <a:ext cx="4924425" cy="9233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6790D-A64E-4266-BA1F-7B952BA2A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9033333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56004" y="230188"/>
            <a:ext cx="584775" cy="2265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6812" y="230188"/>
            <a:ext cx="1477328" cy="2265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2F297-4167-42BF-804A-89F0D9EAC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809516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9066" y="230188"/>
            <a:ext cx="8621711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04BB9-D736-484A-801A-223DE8909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02195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7" y="268290"/>
            <a:ext cx="2947987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3613" y="268290"/>
            <a:ext cx="5010150" cy="1908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677" y="1406525"/>
            <a:ext cx="2947987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8954E-D0C5-4F55-ADB2-226549029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777" y="4705352"/>
            <a:ext cx="537686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55777" y="600077"/>
            <a:ext cx="5376863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5777" y="5260974"/>
            <a:ext cx="537686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FE36E-FEC6-4124-8DF4-7EDEE69F4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26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Relationship Id="rId22" Type="http://schemas.openxmlformats.org/officeDocument/2006/relationships/tags" Target="../tags/tag9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tags" Target="../tags/tag40.xml"/><Relationship Id="rId26" Type="http://schemas.openxmlformats.org/officeDocument/2006/relationships/oleObject" Target="../embeddings/oleObject2.bin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4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46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10" Type="http://schemas.openxmlformats.org/officeDocument/2006/relationships/slideLayout" Target="../slideLayouts/slideLayout22.xml"/><Relationship Id="rId19" Type="http://schemas.openxmlformats.org/officeDocument/2006/relationships/tags" Target="../tags/tag4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Relationship Id="rId22" Type="http://schemas.openxmlformats.org/officeDocument/2006/relationships/tags" Target="../tags/tag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" Type="http://schemas.openxmlformats.org/officeDocument/2006/relationships/slideLayout" Target="../slideLayouts/slideLayout27.xml"/><Relationship Id="rId21" Type="http://schemas.openxmlformats.org/officeDocument/2006/relationships/tags" Target="../tags/tag7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ags" Target="../tags/tag80.xml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10" Type="http://schemas.openxmlformats.org/officeDocument/2006/relationships/slideLayout" Target="../slideLayouts/slideLayout34.xml"/><Relationship Id="rId19" Type="http://schemas.openxmlformats.org/officeDocument/2006/relationships/tags" Target="../tags/tag7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vmlDrawing" Target="../drawings/vmlDrawing3.vml"/><Relationship Id="rId22" Type="http://schemas.openxmlformats.org/officeDocument/2006/relationships/tags" Target="../tags/tag78.xml"/><Relationship Id="rId27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" Type="http://schemas.openxmlformats.org/officeDocument/2006/relationships/slideLayout" Target="../slideLayouts/slideLayout39.xml"/><Relationship Id="rId21" Type="http://schemas.openxmlformats.org/officeDocument/2006/relationships/tags" Target="../tags/tag111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2" Type="http://schemas.openxmlformats.org/officeDocument/2006/relationships/slideLayout" Target="../slideLayouts/slideLayout38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tags" Target="../tags/tag114.xml"/><Relationship Id="rId5" Type="http://schemas.openxmlformats.org/officeDocument/2006/relationships/slideLayout" Target="../slideLayouts/slideLayout41.xml"/><Relationship Id="rId15" Type="http://schemas.openxmlformats.org/officeDocument/2006/relationships/vmlDrawing" Target="../drawings/vmlDrawing4.vml"/><Relationship Id="rId23" Type="http://schemas.openxmlformats.org/officeDocument/2006/relationships/tags" Target="../tags/tag113.xml"/><Relationship Id="rId10" Type="http://schemas.openxmlformats.org/officeDocument/2006/relationships/slideLayout" Target="../slideLayouts/slideLayout46.xml"/><Relationship Id="rId19" Type="http://schemas.openxmlformats.org/officeDocument/2006/relationships/tags" Target="../tags/tag10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Relationship Id="rId22" Type="http://schemas.openxmlformats.org/officeDocument/2006/relationships/tags" Target="../tags/tag112.xml"/><Relationship Id="rId27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" Type="http://schemas.openxmlformats.org/officeDocument/2006/relationships/slideLayout" Target="../slideLayouts/slideLayout52.xml"/><Relationship Id="rId21" Type="http://schemas.openxmlformats.org/officeDocument/2006/relationships/tags" Target="../tags/tag147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2" Type="http://schemas.openxmlformats.org/officeDocument/2006/relationships/slideLayout" Target="../slideLayouts/slideLayout51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tags" Target="../tags/tag150.xml"/><Relationship Id="rId5" Type="http://schemas.openxmlformats.org/officeDocument/2006/relationships/slideLayout" Target="../slideLayouts/slideLayout54.xml"/><Relationship Id="rId15" Type="http://schemas.openxmlformats.org/officeDocument/2006/relationships/vmlDrawing" Target="../drawings/vmlDrawing5.vml"/><Relationship Id="rId23" Type="http://schemas.openxmlformats.org/officeDocument/2006/relationships/tags" Target="../tags/tag149.xml"/><Relationship Id="rId10" Type="http://schemas.openxmlformats.org/officeDocument/2006/relationships/slideLayout" Target="../slideLayouts/slideLayout59.xml"/><Relationship Id="rId19" Type="http://schemas.openxmlformats.org/officeDocument/2006/relationships/tags" Target="../tags/tag145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Relationship Id="rId22" Type="http://schemas.openxmlformats.org/officeDocument/2006/relationships/tags" Target="../tags/tag148.xml"/><Relationship Id="rId27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18" Type="http://schemas.openxmlformats.org/officeDocument/2006/relationships/tags" Target="../tags/tag181.xml"/><Relationship Id="rId26" Type="http://schemas.openxmlformats.org/officeDocument/2006/relationships/oleObject" Target="../embeddings/oleObject6.bin"/><Relationship Id="rId3" Type="http://schemas.openxmlformats.org/officeDocument/2006/relationships/slideLayout" Target="../slideLayouts/slideLayout65.xml"/><Relationship Id="rId21" Type="http://schemas.openxmlformats.org/officeDocument/2006/relationships/tags" Target="../tags/tag184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2" Type="http://schemas.openxmlformats.org/officeDocument/2006/relationships/slideLayout" Target="../slideLayouts/slideLayout64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tags" Target="../tags/tag187.xml"/><Relationship Id="rId5" Type="http://schemas.openxmlformats.org/officeDocument/2006/relationships/slideLayout" Target="../slideLayouts/slideLayout67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10" Type="http://schemas.openxmlformats.org/officeDocument/2006/relationships/slideLayout" Target="../slideLayouts/slideLayout72.xml"/><Relationship Id="rId19" Type="http://schemas.openxmlformats.org/officeDocument/2006/relationships/tags" Target="../tags/tag18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vmlDrawing" Target="../drawings/vmlDrawing6.vml"/><Relationship Id="rId22" Type="http://schemas.openxmlformats.org/officeDocument/2006/relationships/tags" Target="../tags/tag1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Group 343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-6350" y="-22225"/>
            <a:ext cx="8963025" cy="236538"/>
            <a:chOff x="-4" y="-14"/>
            <a:chExt cx="5646" cy="149"/>
          </a:xfrm>
        </p:grpSpPr>
        <p:sp>
          <p:nvSpPr>
            <p:cNvPr id="122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2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5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8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1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2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2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7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7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7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7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8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3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3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7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6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3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8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8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8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7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8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4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7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2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9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2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7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2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7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3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2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6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0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8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9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4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7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6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8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6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2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377" name="Freeform 353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6403975" y="-20638"/>
            <a:ext cx="2559050" cy="2349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164"/>
              </a:cxn>
              <a:cxn ang="0">
                <a:pos x="1612" y="164"/>
              </a:cxn>
              <a:cxn ang="0">
                <a:pos x="1612" y="0"/>
              </a:cxn>
              <a:cxn ang="0">
                <a:pos x="0" y="0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20" name="AutoShape 196"/>
          <p:cNvSpPr>
            <a:spLocks noChangeAspect="1" noChangeArrowheads="1" noTextEdit="1"/>
          </p:cNvSpPr>
          <p:nvPr>
            <p:custDataLst>
              <p:tags r:id="rId17"/>
            </p:custDataLst>
          </p:nvPr>
        </p:nvSpPr>
        <p:spPr bwMode="auto">
          <a:xfrm>
            <a:off x="-6350" y="-26988"/>
            <a:ext cx="8991600" cy="25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086" name="Group 35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763" y="6484938"/>
            <a:ext cx="8958262" cy="258762"/>
            <a:chOff x="3" y="4085"/>
            <a:chExt cx="5643" cy="163"/>
          </a:xfrm>
        </p:grpSpPr>
        <p:sp>
          <p:nvSpPr>
            <p:cNvPr id="1060" name="Rectangle 36"/>
            <p:cNvSpPr>
              <a:spLocks noChangeArrowheads="1"/>
            </p:cNvSpPr>
            <p:nvPr userDrawn="1">
              <p:custDataLst>
                <p:tags r:id="rId26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8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164"/>
                </a:cxn>
                <a:cxn ang="0">
                  <a:pos x="1612" y="164"/>
                </a:cxn>
                <a:cxn ang="0">
                  <a:pos x="1612" y="0"/>
                </a:cxn>
                <a:cxn ang="0">
                  <a:pos x="0" y="0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870700" y="6527800"/>
            <a:ext cx="1866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A68D2C6-2879-4DA4-B12A-E6173E436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88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9" name="Rectangle 3"/>
          <p:cNvSpPr>
            <a:spLocks noGrp="1" noChangeArrowheads="1"/>
          </p:cNvSpPr>
          <p:nvPr>
            <p:ph type="body" idx="1"/>
            <p:custDataLst>
              <p:tags r:id="rId21"/>
            </p:custDataLst>
          </p:nvPr>
        </p:nvSpPr>
        <p:spPr bwMode="auto">
          <a:xfrm>
            <a:off x="122238" y="1273175"/>
            <a:ext cx="86185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90" name="McK Slide Elements"/>
          <p:cNvGrpSpPr>
            <a:grpSpLocks/>
          </p:cNvGrpSpPr>
          <p:nvPr/>
        </p:nvGrpSpPr>
        <p:grpSpPr bwMode="auto">
          <a:xfrm>
            <a:off x="122238" y="531813"/>
            <a:ext cx="8618537" cy="6167437"/>
            <a:chOff x="77" y="335"/>
            <a:chExt cx="5429" cy="3885"/>
          </a:xfrm>
        </p:grpSpPr>
        <p:sp>
          <p:nvSpPr>
            <p:cNvPr id="1032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895350">
                <a:defRPr/>
              </a:pPr>
              <a:r>
                <a:rPr lang="en-US" sz="1600">
                  <a:cs typeface="+mn-cs"/>
                </a:rPr>
                <a:t>Unit of measure</a:t>
              </a:r>
            </a:p>
          </p:txBody>
        </p:sp>
        <p:sp>
          <p:nvSpPr>
            <p:cNvPr id="2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06450" indent="-806450" defTabSz="895350">
                <a:tabLst>
                  <a:tab pos="717550" algn="r"/>
                </a:tabLst>
                <a:defRPr/>
              </a:pPr>
              <a:r>
                <a:rPr lang="ru-RU">
                  <a:solidFill>
                    <a:srgbClr val="000000"/>
                  </a:solidFill>
                  <a:cs typeface="+mn-cs"/>
                </a:rPr>
                <a:t>	</a:t>
              </a:r>
              <a:r>
                <a:rPr lang="en-US">
                  <a:solidFill>
                    <a:srgbClr val="000000"/>
                  </a:solidFill>
                  <a:cs typeface="+mn-cs"/>
                </a:rPr>
                <a:t>*</a:t>
              </a:r>
              <a:r>
                <a:rPr lang="ru-RU">
                  <a:solidFill>
                    <a:srgbClr val="000000"/>
                  </a:solidFill>
                  <a:cs typeface="+mn-cs"/>
                </a:rPr>
                <a:t>	Сноска</a:t>
              </a:r>
              <a:endParaRPr lang="en-US">
                <a:solidFill>
                  <a:srgbClr val="000000"/>
                </a:solidFill>
                <a:cs typeface="+mn-cs"/>
              </a:endParaRPr>
            </a:p>
            <a:p>
              <a:pPr marL="806450" indent="-806450" defTabSz="895350">
                <a:spcBef>
                  <a:spcPct val="20000"/>
                </a:spcBef>
                <a:tabLst>
                  <a:tab pos="717550" algn="r"/>
                </a:tabLst>
                <a:defRPr/>
              </a:pPr>
              <a:r>
                <a:rPr lang="ru-RU">
                  <a:solidFill>
                    <a:srgbClr val="000000"/>
                  </a:solidFill>
                  <a:cs typeface="+mn-cs"/>
                </a:rPr>
                <a:t>	Источник</a:t>
              </a:r>
              <a:r>
                <a:rPr lang="en-US">
                  <a:solidFill>
                    <a:srgbClr val="000000"/>
                  </a:solidFill>
                  <a:cs typeface="+mn-cs"/>
                </a:rPr>
                <a:t>:</a:t>
              </a:r>
              <a:r>
                <a:rPr lang="ru-RU">
                  <a:solidFill>
                    <a:srgbClr val="000000"/>
                  </a:solidFill>
                  <a:cs typeface="+mn-cs"/>
                </a:rPr>
                <a:t>	Источник</a:t>
              </a: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1052" name="Working Draft" hidden="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5400000">
            <a:off x="8027194" y="2710656"/>
            <a:ext cx="17287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cs typeface="+mn-cs"/>
              </a:rPr>
              <a:t>Working Draft - Last Modified 09/06/2006 21:40:09</a:t>
            </a:r>
          </a:p>
        </p:txBody>
      </p:sp>
      <p:sp>
        <p:nvSpPr>
          <p:cNvPr id="1053" name="Printed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8403431" y="4217194"/>
            <a:ext cx="976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cs typeface="+mn-cs"/>
              </a:rPr>
              <a:t>Printed 08/06/2006 17:52:59</a:t>
            </a:r>
          </a:p>
        </p:txBody>
      </p:sp>
      <p:sp>
        <p:nvSpPr>
          <p:cNvPr id="1029" name="doc id"/>
          <p:cNvSpPr>
            <a:spLocks noGrp="1" noChangeArrowheads="1"/>
          </p:cNvSpPr>
          <p:nvPr>
            <p:ph type="ftr" sz="quarter" idx="3"/>
            <p:custDataLst>
              <p:tags r:id="rId24"/>
            </p:custDataLst>
          </p:nvPr>
        </p:nvSpPr>
        <p:spPr bwMode="auto">
          <a:xfrm>
            <a:off x="147638" y="36513"/>
            <a:ext cx="1806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1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  <p:graphicFrame>
        <p:nvGraphicFramePr>
          <p:cNvPr id="1081" name="AutoShape 57"/>
          <p:cNvGraphicFramePr>
            <a:graphicFrameLocks/>
          </p:cNvGraphicFramePr>
          <p:nvPr>
            <p:custDataLst>
              <p:tags r:id="rId2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r:id="rId27" imgW="0" imgH="0" progId="">
                  <p:embed/>
                </p:oleObj>
              </mc:Choice>
              <mc:Fallback>
                <p:oleObj r:id="rId27" imgW="0" imgH="0" progId="">
                  <p:embed/>
                  <p:pic>
                    <p:nvPicPr>
                      <p:cNvPr id="0" name="AutoShape 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</p:sldLayoutIdLst>
  <p:hf hd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4463" indent="-142875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295275" indent="-149225" algn="l" defTabSz="895350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31800" indent="-134938" algn="l" defTabSz="895350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82613" indent="-149225" algn="l" defTabSz="895350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398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4970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542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114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4" name="Group 343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-6350" y="-22225"/>
            <a:ext cx="8963025" cy="236538"/>
            <a:chOff x="-4" y="-14"/>
            <a:chExt cx="5646" cy="149"/>
          </a:xfrm>
        </p:grpSpPr>
        <p:sp>
          <p:nvSpPr>
            <p:cNvPr id="122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2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2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2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2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2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2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2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2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3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3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5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3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3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3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3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8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3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1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3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3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2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3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4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4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2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4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7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4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4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7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4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4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4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7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4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4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7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5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5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5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5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5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5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8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5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5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5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5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6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6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6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6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3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6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3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6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7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6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6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6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6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6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3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7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8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7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7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7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7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7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7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7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7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7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8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8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8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8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8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8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8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8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8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8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7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8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8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9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8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9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9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4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9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9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7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9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2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9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9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9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9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9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0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2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0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7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0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0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2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0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0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0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7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0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3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0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2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0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1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1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1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1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1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6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1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1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1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1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1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2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2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0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2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2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8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2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2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2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2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9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2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2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3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3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3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3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4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3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3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3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3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3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3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5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5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5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7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5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5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5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6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5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5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8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5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6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5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6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6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6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2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6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6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6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6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1377" name="Freeform 353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6403975" y="-20638"/>
            <a:ext cx="2559050" cy="2349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164"/>
              </a:cxn>
              <a:cxn ang="0">
                <a:pos x="1612" y="164"/>
              </a:cxn>
              <a:cxn ang="0">
                <a:pos x="1612" y="0"/>
              </a:cxn>
              <a:cxn ang="0">
                <a:pos x="0" y="0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220" name="AutoShape 196"/>
          <p:cNvSpPr>
            <a:spLocks noChangeAspect="1" noChangeArrowheads="1" noTextEdit="1"/>
          </p:cNvSpPr>
          <p:nvPr>
            <p:custDataLst>
              <p:tags r:id="rId17"/>
            </p:custDataLst>
          </p:nvPr>
        </p:nvSpPr>
        <p:spPr bwMode="auto">
          <a:xfrm>
            <a:off x="-6350" y="-26988"/>
            <a:ext cx="8991600" cy="25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077" name="Group 35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763" y="6484938"/>
            <a:ext cx="8958262" cy="258762"/>
            <a:chOff x="3" y="4085"/>
            <a:chExt cx="5643" cy="163"/>
          </a:xfrm>
        </p:grpSpPr>
        <p:sp>
          <p:nvSpPr>
            <p:cNvPr id="1060" name="Rectangle 36"/>
            <p:cNvSpPr>
              <a:spLocks noChangeArrowheads="1"/>
            </p:cNvSpPr>
            <p:nvPr userDrawn="1">
              <p:custDataLst>
                <p:tags r:id="rId25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78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164"/>
                </a:cxn>
                <a:cxn ang="0">
                  <a:pos x="1612" y="164"/>
                </a:cxn>
                <a:cxn ang="0">
                  <a:pos x="1612" y="0"/>
                </a:cxn>
                <a:cxn ang="0">
                  <a:pos x="0" y="0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870700" y="6527800"/>
            <a:ext cx="1866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4A44DE-BFCE-4CA7-A06E-47C3442E5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79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80" name="Rectangle 3"/>
          <p:cNvSpPr>
            <a:spLocks noGrp="1" noChangeArrowheads="1"/>
          </p:cNvSpPr>
          <p:nvPr>
            <p:ph type="body" idx="1"/>
            <p:custDataLst>
              <p:tags r:id="rId21"/>
            </p:custDataLst>
          </p:nvPr>
        </p:nvSpPr>
        <p:spPr bwMode="auto">
          <a:xfrm>
            <a:off x="122238" y="1273175"/>
            <a:ext cx="86185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081" name="McK Slide Elements"/>
          <p:cNvGrpSpPr>
            <a:grpSpLocks/>
          </p:cNvGrpSpPr>
          <p:nvPr/>
        </p:nvGrpSpPr>
        <p:grpSpPr bwMode="auto">
          <a:xfrm>
            <a:off x="122238" y="531813"/>
            <a:ext cx="8618537" cy="6167437"/>
            <a:chOff x="77" y="335"/>
            <a:chExt cx="5429" cy="3885"/>
          </a:xfrm>
        </p:grpSpPr>
        <p:sp>
          <p:nvSpPr>
            <p:cNvPr id="1032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895350">
                <a:defRPr/>
              </a:pPr>
              <a:r>
                <a:rPr lang="en-US" sz="1600">
                  <a:solidFill>
                    <a:srgbClr val="000000"/>
                  </a:solidFill>
                  <a:cs typeface="+mn-cs"/>
                </a:rPr>
                <a:t>Unit of measure</a:t>
              </a:r>
            </a:p>
          </p:txBody>
        </p:sp>
        <p:sp>
          <p:nvSpPr>
            <p:cNvPr id="2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06450" indent="-806450" defTabSz="895350">
                <a:tabLst>
                  <a:tab pos="717550" algn="r"/>
                </a:tabLst>
                <a:defRPr/>
              </a:pPr>
              <a:r>
                <a:rPr lang="ru-RU">
                  <a:solidFill>
                    <a:srgbClr val="000000"/>
                  </a:solidFill>
                  <a:cs typeface="+mn-cs"/>
                </a:rPr>
                <a:t>	</a:t>
              </a:r>
              <a:r>
                <a:rPr lang="en-US">
                  <a:solidFill>
                    <a:srgbClr val="000000"/>
                  </a:solidFill>
                  <a:cs typeface="+mn-cs"/>
                </a:rPr>
                <a:t>*</a:t>
              </a:r>
              <a:r>
                <a:rPr lang="ru-RU">
                  <a:solidFill>
                    <a:srgbClr val="000000"/>
                  </a:solidFill>
                  <a:cs typeface="+mn-cs"/>
                </a:rPr>
                <a:t>	Сноска</a:t>
              </a:r>
              <a:endParaRPr lang="en-US">
                <a:solidFill>
                  <a:srgbClr val="000000"/>
                </a:solidFill>
                <a:cs typeface="+mn-cs"/>
              </a:endParaRPr>
            </a:p>
            <a:p>
              <a:pPr marL="806450" indent="-806450" defTabSz="895350">
                <a:spcBef>
                  <a:spcPct val="20000"/>
                </a:spcBef>
                <a:tabLst>
                  <a:tab pos="717550" algn="r"/>
                </a:tabLst>
                <a:defRPr/>
              </a:pPr>
              <a:r>
                <a:rPr lang="ru-RU">
                  <a:solidFill>
                    <a:srgbClr val="000000"/>
                  </a:solidFill>
                  <a:cs typeface="+mn-cs"/>
                </a:rPr>
                <a:t>	Источник</a:t>
              </a:r>
              <a:r>
                <a:rPr lang="en-US">
                  <a:solidFill>
                    <a:srgbClr val="000000"/>
                  </a:solidFill>
                  <a:cs typeface="+mn-cs"/>
                </a:rPr>
                <a:t>:</a:t>
              </a:r>
              <a:r>
                <a:rPr lang="ru-RU">
                  <a:solidFill>
                    <a:srgbClr val="000000"/>
                  </a:solidFill>
                  <a:cs typeface="+mn-cs"/>
                </a:rPr>
                <a:t>	Источник</a:t>
              </a: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1052" name="Working Draft" hidden="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5400000">
            <a:off x="8027194" y="2710656"/>
            <a:ext cx="17287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000000"/>
                </a:solidFill>
                <a:cs typeface="+mn-cs"/>
              </a:rPr>
              <a:t>Working Draft - Last Modified 09/06/2006 21:40:09</a:t>
            </a:r>
          </a:p>
        </p:txBody>
      </p:sp>
      <p:sp>
        <p:nvSpPr>
          <p:cNvPr id="1053" name="Printed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8403431" y="4217194"/>
            <a:ext cx="976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000000"/>
                </a:solidFill>
                <a:cs typeface="+mn-cs"/>
              </a:rPr>
              <a:t>Printed 08/06/2006 17:52:59</a:t>
            </a:r>
          </a:p>
        </p:txBody>
      </p:sp>
      <p:sp>
        <p:nvSpPr>
          <p:cNvPr id="1029" name="doc id"/>
          <p:cNvSpPr>
            <a:spLocks noGrp="1" noChangeArrowheads="1"/>
          </p:cNvSpPr>
          <p:nvPr>
            <p:ph type="ftr" sz="quarter" idx="3"/>
            <p:custDataLst>
              <p:tags r:id="rId24"/>
            </p:custDataLst>
          </p:nvPr>
        </p:nvSpPr>
        <p:spPr bwMode="auto">
          <a:xfrm>
            <a:off x="147638" y="36513"/>
            <a:ext cx="1806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1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  <p:graphicFrame>
        <p:nvGraphicFramePr>
          <p:cNvPr id="2072" name="AutoShape 24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r:id="rId26" imgW="0" imgH="0" progId="">
                  <p:embed/>
                </p:oleObj>
              </mc:Choice>
              <mc:Fallback>
                <p:oleObj r:id="rId26" imgW="0" imgH="0" progId="">
                  <p:embed/>
                  <p:pic>
                    <p:nvPicPr>
                      <p:cNvPr id="0" name="AutoShape 2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  <p:sldLayoutId id="2147483720" r:id="rId12"/>
  </p:sldLayoutIdLst>
  <p:hf hd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4463" indent="-142875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295275" indent="-149225" algn="l" defTabSz="895350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31800" indent="-134938" algn="l" defTabSz="895350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82613" indent="-149225" algn="l" defTabSz="895350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398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4970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542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114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Group 343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-6350" y="-22225"/>
            <a:ext cx="8963025" cy="236538"/>
            <a:chOff x="-4" y="-14"/>
            <a:chExt cx="5646" cy="149"/>
          </a:xfrm>
        </p:grpSpPr>
        <p:sp>
          <p:nvSpPr>
            <p:cNvPr id="122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2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5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8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1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2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2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7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7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7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7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8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3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3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7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6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3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8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8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8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7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8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4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7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2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9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2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7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2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7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3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2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6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0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8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9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4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7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6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8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6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2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377" name="Freeform 353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6403975" y="-20638"/>
            <a:ext cx="2559050" cy="2349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164"/>
              </a:cxn>
              <a:cxn ang="0">
                <a:pos x="1612" y="164"/>
              </a:cxn>
              <a:cxn ang="0">
                <a:pos x="1612" y="0"/>
              </a:cxn>
              <a:cxn ang="0">
                <a:pos x="0" y="0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0" name="AutoShape 196"/>
          <p:cNvSpPr>
            <a:spLocks noChangeAspect="1" noChangeArrowheads="1" noTextEdit="1"/>
          </p:cNvSpPr>
          <p:nvPr>
            <p:custDataLst>
              <p:tags r:id="rId17"/>
            </p:custDataLst>
          </p:nvPr>
        </p:nvSpPr>
        <p:spPr bwMode="auto">
          <a:xfrm>
            <a:off x="-6350" y="-26988"/>
            <a:ext cx="8991600" cy="25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86" name="Group 35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763" y="6484938"/>
            <a:ext cx="8958262" cy="258762"/>
            <a:chOff x="3" y="4085"/>
            <a:chExt cx="5643" cy="163"/>
          </a:xfrm>
        </p:grpSpPr>
        <p:sp>
          <p:nvSpPr>
            <p:cNvPr id="1060" name="Rectangle 36"/>
            <p:cNvSpPr>
              <a:spLocks noChangeArrowheads="1"/>
            </p:cNvSpPr>
            <p:nvPr userDrawn="1">
              <p:custDataLst>
                <p:tags r:id="rId26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78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164"/>
                </a:cxn>
                <a:cxn ang="0">
                  <a:pos x="1612" y="164"/>
                </a:cxn>
                <a:cxn ang="0">
                  <a:pos x="1612" y="0"/>
                </a:cxn>
                <a:cxn ang="0">
                  <a:pos x="0" y="0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870700" y="6527800"/>
            <a:ext cx="1866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A68D2C6-2879-4DA4-B12A-E6173E4364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88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9" name="Rectangle 3"/>
          <p:cNvSpPr>
            <a:spLocks noGrp="1" noChangeArrowheads="1"/>
          </p:cNvSpPr>
          <p:nvPr>
            <p:ph type="body" idx="1"/>
            <p:custDataLst>
              <p:tags r:id="rId21"/>
            </p:custDataLst>
          </p:nvPr>
        </p:nvSpPr>
        <p:spPr bwMode="auto">
          <a:xfrm>
            <a:off x="122238" y="1273175"/>
            <a:ext cx="86185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90" name="McK Slide Elements"/>
          <p:cNvGrpSpPr>
            <a:grpSpLocks/>
          </p:cNvGrpSpPr>
          <p:nvPr/>
        </p:nvGrpSpPr>
        <p:grpSpPr bwMode="auto">
          <a:xfrm>
            <a:off x="122238" y="531813"/>
            <a:ext cx="8618537" cy="6167437"/>
            <a:chOff x="77" y="335"/>
            <a:chExt cx="5429" cy="3885"/>
          </a:xfrm>
        </p:grpSpPr>
        <p:sp>
          <p:nvSpPr>
            <p:cNvPr id="1032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895350">
                <a:defRPr/>
              </a:pPr>
              <a:r>
                <a:rPr lang="en-US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2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06450" indent="-806450" defTabSz="895350">
                <a:tabLst>
                  <a:tab pos="717550" algn="r"/>
                </a:tabLst>
                <a:defRPr/>
              </a:pPr>
              <a:r>
                <a:rPr lang="ru-RU">
                  <a:solidFill>
                    <a:srgbClr val="000000"/>
                  </a:solidFill>
                </a:rPr>
                <a:t>	</a:t>
              </a:r>
              <a:r>
                <a:rPr lang="en-US">
                  <a:solidFill>
                    <a:srgbClr val="000000"/>
                  </a:solidFill>
                </a:rPr>
                <a:t>*</a:t>
              </a:r>
              <a:r>
                <a:rPr lang="ru-RU">
                  <a:solidFill>
                    <a:srgbClr val="000000"/>
                  </a:solidFill>
                </a:rPr>
                <a:t>	Сноска</a:t>
              </a:r>
              <a:endParaRPr lang="en-US">
                <a:solidFill>
                  <a:srgbClr val="000000"/>
                </a:solidFill>
              </a:endParaRPr>
            </a:p>
            <a:p>
              <a:pPr marL="806450" indent="-806450" defTabSz="895350">
                <a:spcBef>
                  <a:spcPct val="20000"/>
                </a:spcBef>
                <a:tabLst>
                  <a:tab pos="717550" algn="r"/>
                </a:tabLst>
                <a:defRPr/>
              </a:pPr>
              <a:r>
                <a:rPr lang="ru-RU">
                  <a:solidFill>
                    <a:srgbClr val="000000"/>
                  </a:solidFill>
                </a:rPr>
                <a:t>	Источник</a:t>
              </a:r>
              <a:r>
                <a:rPr lang="en-US">
                  <a:solidFill>
                    <a:srgbClr val="000000"/>
                  </a:solidFill>
                </a:rPr>
                <a:t>:</a:t>
              </a:r>
              <a:r>
                <a:rPr lang="ru-RU">
                  <a:solidFill>
                    <a:srgbClr val="000000"/>
                  </a:solidFill>
                </a:rPr>
                <a:t>	Источник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52" name="Working Draft" hidden="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5400000">
            <a:off x="8027194" y="2710656"/>
            <a:ext cx="17287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053" name="Printed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8403431" y="4217194"/>
            <a:ext cx="976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000000"/>
                </a:solidFill>
              </a:rPr>
              <a:t>Printed 08/06/2006 17:52:59</a:t>
            </a:r>
          </a:p>
        </p:txBody>
      </p:sp>
      <p:sp>
        <p:nvSpPr>
          <p:cNvPr id="1029" name="doc id"/>
          <p:cNvSpPr>
            <a:spLocks noGrp="1" noChangeArrowheads="1"/>
          </p:cNvSpPr>
          <p:nvPr>
            <p:ph type="ftr" sz="quarter" idx="3"/>
            <p:custDataLst>
              <p:tags r:id="rId24"/>
            </p:custDataLst>
          </p:nvPr>
        </p:nvSpPr>
        <p:spPr bwMode="auto">
          <a:xfrm>
            <a:off x="147638" y="36513"/>
            <a:ext cx="1806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1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MOS-ROS005-200600608-SS1wm-r_c</a:t>
            </a:r>
          </a:p>
        </p:txBody>
      </p:sp>
      <p:graphicFrame>
        <p:nvGraphicFramePr>
          <p:cNvPr id="1081" name="AutoShape 57"/>
          <p:cNvGraphicFramePr>
            <a:graphicFrameLocks/>
          </p:cNvGraphicFramePr>
          <p:nvPr>
            <p:custDataLst>
              <p:tags r:id="rId2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r:id="rId27" imgW="0" imgH="0" progId="">
                  <p:embed/>
                </p:oleObj>
              </mc:Choice>
              <mc:Fallback>
                <p:oleObj r:id="rId2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48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4463" indent="-142875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295275" indent="-149225" algn="l" defTabSz="895350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31800" indent="-134938" algn="l" defTabSz="895350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82613" indent="-149225" algn="l" defTabSz="895350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398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4970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542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114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4" name="Group 343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-6350" y="-22225"/>
            <a:ext cx="8963025" cy="236538"/>
            <a:chOff x="-4" y="-14"/>
            <a:chExt cx="5646" cy="149"/>
          </a:xfrm>
        </p:grpSpPr>
        <p:sp>
          <p:nvSpPr>
            <p:cNvPr id="122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2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5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8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1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2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2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7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7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7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7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8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3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3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7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6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3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8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8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8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7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8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4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7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2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9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2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7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2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7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3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2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6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0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8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9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4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7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6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8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6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2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377" name="Freeform 35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403975" y="-20638"/>
            <a:ext cx="2559050" cy="2349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164"/>
              </a:cxn>
              <a:cxn ang="0">
                <a:pos x="1612" y="164"/>
              </a:cxn>
              <a:cxn ang="0">
                <a:pos x="1612" y="0"/>
              </a:cxn>
              <a:cxn ang="0">
                <a:pos x="0" y="0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0" name="AutoShape 196"/>
          <p:cNvSpPr>
            <a:spLocks noChangeAspect="1" noChangeArrowheads="1" noTextEdit="1"/>
          </p:cNvSpPr>
          <p:nvPr>
            <p:custDataLst>
              <p:tags r:id="rId18"/>
            </p:custDataLst>
          </p:nvPr>
        </p:nvSpPr>
        <p:spPr bwMode="auto">
          <a:xfrm>
            <a:off x="-6350" y="-26988"/>
            <a:ext cx="8991600" cy="25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7197" name="Group 35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4763" y="6484938"/>
            <a:ext cx="8958262" cy="258762"/>
            <a:chOff x="3" y="4085"/>
            <a:chExt cx="5643" cy="163"/>
          </a:xfrm>
        </p:grpSpPr>
        <p:sp>
          <p:nvSpPr>
            <p:cNvPr id="1060" name="Rectangle 36"/>
            <p:cNvSpPr>
              <a:spLocks noChangeArrowheads="1"/>
            </p:cNvSpPr>
            <p:nvPr userDrawn="1">
              <p:custDataLst>
                <p:tags r:id="rId26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78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164"/>
                </a:cxn>
                <a:cxn ang="0">
                  <a:pos x="1612" y="164"/>
                </a:cxn>
                <a:cxn ang="0">
                  <a:pos x="1612" y="0"/>
                </a:cxn>
                <a:cxn ang="0">
                  <a:pos x="0" y="0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6870700" y="6527800"/>
            <a:ext cx="1866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E1DB7E-98C8-4EA7-9365-294D766F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99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00" name="Rectangle 3"/>
          <p:cNvSpPr>
            <a:spLocks noGrp="1" noChangeArrowheads="1"/>
          </p:cNvSpPr>
          <p:nvPr>
            <p:ph type="body" idx="1"/>
            <p:custDataLst>
              <p:tags r:id="rId22"/>
            </p:custDataLst>
          </p:nvPr>
        </p:nvSpPr>
        <p:spPr bwMode="auto">
          <a:xfrm>
            <a:off x="122238" y="1273175"/>
            <a:ext cx="86185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7201" name="McK Slide Elements"/>
          <p:cNvGrpSpPr>
            <a:grpSpLocks/>
          </p:cNvGrpSpPr>
          <p:nvPr/>
        </p:nvGrpSpPr>
        <p:grpSpPr bwMode="auto">
          <a:xfrm>
            <a:off x="122238" y="531813"/>
            <a:ext cx="8618537" cy="6167437"/>
            <a:chOff x="77" y="335"/>
            <a:chExt cx="5429" cy="3885"/>
          </a:xfrm>
        </p:grpSpPr>
        <p:sp>
          <p:nvSpPr>
            <p:cNvPr id="1032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895350">
                <a:defRPr/>
              </a:pPr>
              <a:r>
                <a:rPr lang="en-US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2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06450" indent="-806450" defTabSz="895350">
                <a:tabLst>
                  <a:tab pos="717550" algn="r"/>
                </a:tabLst>
                <a:defRPr/>
              </a:pPr>
              <a:r>
                <a:rPr lang="ru-RU">
                  <a:solidFill>
                    <a:srgbClr val="000000"/>
                  </a:solidFill>
                </a:rPr>
                <a:t>	</a:t>
              </a:r>
              <a:r>
                <a:rPr lang="en-US">
                  <a:solidFill>
                    <a:srgbClr val="000000"/>
                  </a:solidFill>
                </a:rPr>
                <a:t>*</a:t>
              </a:r>
              <a:r>
                <a:rPr lang="ru-RU">
                  <a:solidFill>
                    <a:srgbClr val="000000"/>
                  </a:solidFill>
                </a:rPr>
                <a:t>	Сноска</a:t>
              </a:r>
              <a:endParaRPr lang="en-US">
                <a:solidFill>
                  <a:srgbClr val="000000"/>
                </a:solidFill>
              </a:endParaRPr>
            </a:p>
            <a:p>
              <a:pPr marL="806450" indent="-806450" defTabSz="895350">
                <a:spcBef>
                  <a:spcPct val="20000"/>
                </a:spcBef>
                <a:tabLst>
                  <a:tab pos="717550" algn="r"/>
                </a:tabLst>
                <a:defRPr/>
              </a:pPr>
              <a:r>
                <a:rPr lang="ru-RU">
                  <a:solidFill>
                    <a:srgbClr val="000000"/>
                  </a:solidFill>
                </a:rPr>
                <a:t>	Источник</a:t>
              </a:r>
              <a:r>
                <a:rPr lang="en-US">
                  <a:solidFill>
                    <a:srgbClr val="000000"/>
                  </a:solidFill>
                </a:rPr>
                <a:t>:</a:t>
              </a:r>
              <a:r>
                <a:rPr lang="ru-RU">
                  <a:solidFill>
                    <a:srgbClr val="000000"/>
                  </a:solidFill>
                </a:rPr>
                <a:t>	Источник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52" name="Working Draft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8027194" y="2710656"/>
            <a:ext cx="17287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053" name="Printed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8403431" y="4217194"/>
            <a:ext cx="976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000000"/>
                </a:solidFill>
              </a:rPr>
              <a:t>Printed 08/06/2006 17:52:59</a:t>
            </a:r>
          </a:p>
        </p:txBody>
      </p:sp>
      <p:sp>
        <p:nvSpPr>
          <p:cNvPr id="1029" name="doc id"/>
          <p:cNvSpPr>
            <a:spLocks noGrp="1" noChangeArrowheads="1"/>
          </p:cNvSpPr>
          <p:nvPr>
            <p:ph type="ftr" sz="quarter" idx="3"/>
            <p:custDataLst>
              <p:tags r:id="rId25"/>
            </p:custDataLst>
          </p:nvPr>
        </p:nvSpPr>
        <p:spPr bwMode="auto">
          <a:xfrm>
            <a:off x="147638" y="36513"/>
            <a:ext cx="1806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1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  <p:graphicFrame>
        <p:nvGraphicFramePr>
          <p:cNvPr id="7192" name="AutoShape 24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r:id="rId27" imgW="0" imgH="0" progId="">
                  <p:embed/>
                </p:oleObj>
              </mc:Choice>
              <mc:Fallback>
                <p:oleObj r:id="rId2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59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hf hd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4463" indent="-142875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295275" indent="-149225" algn="l" defTabSz="895350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31800" indent="-134938" algn="l" defTabSz="895350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82613" indent="-149225" algn="l" defTabSz="895350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398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4970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542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114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4" name="Group 343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-6350" y="-22225"/>
            <a:ext cx="8963025" cy="236538"/>
            <a:chOff x="-4" y="-14"/>
            <a:chExt cx="5646" cy="149"/>
          </a:xfrm>
        </p:grpSpPr>
        <p:sp>
          <p:nvSpPr>
            <p:cNvPr id="122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2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5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8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1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2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2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7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7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7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7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8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3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3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7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6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3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8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8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8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7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8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4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7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2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9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2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7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2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7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3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2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6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0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8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9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4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7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6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8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6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2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377" name="Freeform 35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403975" y="-20638"/>
            <a:ext cx="2559050" cy="2349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164"/>
              </a:cxn>
              <a:cxn ang="0">
                <a:pos x="1612" y="164"/>
              </a:cxn>
              <a:cxn ang="0">
                <a:pos x="1612" y="0"/>
              </a:cxn>
              <a:cxn ang="0">
                <a:pos x="0" y="0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0" name="AutoShape 196"/>
          <p:cNvSpPr>
            <a:spLocks noChangeAspect="1" noChangeArrowheads="1" noTextEdit="1"/>
          </p:cNvSpPr>
          <p:nvPr>
            <p:custDataLst>
              <p:tags r:id="rId18"/>
            </p:custDataLst>
          </p:nvPr>
        </p:nvSpPr>
        <p:spPr bwMode="auto">
          <a:xfrm>
            <a:off x="-6350" y="-26988"/>
            <a:ext cx="8991600" cy="25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7197" name="Group 35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4763" y="6484938"/>
            <a:ext cx="8958262" cy="258762"/>
            <a:chOff x="3" y="4085"/>
            <a:chExt cx="5643" cy="163"/>
          </a:xfrm>
        </p:grpSpPr>
        <p:sp>
          <p:nvSpPr>
            <p:cNvPr id="1060" name="Rectangle 36"/>
            <p:cNvSpPr>
              <a:spLocks noChangeArrowheads="1"/>
            </p:cNvSpPr>
            <p:nvPr userDrawn="1">
              <p:custDataLst>
                <p:tags r:id="rId26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78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164"/>
                </a:cxn>
                <a:cxn ang="0">
                  <a:pos x="1612" y="164"/>
                </a:cxn>
                <a:cxn ang="0">
                  <a:pos x="1612" y="0"/>
                </a:cxn>
                <a:cxn ang="0">
                  <a:pos x="0" y="0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6870700" y="6527800"/>
            <a:ext cx="1866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E1DB7E-98C8-4EA7-9365-294D766F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99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00" name="Rectangle 3"/>
          <p:cNvSpPr>
            <a:spLocks noGrp="1" noChangeArrowheads="1"/>
          </p:cNvSpPr>
          <p:nvPr>
            <p:ph type="body" idx="1"/>
            <p:custDataLst>
              <p:tags r:id="rId22"/>
            </p:custDataLst>
          </p:nvPr>
        </p:nvSpPr>
        <p:spPr bwMode="auto">
          <a:xfrm>
            <a:off x="122238" y="1273175"/>
            <a:ext cx="86185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7201" name="McK Slide Elements"/>
          <p:cNvGrpSpPr>
            <a:grpSpLocks/>
          </p:cNvGrpSpPr>
          <p:nvPr/>
        </p:nvGrpSpPr>
        <p:grpSpPr bwMode="auto">
          <a:xfrm>
            <a:off x="122238" y="531813"/>
            <a:ext cx="8618537" cy="6167437"/>
            <a:chOff x="77" y="335"/>
            <a:chExt cx="5429" cy="3885"/>
          </a:xfrm>
        </p:grpSpPr>
        <p:sp>
          <p:nvSpPr>
            <p:cNvPr id="1032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895350">
                <a:defRPr/>
              </a:pPr>
              <a:r>
                <a:rPr lang="en-US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2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06450" indent="-806450" defTabSz="895350">
                <a:tabLst>
                  <a:tab pos="717550" algn="r"/>
                </a:tabLst>
                <a:defRPr/>
              </a:pPr>
              <a:r>
                <a:rPr lang="ru-RU">
                  <a:solidFill>
                    <a:srgbClr val="000000"/>
                  </a:solidFill>
                </a:rPr>
                <a:t>	</a:t>
              </a:r>
              <a:r>
                <a:rPr lang="en-US">
                  <a:solidFill>
                    <a:srgbClr val="000000"/>
                  </a:solidFill>
                </a:rPr>
                <a:t>*</a:t>
              </a:r>
              <a:r>
                <a:rPr lang="ru-RU">
                  <a:solidFill>
                    <a:srgbClr val="000000"/>
                  </a:solidFill>
                </a:rPr>
                <a:t>	Сноска</a:t>
              </a:r>
              <a:endParaRPr lang="en-US">
                <a:solidFill>
                  <a:srgbClr val="000000"/>
                </a:solidFill>
              </a:endParaRPr>
            </a:p>
            <a:p>
              <a:pPr marL="806450" indent="-806450" defTabSz="895350">
                <a:spcBef>
                  <a:spcPct val="20000"/>
                </a:spcBef>
                <a:tabLst>
                  <a:tab pos="717550" algn="r"/>
                </a:tabLst>
                <a:defRPr/>
              </a:pPr>
              <a:r>
                <a:rPr lang="ru-RU">
                  <a:solidFill>
                    <a:srgbClr val="000000"/>
                  </a:solidFill>
                </a:rPr>
                <a:t>	Источник</a:t>
              </a:r>
              <a:r>
                <a:rPr lang="en-US">
                  <a:solidFill>
                    <a:srgbClr val="000000"/>
                  </a:solidFill>
                </a:rPr>
                <a:t>:</a:t>
              </a:r>
              <a:r>
                <a:rPr lang="ru-RU">
                  <a:solidFill>
                    <a:srgbClr val="000000"/>
                  </a:solidFill>
                </a:rPr>
                <a:t>	Источник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52" name="Working Draft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8027194" y="2710656"/>
            <a:ext cx="17287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053" name="Printed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8403431" y="4217194"/>
            <a:ext cx="976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000000"/>
                </a:solidFill>
              </a:rPr>
              <a:t>Printed 08/06/2006 17:52:59</a:t>
            </a:r>
          </a:p>
        </p:txBody>
      </p:sp>
      <p:sp>
        <p:nvSpPr>
          <p:cNvPr id="1029" name="doc id"/>
          <p:cNvSpPr>
            <a:spLocks noGrp="1" noChangeArrowheads="1"/>
          </p:cNvSpPr>
          <p:nvPr>
            <p:ph type="ftr" sz="quarter" idx="3"/>
            <p:custDataLst>
              <p:tags r:id="rId25"/>
            </p:custDataLst>
          </p:nvPr>
        </p:nvSpPr>
        <p:spPr bwMode="auto">
          <a:xfrm>
            <a:off x="147638" y="36513"/>
            <a:ext cx="1806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1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  <p:graphicFrame>
        <p:nvGraphicFramePr>
          <p:cNvPr id="7192" name="AutoShape 24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r:id="rId27" imgW="0" imgH="0" progId="">
                  <p:embed/>
                </p:oleObj>
              </mc:Choice>
              <mc:Fallback>
                <p:oleObj r:id="rId2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57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hf hd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4463" indent="-142875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295275" indent="-149225" algn="l" defTabSz="895350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31800" indent="-134938" algn="l" defTabSz="895350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82613" indent="-149225" algn="l" defTabSz="895350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398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4970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542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114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4" name="Group 343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-6350" y="-22225"/>
            <a:ext cx="8963025" cy="236538"/>
            <a:chOff x="-4" y="-14"/>
            <a:chExt cx="5646" cy="149"/>
          </a:xfrm>
        </p:grpSpPr>
        <p:sp>
          <p:nvSpPr>
            <p:cNvPr id="122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2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5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8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1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2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2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7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7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7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7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8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3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3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7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6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3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8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8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8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7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8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4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7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2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9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2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7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2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7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3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2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6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0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8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9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4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7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6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8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6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2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377" name="Freeform 353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6403975" y="-20638"/>
            <a:ext cx="2559050" cy="2349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164"/>
              </a:cxn>
              <a:cxn ang="0">
                <a:pos x="1612" y="164"/>
              </a:cxn>
              <a:cxn ang="0">
                <a:pos x="1612" y="0"/>
              </a:cxn>
              <a:cxn ang="0">
                <a:pos x="0" y="0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0" name="AutoShape 196"/>
          <p:cNvSpPr>
            <a:spLocks noChangeAspect="1" noChangeArrowheads="1" noTextEdit="1"/>
          </p:cNvSpPr>
          <p:nvPr>
            <p:custDataLst>
              <p:tags r:id="rId17"/>
            </p:custDataLst>
          </p:nvPr>
        </p:nvSpPr>
        <p:spPr bwMode="auto">
          <a:xfrm>
            <a:off x="-6350" y="-26988"/>
            <a:ext cx="8991600" cy="25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077" name="Group 35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763" y="6484938"/>
            <a:ext cx="8958262" cy="258762"/>
            <a:chOff x="3" y="4085"/>
            <a:chExt cx="5643" cy="163"/>
          </a:xfrm>
        </p:grpSpPr>
        <p:sp>
          <p:nvSpPr>
            <p:cNvPr id="1060" name="Rectangle 36"/>
            <p:cNvSpPr>
              <a:spLocks noChangeArrowheads="1"/>
            </p:cNvSpPr>
            <p:nvPr userDrawn="1">
              <p:custDataLst>
                <p:tags r:id="rId25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78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164"/>
                </a:cxn>
                <a:cxn ang="0">
                  <a:pos x="1612" y="164"/>
                </a:cxn>
                <a:cxn ang="0">
                  <a:pos x="1612" y="0"/>
                </a:cxn>
                <a:cxn ang="0">
                  <a:pos x="0" y="0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870700" y="6527800"/>
            <a:ext cx="1866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4A44DE-BFCE-4CA7-A06E-47C3442E5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79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80" name="Rectangle 3"/>
          <p:cNvSpPr>
            <a:spLocks noGrp="1" noChangeArrowheads="1"/>
          </p:cNvSpPr>
          <p:nvPr>
            <p:ph type="body" idx="1"/>
            <p:custDataLst>
              <p:tags r:id="rId21"/>
            </p:custDataLst>
          </p:nvPr>
        </p:nvSpPr>
        <p:spPr bwMode="auto">
          <a:xfrm>
            <a:off x="122238" y="1273175"/>
            <a:ext cx="86185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081" name="McK Slide Elements"/>
          <p:cNvGrpSpPr>
            <a:grpSpLocks/>
          </p:cNvGrpSpPr>
          <p:nvPr/>
        </p:nvGrpSpPr>
        <p:grpSpPr bwMode="auto">
          <a:xfrm>
            <a:off x="122238" y="531813"/>
            <a:ext cx="8618537" cy="6167437"/>
            <a:chOff x="77" y="335"/>
            <a:chExt cx="5429" cy="3885"/>
          </a:xfrm>
        </p:grpSpPr>
        <p:sp>
          <p:nvSpPr>
            <p:cNvPr id="1032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895350">
                <a:defRPr/>
              </a:pPr>
              <a:r>
                <a:rPr lang="en-US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2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06450" indent="-806450" defTabSz="895350">
                <a:tabLst>
                  <a:tab pos="717550" algn="r"/>
                </a:tabLst>
                <a:defRPr/>
              </a:pPr>
              <a:r>
                <a:rPr lang="ru-RU">
                  <a:solidFill>
                    <a:srgbClr val="000000"/>
                  </a:solidFill>
                </a:rPr>
                <a:t>	</a:t>
              </a:r>
              <a:r>
                <a:rPr lang="en-US">
                  <a:solidFill>
                    <a:srgbClr val="000000"/>
                  </a:solidFill>
                </a:rPr>
                <a:t>*</a:t>
              </a:r>
              <a:r>
                <a:rPr lang="ru-RU">
                  <a:solidFill>
                    <a:srgbClr val="000000"/>
                  </a:solidFill>
                </a:rPr>
                <a:t>	Сноска</a:t>
              </a:r>
              <a:endParaRPr lang="en-US">
                <a:solidFill>
                  <a:srgbClr val="000000"/>
                </a:solidFill>
              </a:endParaRPr>
            </a:p>
            <a:p>
              <a:pPr marL="806450" indent="-806450" defTabSz="895350">
                <a:spcBef>
                  <a:spcPct val="20000"/>
                </a:spcBef>
                <a:tabLst>
                  <a:tab pos="717550" algn="r"/>
                </a:tabLst>
                <a:defRPr/>
              </a:pPr>
              <a:r>
                <a:rPr lang="ru-RU">
                  <a:solidFill>
                    <a:srgbClr val="000000"/>
                  </a:solidFill>
                </a:rPr>
                <a:t>	Источник</a:t>
              </a:r>
              <a:r>
                <a:rPr lang="en-US">
                  <a:solidFill>
                    <a:srgbClr val="000000"/>
                  </a:solidFill>
                </a:rPr>
                <a:t>:</a:t>
              </a:r>
              <a:r>
                <a:rPr lang="ru-RU">
                  <a:solidFill>
                    <a:srgbClr val="000000"/>
                  </a:solidFill>
                </a:rPr>
                <a:t>	Источник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52" name="Working Draft" hidden="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5400000">
            <a:off x="8027194" y="2710656"/>
            <a:ext cx="17287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053" name="Printed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8403431" y="4217194"/>
            <a:ext cx="976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000000"/>
                </a:solidFill>
              </a:rPr>
              <a:t>Printed 08/06/2006 17:52:59</a:t>
            </a:r>
          </a:p>
        </p:txBody>
      </p:sp>
      <p:sp>
        <p:nvSpPr>
          <p:cNvPr id="1029" name="doc id"/>
          <p:cNvSpPr>
            <a:spLocks noGrp="1" noChangeArrowheads="1"/>
          </p:cNvSpPr>
          <p:nvPr>
            <p:ph type="ftr" sz="quarter" idx="3"/>
            <p:custDataLst>
              <p:tags r:id="rId24"/>
            </p:custDataLst>
          </p:nvPr>
        </p:nvSpPr>
        <p:spPr bwMode="auto">
          <a:xfrm>
            <a:off x="147638" y="36513"/>
            <a:ext cx="1806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1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  <p:graphicFrame>
        <p:nvGraphicFramePr>
          <p:cNvPr id="2072" name="AutoShape 24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r:id="rId26" imgW="0" imgH="0" progId="">
                  <p:embed/>
                </p:oleObj>
              </mc:Choice>
              <mc:Fallback>
                <p:oleObj r:id="rId2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23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hf hd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4463" indent="-142875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295275" indent="-149225" algn="l" defTabSz="895350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31800" indent="-134938" algn="l" defTabSz="895350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82613" indent="-149225" algn="l" defTabSz="895350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398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4970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542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114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14A93FC33830803A778BAAE032207FCE7BC3D71005CA05C3CE466A5CB19FECAD8DCD3CA96B5048EE34F6BDAFFy8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4" Type="http://schemas.openxmlformats.org/officeDocument/2006/relationships/hyperlink" Target="consultantplus://offline/ref=D14A93FC33830803A778BAAE032207FCE7BC3D71005CA05C3CE466A5CB19FECAD8DCD3CA96B5048EE34F63DFFFyB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stroyrf.ru/trades/gradostroitelnaya-deyatelnost-i-arhitektura/17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rkobl.ru/sites/econom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 txBox="1">
            <a:spLocks/>
          </p:cNvSpPr>
          <p:nvPr/>
        </p:nvSpPr>
        <p:spPr bwMode="auto">
          <a:xfrm>
            <a:off x="595313" y="2065337"/>
            <a:ext cx="77724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Calibri" pitchFamily="34" charset="0"/>
              </a:rPr>
              <a:t>Участие муниципальных образований Иркутской </a:t>
            </a:r>
            <a:r>
              <a:rPr lang="ru-RU" sz="2500" b="1" dirty="0">
                <a:solidFill>
                  <a:srgbClr val="002060"/>
                </a:solidFill>
                <a:latin typeface="Calibri" pitchFamily="34" charset="0"/>
              </a:rPr>
              <a:t>области </a:t>
            </a:r>
            <a:r>
              <a:rPr lang="ru-RU" sz="2500" b="1" dirty="0" smtClean="0">
                <a:solidFill>
                  <a:srgbClr val="002060"/>
                </a:solidFill>
                <a:latin typeface="Calibri" pitchFamily="34" charset="0"/>
              </a:rPr>
              <a:t>в государственных программах Иркутской области</a:t>
            </a:r>
            <a:endParaRPr lang="ru-RU" sz="25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214313" y="5113338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i="1" u="sng" dirty="0">
                <a:solidFill>
                  <a:srgbClr val="000000"/>
                </a:solidFill>
              </a:rPr>
              <a:t>Докладчик:</a:t>
            </a:r>
          </a:p>
          <a:p>
            <a:pPr algn="just"/>
            <a:endParaRPr lang="ru-RU" sz="800" i="1" u="sng" dirty="0">
              <a:solidFill>
                <a:srgbClr val="000000"/>
              </a:solidFill>
            </a:endParaRPr>
          </a:p>
          <a:p>
            <a:pPr algn="just"/>
            <a:r>
              <a:rPr lang="ru-RU" sz="1400" i="1" dirty="0" smtClean="0">
                <a:solidFill>
                  <a:srgbClr val="000000"/>
                </a:solidFill>
              </a:rPr>
              <a:t>Кузьмина Екатерина Вячеславовна – заместитель </a:t>
            </a:r>
            <a:r>
              <a:rPr lang="ru-RU" sz="1400" i="1" dirty="0" smtClean="0">
                <a:solidFill>
                  <a:schemeClr val="accent4"/>
                </a:solidFill>
              </a:rPr>
              <a:t>начальника отдела пространственного развития в </a:t>
            </a:r>
            <a:r>
              <a:rPr lang="ru-RU" sz="1400" i="1" dirty="0" smtClean="0">
                <a:solidFill>
                  <a:srgbClr val="000000"/>
                </a:solidFill>
              </a:rPr>
              <a:t>управлении государственного регулирования экономики министерства </a:t>
            </a:r>
            <a:r>
              <a:rPr lang="ru-RU" sz="1400" i="1" dirty="0">
                <a:solidFill>
                  <a:srgbClr val="000000"/>
                </a:solidFill>
              </a:rPr>
              <a:t>экономического развития 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6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7E0C54-E969-4258-B746-9FE3CEA971E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658491" y="2899072"/>
            <a:ext cx="7644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076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4"/>
          <p:cNvSpPr txBox="1">
            <a:spLocks/>
          </p:cNvSpPr>
          <p:nvPr/>
        </p:nvSpPr>
        <p:spPr bwMode="auto">
          <a:xfrm>
            <a:off x="230188" y="374780"/>
            <a:ext cx="851058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Calibri" pitchFamily="34" charset="0"/>
              </a:rPr>
              <a:t>Закон 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</a:rPr>
              <a:t>Иркутской области от 18.12.2017 </a:t>
            </a:r>
            <a:r>
              <a:rPr lang="ru-RU" sz="1800" b="1" dirty="0" smtClean="0">
                <a:solidFill>
                  <a:srgbClr val="000000"/>
                </a:solidFill>
                <a:latin typeface="Calibri" pitchFamily="34" charset="0"/>
              </a:rPr>
              <a:t>№ 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</a:rPr>
              <a:t>98-ОЗ </a:t>
            </a:r>
            <a:r>
              <a:rPr lang="ru-RU" sz="1800" b="1" dirty="0" smtClean="0">
                <a:solidFill>
                  <a:srgbClr val="000000"/>
                </a:solidFill>
                <a:latin typeface="Calibri" pitchFamily="34" charset="0"/>
              </a:rPr>
              <a:t>«Об 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</a:rPr>
              <a:t>областном бюджете на 2018 год и на плановый период 2019 и 2020 </a:t>
            </a:r>
            <a:r>
              <a:rPr lang="ru-RU" sz="1800" b="1" dirty="0" smtClean="0">
                <a:solidFill>
                  <a:srgbClr val="000000"/>
                </a:solidFill>
                <a:latin typeface="Calibri" pitchFamily="34" charset="0"/>
              </a:rPr>
              <a:t>годов»</a:t>
            </a:r>
            <a:endParaRPr lang="ru-RU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4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230188" y="1074737"/>
            <a:ext cx="8507412" cy="1588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none" w="lg" len="lg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cxnSp>
      <p:sp>
        <p:nvSpPr>
          <p:cNvPr id="63491" name="Номер слайда 53"/>
          <p:cNvSpPr txBox="1">
            <a:spLocks noGrp="1"/>
          </p:cNvSpPr>
          <p:nvPr/>
        </p:nvSpPr>
        <p:spPr bwMode="auto">
          <a:xfrm>
            <a:off x="6870700" y="6527800"/>
            <a:ext cx="18669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ru-RU" sz="1100" b="1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en-US" sz="11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Прямоугольник 43"/>
          <p:cNvSpPr>
            <a:spLocks noChangeArrowheads="1"/>
          </p:cNvSpPr>
          <p:nvPr/>
        </p:nvSpPr>
        <p:spPr bwMode="auto">
          <a:xfrm>
            <a:off x="98252" y="1027113"/>
            <a:ext cx="8693150" cy="5353140"/>
          </a:xfrm>
          <a:prstGeom prst="roundRect">
            <a:avLst>
              <a:gd name="adj" fmla="val 4083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36000" tIns="36000" rIns="0" bIns="36000" anchor="t"/>
          <a:lstStyle/>
          <a:p>
            <a:pPr algn="just"/>
            <a:r>
              <a:rPr lang="ru-RU" sz="1600" b="1" dirty="0">
                <a:solidFill>
                  <a:schemeClr val="accent5">
                    <a:lumMod val="10000"/>
                  </a:schemeClr>
                </a:solidFill>
              </a:rPr>
              <a:t>Статья 15</a:t>
            </a:r>
          </a:p>
          <a:p>
            <a:pPr algn="just"/>
            <a:endParaRPr lang="ru-RU" sz="1600" dirty="0">
              <a:solidFill>
                <a:schemeClr val="accent5">
                  <a:lumMod val="10000"/>
                </a:schemeClr>
              </a:solidFill>
            </a:endParaRPr>
          </a:p>
          <a:p>
            <a:pPr algn="just"/>
            <a:r>
              <a:rPr lang="ru-RU" sz="1600" dirty="0">
                <a:solidFill>
                  <a:schemeClr val="accent5">
                    <a:lumMod val="10000"/>
                  </a:schemeClr>
                </a:solidFill>
              </a:rPr>
              <a:t>1. Установить, что в 2018 - 2020 годах из областного бюджета местным бюджетам предоставляются субсидии, установленные в статье 14 настоящего Закона и в </a:t>
            </a:r>
            <a:r>
              <a:rPr lang="ru-RU" sz="1600" dirty="0">
                <a:solidFill>
                  <a:schemeClr val="accent5">
                    <a:lumMod val="10000"/>
                  </a:schemeClr>
                </a:solidFill>
                <a:latin typeface="+mn-lt"/>
                <a:cs typeface="Andalus" panose="02020603050405020304" pitchFamily="18" charset="-78"/>
              </a:rPr>
              <a:t>нормативных правовых актах Правительства Иркутской области.</a:t>
            </a:r>
            <a:endParaRPr lang="ru-RU" sz="1600" dirty="0">
              <a:solidFill>
                <a:schemeClr val="accent5">
                  <a:lumMod val="10000"/>
                </a:schemeClr>
              </a:solidFill>
              <a:latin typeface="+mn-lt"/>
              <a:cs typeface="Andalus" panose="02020603050405020304" pitchFamily="18" charset="-78"/>
              <a:hlinkClick r:id="rId3"/>
            </a:endParaRPr>
          </a:p>
          <a:p>
            <a:pPr algn="just"/>
            <a:r>
              <a:rPr lang="ru-RU" sz="1600" dirty="0">
                <a:solidFill>
                  <a:schemeClr val="accent5">
                    <a:lumMod val="10000"/>
                  </a:schemeClr>
                </a:solidFill>
                <a:latin typeface="+mn-lt"/>
                <a:cs typeface="Andalus" panose="02020603050405020304" pitchFamily="18" charset="-78"/>
              </a:rPr>
              <a:t>2. </a:t>
            </a:r>
            <a:r>
              <a:rPr lang="ru-RU" sz="1600" b="1" dirty="0">
                <a:solidFill>
                  <a:schemeClr val="accent5">
                    <a:lumMod val="10000"/>
                  </a:schemeClr>
                </a:solidFill>
                <a:latin typeface="+mn-lt"/>
                <a:cs typeface="Andalus" panose="02020603050405020304" pitchFamily="18" charset="-78"/>
              </a:rPr>
              <a:t>Распределение субсидий</a:t>
            </a:r>
            <a:r>
              <a:rPr lang="ru-RU" sz="1600" dirty="0">
                <a:solidFill>
                  <a:schemeClr val="accent5">
                    <a:lumMod val="10000"/>
                  </a:schemeClr>
                </a:solidFill>
                <a:latin typeface="+mn-lt"/>
                <a:cs typeface="Andalus" panose="02020603050405020304" pitchFamily="18" charset="-78"/>
              </a:rPr>
              <a:t>, предоставляемых из областного бюджета местным бюджетам, на 2018 - 2020 годы, за исключением субсидий, распределение которых установлено согласно приложениям 18, 19 к настоящему Закону, а также субсидий на реализацию мероприятий, направленных на улучшение показателей планирования и исполнения бюджетов муниципальных образований Иркутской области, </a:t>
            </a:r>
            <a:r>
              <a:rPr lang="ru-RU" sz="1600" b="1" dirty="0">
                <a:solidFill>
                  <a:schemeClr val="accent5">
                    <a:lumMod val="10000"/>
                  </a:schemeClr>
                </a:solidFill>
                <a:latin typeface="+mn-lt"/>
                <a:cs typeface="Andalus" panose="02020603050405020304" pitchFamily="18" charset="-78"/>
              </a:rPr>
              <a:t>устанавливается </a:t>
            </a:r>
            <a:r>
              <a:rPr lang="ru-RU" sz="1600" dirty="0">
                <a:solidFill>
                  <a:schemeClr val="accent5">
                    <a:lumMod val="10000"/>
                  </a:schemeClr>
                </a:solidFill>
                <a:latin typeface="+mn-lt"/>
                <a:cs typeface="Andalus" panose="02020603050405020304" pitchFamily="18" charset="-78"/>
              </a:rPr>
              <a:t>Правительством Иркутской области </a:t>
            </a:r>
            <a:r>
              <a:rPr lang="ru-RU" sz="1600" b="1" dirty="0">
                <a:solidFill>
                  <a:schemeClr val="accent5">
                    <a:lumMod val="10000"/>
                  </a:schemeClr>
                </a:solidFill>
                <a:latin typeface="+mn-lt"/>
                <a:cs typeface="Andalus" panose="02020603050405020304" pitchFamily="18" charset="-78"/>
              </a:rPr>
              <a:t>в срок до 1 марта 2018 года</a:t>
            </a:r>
            <a:r>
              <a:rPr lang="ru-RU" sz="1600" dirty="0">
                <a:solidFill>
                  <a:schemeClr val="accent5">
                    <a:lumMod val="10000"/>
                  </a:schemeClr>
                </a:solidFill>
                <a:latin typeface="+mn-lt"/>
                <a:cs typeface="Andalus" panose="02020603050405020304" pitchFamily="18" charset="-78"/>
              </a:rPr>
              <a:t>.</a:t>
            </a:r>
            <a:endParaRPr lang="ru-RU" sz="1600" dirty="0">
              <a:solidFill>
                <a:schemeClr val="accent5">
                  <a:lumMod val="10000"/>
                </a:schemeClr>
              </a:solidFill>
              <a:latin typeface="+mn-lt"/>
              <a:cs typeface="Andalus" panose="02020603050405020304" pitchFamily="18" charset="-78"/>
              <a:hlinkClick r:id="rId4"/>
            </a:endParaRPr>
          </a:p>
          <a:p>
            <a:pPr algn="just"/>
            <a:r>
              <a:rPr lang="ru-RU" sz="1600" b="1" dirty="0">
                <a:solidFill>
                  <a:schemeClr val="accent5">
                    <a:lumMod val="10000"/>
                  </a:schemeClr>
                </a:solidFill>
              </a:rPr>
              <a:t>В случае внесения в течение 2018 года в настоящий Закон изменений в части расходов на предоставление местным бюджетам субсидий</a:t>
            </a:r>
            <a:r>
              <a:rPr lang="ru-RU" sz="1600" dirty="0">
                <a:solidFill>
                  <a:schemeClr val="accent5">
                    <a:lumMod val="10000"/>
                  </a:schemeClr>
                </a:solidFill>
              </a:rPr>
              <a:t>, ранее не предусмотренных областным бюджетом, их распределение осуществляется </a:t>
            </a:r>
            <a:r>
              <a:rPr lang="ru-RU" sz="1600" b="1" dirty="0">
                <a:solidFill>
                  <a:schemeClr val="accent5">
                    <a:lumMod val="10000"/>
                  </a:schemeClr>
                </a:solidFill>
              </a:rPr>
              <a:t>в срок не позднее 30 календарных дней </a:t>
            </a:r>
            <a:r>
              <a:rPr lang="ru-RU" sz="1600" dirty="0">
                <a:solidFill>
                  <a:schemeClr val="accent5">
                    <a:lumMod val="10000"/>
                  </a:schemeClr>
                </a:solidFill>
              </a:rPr>
              <a:t>со дня вступления в силу закона Иркутской области о внесении изменений в настоящий Закон.</a:t>
            </a:r>
          </a:p>
          <a:p>
            <a:pPr algn="just"/>
            <a:r>
              <a:rPr lang="ru-RU" sz="1600" dirty="0">
                <a:solidFill>
                  <a:schemeClr val="accent5">
                    <a:lumMod val="10000"/>
                  </a:schemeClr>
                </a:solidFill>
              </a:rPr>
              <a:t>3. Установить, что </a:t>
            </a:r>
            <a:r>
              <a:rPr lang="ru-RU" sz="1600" b="1" dirty="0">
                <a:solidFill>
                  <a:schemeClr val="accent5">
                    <a:lumMod val="10000"/>
                  </a:schemeClr>
                </a:solidFill>
              </a:rPr>
              <a:t>соглашения о предоставлении субсидий местным бюджетам </a:t>
            </a:r>
            <a:r>
              <a:rPr lang="ru-RU" sz="1600" dirty="0">
                <a:solidFill>
                  <a:schemeClr val="accent5">
                    <a:lumMod val="10000"/>
                  </a:schemeClr>
                </a:solidFill>
              </a:rPr>
              <a:t>на </a:t>
            </a:r>
            <a:r>
              <a:rPr lang="ru-RU" sz="1600" dirty="0" err="1">
                <a:solidFill>
                  <a:schemeClr val="accent5">
                    <a:lumMod val="10000"/>
                  </a:schemeClr>
                </a:solidFill>
              </a:rPr>
              <a:t>софинансирование</a:t>
            </a:r>
            <a:r>
              <a:rPr lang="ru-RU" sz="1600" dirty="0">
                <a:solidFill>
                  <a:schemeClr val="accent5">
                    <a:lumMod val="10000"/>
                  </a:schemeClr>
                </a:solidFill>
              </a:rPr>
              <a:t> расходных обязательств, возникающих при выполнении полномочий органов местного самоуправления по вопросам местного значения, </a:t>
            </a:r>
            <a:r>
              <a:rPr lang="ru-RU" sz="1600" b="1" dirty="0">
                <a:solidFill>
                  <a:schemeClr val="accent5">
                    <a:lumMod val="10000"/>
                  </a:schemeClr>
                </a:solidFill>
              </a:rPr>
              <a:t>заключаются в срок не позднее одного месяца со дня вступления в силу нормативного правового акта </a:t>
            </a:r>
            <a:r>
              <a:rPr lang="ru-RU" sz="1600" dirty="0">
                <a:solidFill>
                  <a:schemeClr val="accent5">
                    <a:lumMod val="10000"/>
                  </a:schemeClr>
                </a:solidFill>
              </a:rPr>
              <a:t>Правительства Иркутской области, </a:t>
            </a:r>
            <a:r>
              <a:rPr lang="ru-RU" sz="1600" b="1" dirty="0">
                <a:solidFill>
                  <a:schemeClr val="accent5">
                    <a:lumMod val="10000"/>
                  </a:schemeClr>
                </a:solidFill>
              </a:rPr>
              <a:t>предусматривающего распределение субсидий</a:t>
            </a:r>
            <a:r>
              <a:rPr lang="ru-RU" sz="16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46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4"/>
          <p:cNvSpPr txBox="1">
            <a:spLocks/>
          </p:cNvSpPr>
          <p:nvPr/>
        </p:nvSpPr>
        <p:spPr bwMode="auto">
          <a:xfrm>
            <a:off x="302008" y="351617"/>
            <a:ext cx="8505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Calibri" pitchFamily="34" charset="0"/>
              </a:rPr>
              <a:t>УЧАСТИЕ МУНИЦИПАЛЬНЫХ ОБРАЗОВАНИЙ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Calibri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</a:rPr>
              <a:t>ГОСУДАРСТВЕННОЙ ПРОГРАММЕ 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</a:rPr>
              <a:t>ИРКУТСКОЙ </a:t>
            </a: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</a:rPr>
              <a:t>ОБЛАСТИ «ЭКОНОМИЧЕСКОЕ РАЗВИТИЕ И ИННОВАЦИОННАЯ ЭКОНОМИКА</a:t>
            </a:r>
            <a:endParaRPr lang="ru-RU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10" name="Номер слайда 3"/>
          <p:cNvSpPr txBox="1">
            <a:spLocks noGrp="1"/>
          </p:cNvSpPr>
          <p:nvPr/>
        </p:nvSpPr>
        <p:spPr bwMode="auto">
          <a:xfrm>
            <a:off x="6870700" y="6527800"/>
            <a:ext cx="1866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ru-RU" b="1">
                <a:solidFill>
                  <a:srgbClr val="FFFFFF"/>
                </a:solidFill>
              </a:rPr>
              <a:t>5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68611" name="Text Box 7"/>
          <p:cNvSpPr txBox="1">
            <a:spLocks noChangeArrowheads="1"/>
          </p:cNvSpPr>
          <p:nvPr/>
        </p:nvSpPr>
        <p:spPr bwMode="auto">
          <a:xfrm>
            <a:off x="197908" y="3022183"/>
            <a:ext cx="863987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66"/>
                </a:solidFill>
              </a:rPr>
              <a:t>  Участие </a:t>
            </a:r>
            <a:r>
              <a:rPr lang="ru-RU" sz="1600" b="1" dirty="0" smtClean="0">
                <a:solidFill>
                  <a:srgbClr val="000066"/>
                </a:solidFill>
              </a:rPr>
              <a:t>МО в ГП в 2017 году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68612" name="Text Box 8"/>
          <p:cNvSpPr txBox="1">
            <a:spLocks noChangeArrowheads="1"/>
          </p:cNvSpPr>
          <p:nvPr/>
        </p:nvSpPr>
        <p:spPr bwMode="auto">
          <a:xfrm>
            <a:off x="227805" y="3436937"/>
            <a:ext cx="4373415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0000"/>
                </a:solidFill>
              </a:rPr>
              <a:t>1. Субсидии </a:t>
            </a:r>
            <a:r>
              <a:rPr lang="ru-RU" sz="1300" dirty="0">
                <a:solidFill>
                  <a:srgbClr val="000000"/>
                </a:solidFill>
              </a:rPr>
              <a:t>на реализацию мероприятий перечня проектов народных </a:t>
            </a:r>
            <a:r>
              <a:rPr lang="ru-RU" sz="1300" dirty="0" smtClean="0">
                <a:solidFill>
                  <a:srgbClr val="000000"/>
                </a:solidFill>
              </a:rPr>
              <a:t>инициатив – 500 млн. рублей (ОБ)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68615" name="AutoShape 71"/>
          <p:cNvSpPr>
            <a:spLocks noChangeArrowheads="1"/>
          </p:cNvSpPr>
          <p:nvPr/>
        </p:nvSpPr>
        <p:spPr bwMode="auto">
          <a:xfrm>
            <a:off x="20018" y="1218822"/>
            <a:ext cx="2381076" cy="1743075"/>
          </a:xfrm>
          <a:prstGeom prst="rightArrow">
            <a:avLst>
              <a:gd name="adj1" fmla="val 73343"/>
              <a:gd name="adj2" fmla="val 52094"/>
            </a:avLst>
          </a:prstGeom>
          <a:gradFill rotWithShape="1">
            <a:gsLst>
              <a:gs pos="0">
                <a:schemeClr val="bg1"/>
              </a:gs>
              <a:gs pos="100000">
                <a:srgbClr val="BACCF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7" name="Прямая соединительная линия 8"/>
          <p:cNvCxnSpPr>
            <a:cxnSpLocks noChangeShapeType="1"/>
          </p:cNvCxnSpPr>
          <p:nvPr/>
        </p:nvCxnSpPr>
        <p:spPr bwMode="auto">
          <a:xfrm rot="10800000" flipH="1">
            <a:off x="235027" y="1135821"/>
            <a:ext cx="8534400" cy="1588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none" w="lg" len="lg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cxnSp>
      <p:sp>
        <p:nvSpPr>
          <p:cNvPr id="68617" name="Text Box 6"/>
          <p:cNvSpPr txBox="1">
            <a:spLocks noChangeArrowheads="1"/>
          </p:cNvSpPr>
          <p:nvPr/>
        </p:nvSpPr>
        <p:spPr bwMode="auto">
          <a:xfrm>
            <a:off x="-167481" y="1707673"/>
            <a:ext cx="25685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960"/>
                </a:solidFill>
              </a:rPr>
              <a:t>Фактическое участие муниципальных </a:t>
            </a:r>
            <a:r>
              <a:rPr lang="ru-RU" sz="1400" b="1" dirty="0" smtClean="0">
                <a:solidFill>
                  <a:srgbClr val="002960"/>
                </a:solidFill>
              </a:rPr>
              <a:t>образований</a:t>
            </a:r>
            <a:endParaRPr lang="ru-RU" sz="1400" b="1" dirty="0">
              <a:solidFill>
                <a:srgbClr val="002960"/>
              </a:solidFill>
            </a:endParaRPr>
          </a:p>
        </p:txBody>
      </p:sp>
      <p:graphicFrame>
        <p:nvGraphicFramePr>
          <p:cNvPr id="68635" name="Group 27"/>
          <p:cNvGraphicFramePr>
            <a:graphicFrameLocks noGrp="1"/>
          </p:cNvGraphicFramePr>
          <p:nvPr>
            <p:extLst/>
          </p:nvPr>
        </p:nvGraphicFramePr>
        <p:xfrm>
          <a:off x="2445834" y="1363167"/>
          <a:ext cx="2111085" cy="1464169"/>
        </p:xfrm>
        <a:graphic>
          <a:graphicData uri="http://schemas.openxmlformats.org/drawingml/2006/table">
            <a:tbl>
              <a:tblPr/>
              <a:tblGrid>
                <a:gridCol w="2111085"/>
              </a:tblGrid>
              <a:tr h="357114"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 год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0FB">
                        <a:alpha val="50195"/>
                      </a:srgbClr>
                    </a:solidFill>
                  </a:tcPr>
                </a:tc>
              </a:tr>
              <a:tr h="1107055"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Направлено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439,6 млн. руб., в т.ч.: </a:t>
                      </a:r>
                    </a:p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ФБ – 106,4 млн. руб., </a:t>
                      </a:r>
                    </a:p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 – 333,2 млн. руб.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27"/>
          <p:cNvGraphicFramePr>
            <a:graphicFrameLocks noGrp="1"/>
          </p:cNvGraphicFramePr>
          <p:nvPr>
            <p:extLst/>
          </p:nvPr>
        </p:nvGraphicFramePr>
        <p:xfrm>
          <a:off x="4556919" y="1363167"/>
          <a:ext cx="2133599" cy="1458197"/>
        </p:xfrm>
        <a:graphic>
          <a:graphicData uri="http://schemas.openxmlformats.org/drawingml/2006/table">
            <a:tbl>
              <a:tblPr/>
              <a:tblGrid>
                <a:gridCol w="2133599"/>
              </a:tblGrid>
              <a:tr h="355658"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год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0FB">
                        <a:alpha val="50195"/>
                      </a:srgbClr>
                    </a:solidFill>
                  </a:tcPr>
                </a:tc>
              </a:tr>
              <a:tr h="1102539"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Направлено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360,5 млн. руб., в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т.ч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.:</a:t>
                      </a:r>
                    </a:p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ФБ – 36,7 млн. руб.,</a:t>
                      </a:r>
                    </a:p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 – 323,8 млн. руб.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08880" y="4173130"/>
            <a:ext cx="4360617" cy="1092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0000"/>
                </a:solidFill>
              </a:rPr>
              <a:t>2</a:t>
            </a:r>
            <a:r>
              <a:rPr lang="ru-RU" sz="1300" dirty="0">
                <a:solidFill>
                  <a:srgbClr val="000000"/>
                </a:solidFill>
              </a:rPr>
              <a:t>. Субсидии на частичное возмещение транспортных расходов юридических лиц и индивидуальных предпринимателей, осуществляющих розничную торговлю и доставку продовольственных </a:t>
            </a:r>
            <a:r>
              <a:rPr lang="ru-RU" sz="1300" dirty="0" smtClean="0">
                <a:solidFill>
                  <a:srgbClr val="000000"/>
                </a:solidFill>
              </a:rPr>
              <a:t>товаров – 25,5 млн. рублей (ОБ)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08880" y="5383484"/>
            <a:ext cx="4360617" cy="1092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0000"/>
                </a:solidFill>
              </a:rPr>
              <a:t>3</a:t>
            </a:r>
            <a:r>
              <a:rPr lang="ru-RU" sz="1300" dirty="0">
                <a:solidFill>
                  <a:srgbClr val="000000"/>
                </a:solidFill>
              </a:rPr>
              <a:t>. Субсидии </a:t>
            </a:r>
            <a:r>
              <a:rPr lang="ru-RU" sz="1300" dirty="0" err="1">
                <a:solidFill>
                  <a:srgbClr val="000000"/>
                </a:solidFill>
              </a:rPr>
              <a:t>монопрофильным</a:t>
            </a:r>
            <a:r>
              <a:rPr lang="ru-RU" sz="1300" dirty="0">
                <a:solidFill>
                  <a:srgbClr val="000000"/>
                </a:solidFill>
              </a:rPr>
              <a:t> муниципальным образованиям Иркутской области, направленные на реализацию мероприятий по развитию малого и среднего </a:t>
            </a:r>
            <a:r>
              <a:rPr lang="ru-RU" sz="1300" dirty="0" smtClean="0">
                <a:solidFill>
                  <a:srgbClr val="000000"/>
                </a:solidFill>
              </a:rPr>
              <a:t>предпринимательства – 17,4 млн. рублей (5,8 </a:t>
            </a:r>
            <a:r>
              <a:rPr lang="ru-RU" sz="1300" dirty="0" err="1" smtClean="0">
                <a:solidFill>
                  <a:srgbClr val="000000"/>
                </a:solidFill>
              </a:rPr>
              <a:t>млн.руб</a:t>
            </a:r>
            <a:r>
              <a:rPr lang="ru-RU" sz="1300" dirty="0" smtClean="0">
                <a:solidFill>
                  <a:srgbClr val="000000"/>
                </a:solidFill>
              </a:rPr>
              <a:t>. ОБ; 11,6 млн. руб. ФБ)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686804" y="5410368"/>
            <a:ext cx="4098514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 smtClean="0"/>
              <a:t>Моногорода: Байкальск, </a:t>
            </a:r>
            <a:r>
              <a:rPr lang="ru-RU" sz="1300" dirty="0" err="1" smtClean="0"/>
              <a:t>Шелехов</a:t>
            </a:r>
            <a:r>
              <a:rPr lang="ru-RU" sz="1300" dirty="0" smtClean="0"/>
              <a:t>, Усолье-Сибирское, Усть-Илимск, Черемхово, Саянск, Тулун, Железногорск-Илимский 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686804" y="4171349"/>
            <a:ext cx="4098514" cy="1092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 err="1"/>
              <a:t>Казачинско</a:t>
            </a:r>
            <a:r>
              <a:rPr lang="ru-RU" sz="1300" dirty="0"/>
              <a:t>-Ленский район; МО Мамско-Чуйского района; </a:t>
            </a:r>
            <a:r>
              <a:rPr lang="ru-RU" sz="1300" dirty="0" err="1"/>
              <a:t>Усть-Кутское</a:t>
            </a:r>
            <a:r>
              <a:rPr lang="ru-RU" sz="1300" dirty="0"/>
              <a:t> МО; </a:t>
            </a:r>
            <a:r>
              <a:rPr lang="ru-RU" sz="1300" dirty="0" smtClean="0"/>
              <a:t>МО г. Бодайбо </a:t>
            </a:r>
            <a:r>
              <a:rPr lang="ru-RU" sz="1300" dirty="0"/>
              <a:t>и района; </a:t>
            </a:r>
            <a:r>
              <a:rPr lang="ru-RU" sz="1300" dirty="0" err="1"/>
              <a:t>Катангский</a:t>
            </a:r>
            <a:r>
              <a:rPr lang="ru-RU" sz="1300" dirty="0"/>
              <a:t> район; </a:t>
            </a:r>
            <a:r>
              <a:rPr lang="ru-RU" sz="1300" dirty="0" err="1"/>
              <a:t>Баяндаевский</a:t>
            </a:r>
            <a:r>
              <a:rPr lang="ru-RU" sz="1300" dirty="0"/>
              <a:t> </a:t>
            </a:r>
            <a:r>
              <a:rPr lang="ru-RU" sz="1300" dirty="0" smtClean="0"/>
              <a:t>район;</a:t>
            </a:r>
          </a:p>
          <a:p>
            <a:pPr algn="ctr"/>
            <a:r>
              <a:rPr lang="ru-RU" sz="1300" dirty="0" err="1"/>
              <a:t>Ольхонское</a:t>
            </a:r>
            <a:r>
              <a:rPr lang="ru-RU" sz="1300" dirty="0"/>
              <a:t> районное МО; </a:t>
            </a:r>
            <a:r>
              <a:rPr lang="ru-RU" sz="1300" dirty="0" err="1"/>
              <a:t>Качугский</a:t>
            </a:r>
            <a:r>
              <a:rPr lang="ru-RU" sz="1300" dirty="0"/>
              <a:t> район; Киренский район; Братский район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709319" y="3430240"/>
            <a:ext cx="4098514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458 </a:t>
            </a:r>
            <a:r>
              <a:rPr lang="ru-RU" sz="1300" dirty="0" smtClean="0"/>
              <a:t>муниципальных образований, в том числе 10 городских округов, 32 муниципальных района, 416 городских и сельских поселений </a:t>
            </a:r>
            <a:endParaRPr lang="ru-RU" sz="1300" dirty="0">
              <a:solidFill>
                <a:srgbClr val="000000"/>
              </a:solidFill>
            </a:endParaRPr>
          </a:p>
        </p:txBody>
      </p:sp>
      <p:graphicFrame>
        <p:nvGraphicFramePr>
          <p:cNvPr id="18" name="Group 27"/>
          <p:cNvGraphicFramePr>
            <a:graphicFrameLocks noGrp="1"/>
          </p:cNvGraphicFramePr>
          <p:nvPr>
            <p:extLst/>
          </p:nvPr>
        </p:nvGraphicFramePr>
        <p:xfrm>
          <a:off x="6690519" y="1363167"/>
          <a:ext cx="2133599" cy="1458197"/>
        </p:xfrm>
        <a:graphic>
          <a:graphicData uri="http://schemas.openxmlformats.org/drawingml/2006/table">
            <a:tbl>
              <a:tblPr/>
              <a:tblGrid>
                <a:gridCol w="2133599"/>
              </a:tblGrid>
              <a:tr h="355658"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год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0FB">
                        <a:alpha val="50195"/>
                      </a:srgbClr>
                    </a:solidFill>
                  </a:tcPr>
                </a:tc>
              </a:tr>
              <a:tr h="1102539"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Направлено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542,9 млн. руб., в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т.ч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.:</a:t>
                      </a:r>
                    </a:p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ФБ – 11,6 млн. руб.,</a:t>
                      </a:r>
                    </a:p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 – 531,3 млн. руб.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34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9"/>
          <p:cNvGrpSpPr/>
          <p:nvPr/>
        </p:nvGrpSpPr>
        <p:grpSpPr>
          <a:xfrm rot="21095698">
            <a:off x="1170652" y="449329"/>
            <a:ext cx="7022701" cy="6081246"/>
            <a:chOff x="2045391" y="1136390"/>
            <a:chExt cx="6214836" cy="5579943"/>
          </a:xfrm>
          <a:solidFill>
            <a:schemeClr val="bg1">
              <a:lumMod val="65000"/>
              <a:alpha val="14000"/>
            </a:schemeClr>
          </a:solidFill>
          <a:effectLst/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 rot="21439583">
              <a:off x="6752058" y="2477588"/>
              <a:ext cx="1508169" cy="1735241"/>
            </a:xfrm>
            <a:custGeom>
              <a:avLst/>
              <a:gdLst/>
              <a:ahLst/>
              <a:cxnLst>
                <a:cxn ang="0">
                  <a:pos x="11" y="85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30" y="67"/>
                </a:cxn>
                <a:cxn ang="0">
                  <a:pos x="52" y="33"/>
                </a:cxn>
                <a:cxn ang="0">
                  <a:pos x="71" y="6"/>
                </a:cxn>
                <a:cxn ang="0">
                  <a:pos x="106" y="7"/>
                </a:cxn>
                <a:cxn ang="0">
                  <a:pos x="140" y="24"/>
                </a:cxn>
                <a:cxn ang="0">
                  <a:pos x="152" y="47"/>
                </a:cxn>
                <a:cxn ang="0">
                  <a:pos x="175" y="75"/>
                </a:cxn>
                <a:cxn ang="0">
                  <a:pos x="196" y="76"/>
                </a:cxn>
                <a:cxn ang="0">
                  <a:pos x="215" y="69"/>
                </a:cxn>
                <a:cxn ang="0">
                  <a:pos x="238" y="90"/>
                </a:cxn>
                <a:cxn ang="0">
                  <a:pos x="246" y="122"/>
                </a:cxn>
                <a:cxn ang="0">
                  <a:pos x="265" y="145"/>
                </a:cxn>
                <a:cxn ang="0">
                  <a:pos x="258" y="174"/>
                </a:cxn>
                <a:cxn ang="0">
                  <a:pos x="228" y="168"/>
                </a:cxn>
                <a:cxn ang="0">
                  <a:pos x="199" y="185"/>
                </a:cxn>
                <a:cxn ang="0">
                  <a:pos x="196" y="204"/>
                </a:cxn>
                <a:cxn ang="0">
                  <a:pos x="191" y="233"/>
                </a:cxn>
                <a:cxn ang="0">
                  <a:pos x="203" y="257"/>
                </a:cxn>
                <a:cxn ang="0">
                  <a:pos x="213" y="265"/>
                </a:cxn>
                <a:cxn ang="0">
                  <a:pos x="218" y="282"/>
                </a:cxn>
                <a:cxn ang="0">
                  <a:pos x="220" y="302"/>
                </a:cxn>
                <a:cxn ang="0">
                  <a:pos x="187" y="319"/>
                </a:cxn>
                <a:cxn ang="0">
                  <a:pos x="139" y="314"/>
                </a:cxn>
                <a:cxn ang="0">
                  <a:pos x="151" y="292"/>
                </a:cxn>
                <a:cxn ang="0">
                  <a:pos x="113" y="293"/>
                </a:cxn>
                <a:cxn ang="0">
                  <a:pos x="95" y="312"/>
                </a:cxn>
                <a:cxn ang="0">
                  <a:pos x="84" y="328"/>
                </a:cxn>
                <a:cxn ang="0">
                  <a:pos x="59" y="346"/>
                </a:cxn>
                <a:cxn ang="0">
                  <a:pos x="28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31" y="327"/>
                </a:cxn>
                <a:cxn ang="0">
                  <a:pos x="24" y="310"/>
                </a:cxn>
                <a:cxn ang="0">
                  <a:pos x="15" y="288"/>
                </a:cxn>
                <a:cxn ang="0">
                  <a:pos x="9" y="276"/>
                </a:cxn>
                <a:cxn ang="0">
                  <a:pos x="10" y="257"/>
                </a:cxn>
                <a:cxn ang="0">
                  <a:pos x="14" y="226"/>
                </a:cxn>
                <a:cxn ang="0">
                  <a:pos x="25" y="209"/>
                </a:cxn>
                <a:cxn ang="0">
                  <a:pos x="18" y="184"/>
                </a:cxn>
                <a:cxn ang="0">
                  <a:pos x="23" y="160"/>
                </a:cxn>
                <a:cxn ang="0">
                  <a:pos x="24" y="129"/>
                </a:cxn>
                <a:cxn ang="0">
                  <a:pos x="18" y="104"/>
                </a:cxn>
              </a:cxnLst>
              <a:rect l="0" t="0" r="r" b="b"/>
              <a:pathLst>
                <a:path w="270" h="365">
                  <a:moveTo>
                    <a:pt x="11" y="85"/>
                  </a:move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cubicBezTo>
                    <a:pt x="11" y="85"/>
                    <a:pt x="11" y="85"/>
                    <a:pt x="11" y="85"/>
                  </a:cubicBez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cubicBezTo>
                    <a:pt x="14" y="83"/>
                    <a:pt x="20" y="86"/>
                    <a:pt x="23" y="84"/>
                  </a:cubicBezTo>
                  <a:cubicBezTo>
                    <a:pt x="26" y="82"/>
                    <a:pt x="26" y="78"/>
                    <a:pt x="27" y="76"/>
                  </a:cubicBezTo>
                  <a:cubicBezTo>
                    <a:pt x="28" y="73"/>
                    <a:pt x="28" y="70"/>
                    <a:pt x="30" y="67"/>
                  </a:cubicBezTo>
                  <a:cubicBezTo>
                    <a:pt x="32" y="65"/>
                    <a:pt x="37" y="62"/>
                    <a:pt x="38" y="58"/>
                  </a:cubicBezTo>
                  <a:cubicBezTo>
                    <a:pt x="40" y="54"/>
                    <a:pt x="37" y="47"/>
                    <a:pt x="39" y="43"/>
                  </a:cubicBezTo>
                  <a:cubicBezTo>
                    <a:pt x="40" y="39"/>
                    <a:pt x="43" y="38"/>
                    <a:pt x="45" y="37"/>
                  </a:cubicBezTo>
                  <a:cubicBezTo>
                    <a:pt x="47" y="35"/>
                    <a:pt x="49" y="34"/>
                    <a:pt x="52" y="33"/>
                  </a:cubicBezTo>
                  <a:cubicBezTo>
                    <a:pt x="54" y="32"/>
                    <a:pt x="56" y="33"/>
                    <a:pt x="57" y="30"/>
                  </a:cubicBezTo>
                  <a:cubicBezTo>
                    <a:pt x="59" y="27"/>
                    <a:pt x="58" y="21"/>
                    <a:pt x="59" y="17"/>
                  </a:cubicBezTo>
                  <a:cubicBezTo>
                    <a:pt x="60" y="14"/>
                    <a:pt x="60" y="11"/>
                    <a:pt x="62" y="9"/>
                  </a:cubicBezTo>
                  <a:cubicBezTo>
                    <a:pt x="64" y="7"/>
                    <a:pt x="68" y="7"/>
                    <a:pt x="71" y="6"/>
                  </a:cubicBezTo>
                  <a:cubicBezTo>
                    <a:pt x="75" y="4"/>
                    <a:pt x="80" y="3"/>
                    <a:pt x="83" y="2"/>
                  </a:cubicBezTo>
                  <a:cubicBezTo>
                    <a:pt x="86" y="1"/>
                    <a:pt x="87" y="0"/>
                    <a:pt x="90" y="0"/>
                  </a:cubicBezTo>
                  <a:cubicBezTo>
                    <a:pt x="92" y="1"/>
                    <a:pt x="94" y="4"/>
                    <a:pt x="97" y="5"/>
                  </a:cubicBezTo>
                  <a:cubicBezTo>
                    <a:pt x="100" y="6"/>
                    <a:pt x="103" y="6"/>
                    <a:pt x="106" y="7"/>
                  </a:cubicBezTo>
                  <a:cubicBezTo>
                    <a:pt x="109" y="8"/>
                    <a:pt x="111" y="9"/>
                    <a:pt x="114" y="10"/>
                  </a:cubicBezTo>
                  <a:cubicBezTo>
                    <a:pt x="117" y="10"/>
                    <a:pt x="121" y="8"/>
                    <a:pt x="124" y="10"/>
                  </a:cubicBezTo>
                  <a:cubicBezTo>
                    <a:pt x="127" y="13"/>
                    <a:pt x="128" y="20"/>
                    <a:pt x="131" y="22"/>
                  </a:cubicBezTo>
                  <a:cubicBezTo>
                    <a:pt x="134" y="25"/>
                    <a:pt x="138" y="22"/>
                    <a:pt x="140" y="24"/>
                  </a:cubicBezTo>
                  <a:cubicBezTo>
                    <a:pt x="143" y="26"/>
                    <a:pt x="142" y="31"/>
                    <a:pt x="145" y="33"/>
                  </a:cubicBezTo>
                  <a:cubicBezTo>
                    <a:pt x="148" y="35"/>
                    <a:pt x="154" y="32"/>
                    <a:pt x="156" y="34"/>
                  </a:cubicBezTo>
                  <a:cubicBezTo>
                    <a:pt x="158" y="36"/>
                    <a:pt x="153" y="37"/>
                    <a:pt x="152" y="39"/>
                  </a:cubicBezTo>
                  <a:cubicBezTo>
                    <a:pt x="151" y="42"/>
                    <a:pt x="151" y="44"/>
                    <a:pt x="152" y="47"/>
                  </a:cubicBezTo>
                  <a:cubicBezTo>
                    <a:pt x="154" y="49"/>
                    <a:pt x="157" y="47"/>
                    <a:pt x="158" y="52"/>
                  </a:cubicBezTo>
                  <a:cubicBezTo>
                    <a:pt x="159" y="56"/>
                    <a:pt x="158" y="67"/>
                    <a:pt x="158" y="70"/>
                  </a:cubicBezTo>
                  <a:cubicBezTo>
                    <a:pt x="159" y="74"/>
                    <a:pt x="159" y="73"/>
                    <a:pt x="162" y="74"/>
                  </a:cubicBezTo>
                  <a:cubicBezTo>
                    <a:pt x="165" y="75"/>
                    <a:pt x="171" y="76"/>
                    <a:pt x="175" y="75"/>
                  </a:cubicBezTo>
                  <a:cubicBezTo>
                    <a:pt x="178" y="74"/>
                    <a:pt x="180" y="70"/>
                    <a:pt x="182" y="69"/>
                  </a:cubicBezTo>
                  <a:cubicBezTo>
                    <a:pt x="184" y="68"/>
                    <a:pt x="186" y="67"/>
                    <a:pt x="188" y="69"/>
                  </a:cubicBezTo>
                  <a:cubicBezTo>
                    <a:pt x="190" y="70"/>
                    <a:pt x="190" y="74"/>
                    <a:pt x="191" y="76"/>
                  </a:cubicBezTo>
                  <a:cubicBezTo>
                    <a:pt x="193" y="77"/>
                    <a:pt x="194" y="78"/>
                    <a:pt x="196" y="76"/>
                  </a:cubicBezTo>
                  <a:cubicBezTo>
                    <a:pt x="197" y="74"/>
                    <a:pt x="196" y="67"/>
                    <a:pt x="197" y="64"/>
                  </a:cubicBezTo>
                  <a:cubicBezTo>
                    <a:pt x="199" y="61"/>
                    <a:pt x="201" y="59"/>
                    <a:pt x="204" y="58"/>
                  </a:cubicBezTo>
                  <a:cubicBezTo>
                    <a:pt x="206" y="56"/>
                    <a:pt x="209" y="55"/>
                    <a:pt x="211" y="58"/>
                  </a:cubicBezTo>
                  <a:cubicBezTo>
                    <a:pt x="214" y="60"/>
                    <a:pt x="211" y="67"/>
                    <a:pt x="215" y="69"/>
                  </a:cubicBezTo>
                  <a:cubicBezTo>
                    <a:pt x="219" y="72"/>
                    <a:pt x="227" y="68"/>
                    <a:pt x="230" y="70"/>
                  </a:cubicBezTo>
                  <a:cubicBezTo>
                    <a:pt x="234" y="71"/>
                    <a:pt x="231" y="76"/>
                    <a:pt x="232" y="78"/>
                  </a:cubicBezTo>
                  <a:cubicBezTo>
                    <a:pt x="233" y="81"/>
                    <a:pt x="236" y="82"/>
                    <a:pt x="237" y="84"/>
                  </a:cubicBezTo>
                  <a:cubicBezTo>
                    <a:pt x="238" y="86"/>
                    <a:pt x="239" y="88"/>
                    <a:pt x="238" y="90"/>
                  </a:cubicBezTo>
                  <a:cubicBezTo>
                    <a:pt x="237" y="92"/>
                    <a:pt x="233" y="95"/>
                    <a:pt x="233" y="97"/>
                  </a:cubicBezTo>
                  <a:cubicBezTo>
                    <a:pt x="233" y="100"/>
                    <a:pt x="237" y="101"/>
                    <a:pt x="239" y="103"/>
                  </a:cubicBezTo>
                  <a:cubicBezTo>
                    <a:pt x="241" y="105"/>
                    <a:pt x="243" y="106"/>
                    <a:pt x="245" y="109"/>
                  </a:cubicBezTo>
                  <a:cubicBezTo>
                    <a:pt x="246" y="112"/>
                    <a:pt x="245" y="118"/>
                    <a:pt x="246" y="122"/>
                  </a:cubicBezTo>
                  <a:cubicBezTo>
                    <a:pt x="246" y="125"/>
                    <a:pt x="249" y="127"/>
                    <a:pt x="249" y="131"/>
                  </a:cubicBezTo>
                  <a:cubicBezTo>
                    <a:pt x="250" y="134"/>
                    <a:pt x="249" y="141"/>
                    <a:pt x="250" y="144"/>
                  </a:cubicBezTo>
                  <a:cubicBezTo>
                    <a:pt x="251" y="147"/>
                    <a:pt x="253" y="147"/>
                    <a:pt x="256" y="147"/>
                  </a:cubicBezTo>
                  <a:cubicBezTo>
                    <a:pt x="258" y="147"/>
                    <a:pt x="263" y="142"/>
                    <a:pt x="265" y="145"/>
                  </a:cubicBezTo>
                  <a:cubicBezTo>
                    <a:pt x="268" y="149"/>
                    <a:pt x="265" y="158"/>
                    <a:pt x="266" y="162"/>
                  </a:cubicBezTo>
                  <a:cubicBezTo>
                    <a:pt x="266" y="166"/>
                    <a:pt x="270" y="166"/>
                    <a:pt x="269" y="168"/>
                  </a:cubicBezTo>
                  <a:cubicBezTo>
                    <a:pt x="269" y="171"/>
                    <a:pt x="265" y="171"/>
                    <a:pt x="263" y="172"/>
                  </a:cubicBezTo>
                  <a:cubicBezTo>
                    <a:pt x="262" y="173"/>
                    <a:pt x="260" y="173"/>
                    <a:pt x="258" y="174"/>
                  </a:cubicBezTo>
                  <a:cubicBezTo>
                    <a:pt x="257" y="175"/>
                    <a:pt x="256" y="178"/>
                    <a:pt x="254" y="179"/>
                  </a:cubicBezTo>
                  <a:cubicBezTo>
                    <a:pt x="252" y="179"/>
                    <a:pt x="250" y="179"/>
                    <a:pt x="247" y="179"/>
                  </a:cubicBezTo>
                  <a:cubicBezTo>
                    <a:pt x="244" y="178"/>
                    <a:pt x="241" y="175"/>
                    <a:pt x="237" y="173"/>
                  </a:cubicBezTo>
                  <a:cubicBezTo>
                    <a:pt x="234" y="172"/>
                    <a:pt x="234" y="169"/>
                    <a:pt x="228" y="168"/>
                  </a:cubicBezTo>
                  <a:cubicBezTo>
                    <a:pt x="222" y="167"/>
                    <a:pt x="208" y="166"/>
                    <a:pt x="202" y="168"/>
                  </a:cubicBezTo>
                  <a:cubicBezTo>
                    <a:pt x="196" y="169"/>
                    <a:pt x="194" y="174"/>
                    <a:pt x="193" y="176"/>
                  </a:cubicBezTo>
                  <a:cubicBezTo>
                    <a:pt x="191" y="179"/>
                    <a:pt x="191" y="180"/>
                    <a:pt x="193" y="182"/>
                  </a:cubicBezTo>
                  <a:cubicBezTo>
                    <a:pt x="194" y="183"/>
                    <a:pt x="198" y="183"/>
                    <a:pt x="199" y="185"/>
                  </a:cubicBezTo>
                  <a:cubicBezTo>
                    <a:pt x="199" y="187"/>
                    <a:pt x="196" y="188"/>
                    <a:pt x="196" y="190"/>
                  </a:cubicBezTo>
                  <a:cubicBezTo>
                    <a:pt x="195" y="191"/>
                    <a:pt x="197" y="193"/>
                    <a:pt x="196" y="195"/>
                  </a:cubicBezTo>
                  <a:cubicBezTo>
                    <a:pt x="195" y="196"/>
                    <a:pt x="191" y="195"/>
                    <a:pt x="191" y="197"/>
                  </a:cubicBezTo>
                  <a:cubicBezTo>
                    <a:pt x="191" y="200"/>
                    <a:pt x="195" y="201"/>
                    <a:pt x="196" y="204"/>
                  </a:cubicBezTo>
                  <a:cubicBezTo>
                    <a:pt x="197" y="208"/>
                    <a:pt x="199" y="213"/>
                    <a:pt x="196" y="217"/>
                  </a:cubicBezTo>
                  <a:cubicBezTo>
                    <a:pt x="193" y="221"/>
                    <a:pt x="185" y="219"/>
                    <a:pt x="182" y="221"/>
                  </a:cubicBezTo>
                  <a:cubicBezTo>
                    <a:pt x="180" y="223"/>
                    <a:pt x="181" y="224"/>
                    <a:pt x="182" y="226"/>
                  </a:cubicBezTo>
                  <a:cubicBezTo>
                    <a:pt x="184" y="229"/>
                    <a:pt x="189" y="230"/>
                    <a:pt x="191" y="233"/>
                  </a:cubicBezTo>
                  <a:cubicBezTo>
                    <a:pt x="192" y="235"/>
                    <a:pt x="190" y="238"/>
                    <a:pt x="191" y="241"/>
                  </a:cubicBezTo>
                  <a:cubicBezTo>
                    <a:pt x="192" y="243"/>
                    <a:pt x="194" y="243"/>
                    <a:pt x="196" y="245"/>
                  </a:cubicBezTo>
                  <a:cubicBezTo>
                    <a:pt x="197" y="247"/>
                    <a:pt x="196" y="250"/>
                    <a:pt x="197" y="252"/>
                  </a:cubicBezTo>
                  <a:cubicBezTo>
                    <a:pt x="199" y="255"/>
                    <a:pt x="202" y="254"/>
                    <a:pt x="203" y="257"/>
                  </a:cubicBezTo>
                  <a:cubicBezTo>
                    <a:pt x="204" y="259"/>
                    <a:pt x="202" y="263"/>
                    <a:pt x="202" y="266"/>
                  </a:cubicBezTo>
                  <a:cubicBezTo>
                    <a:pt x="203" y="268"/>
                    <a:pt x="205" y="268"/>
                    <a:pt x="207" y="269"/>
                  </a:cubicBezTo>
                  <a:cubicBezTo>
                    <a:pt x="208" y="270"/>
                    <a:pt x="211" y="273"/>
                    <a:pt x="213" y="272"/>
                  </a:cubicBezTo>
                  <a:cubicBezTo>
                    <a:pt x="214" y="271"/>
                    <a:pt x="210" y="267"/>
                    <a:pt x="213" y="265"/>
                  </a:cubicBezTo>
                  <a:cubicBezTo>
                    <a:pt x="216" y="264"/>
                    <a:pt x="222" y="264"/>
                    <a:pt x="225" y="266"/>
                  </a:cubicBezTo>
                  <a:cubicBezTo>
                    <a:pt x="227" y="268"/>
                    <a:pt x="226" y="272"/>
                    <a:pt x="224" y="274"/>
                  </a:cubicBezTo>
                  <a:cubicBezTo>
                    <a:pt x="223" y="276"/>
                    <a:pt x="219" y="274"/>
                    <a:pt x="218" y="276"/>
                  </a:cubicBezTo>
                  <a:cubicBezTo>
                    <a:pt x="216" y="277"/>
                    <a:pt x="216" y="280"/>
                    <a:pt x="218" y="282"/>
                  </a:cubicBezTo>
                  <a:cubicBezTo>
                    <a:pt x="219" y="284"/>
                    <a:pt x="223" y="284"/>
                    <a:pt x="225" y="286"/>
                  </a:cubicBezTo>
                  <a:cubicBezTo>
                    <a:pt x="226" y="288"/>
                    <a:pt x="225" y="290"/>
                    <a:pt x="224" y="292"/>
                  </a:cubicBezTo>
                  <a:cubicBezTo>
                    <a:pt x="223" y="293"/>
                    <a:pt x="221" y="292"/>
                    <a:pt x="220" y="294"/>
                  </a:cubicBezTo>
                  <a:cubicBezTo>
                    <a:pt x="219" y="296"/>
                    <a:pt x="221" y="300"/>
                    <a:pt x="220" y="302"/>
                  </a:cubicBezTo>
                  <a:cubicBezTo>
                    <a:pt x="219" y="305"/>
                    <a:pt x="217" y="306"/>
                    <a:pt x="214" y="306"/>
                  </a:cubicBezTo>
                  <a:cubicBezTo>
                    <a:pt x="211" y="307"/>
                    <a:pt x="207" y="306"/>
                    <a:pt x="204" y="307"/>
                  </a:cubicBezTo>
                  <a:cubicBezTo>
                    <a:pt x="201" y="308"/>
                    <a:pt x="200" y="309"/>
                    <a:pt x="197" y="311"/>
                  </a:cubicBezTo>
                  <a:cubicBezTo>
                    <a:pt x="194" y="313"/>
                    <a:pt x="191" y="317"/>
                    <a:pt x="187" y="319"/>
                  </a:cubicBezTo>
                  <a:cubicBezTo>
                    <a:pt x="183" y="320"/>
                    <a:pt x="179" y="321"/>
                    <a:pt x="174" y="321"/>
                  </a:cubicBezTo>
                  <a:cubicBezTo>
                    <a:pt x="170" y="322"/>
                    <a:pt x="165" y="321"/>
                    <a:pt x="161" y="320"/>
                  </a:cubicBezTo>
                  <a:cubicBezTo>
                    <a:pt x="157" y="319"/>
                    <a:pt x="155" y="316"/>
                    <a:pt x="151" y="315"/>
                  </a:cubicBezTo>
                  <a:cubicBezTo>
                    <a:pt x="147" y="314"/>
                    <a:pt x="142" y="314"/>
                    <a:pt x="139" y="314"/>
                  </a:cubicBezTo>
                  <a:cubicBezTo>
                    <a:pt x="136" y="313"/>
                    <a:pt x="135" y="312"/>
                    <a:pt x="134" y="311"/>
                  </a:cubicBezTo>
                  <a:cubicBezTo>
                    <a:pt x="132" y="310"/>
                    <a:pt x="132" y="308"/>
                    <a:pt x="134" y="306"/>
                  </a:cubicBezTo>
                  <a:cubicBezTo>
                    <a:pt x="135" y="304"/>
                    <a:pt x="139" y="301"/>
                    <a:pt x="142" y="299"/>
                  </a:cubicBezTo>
                  <a:cubicBezTo>
                    <a:pt x="145" y="297"/>
                    <a:pt x="151" y="295"/>
                    <a:pt x="151" y="292"/>
                  </a:cubicBezTo>
                  <a:cubicBezTo>
                    <a:pt x="151" y="288"/>
                    <a:pt x="146" y="286"/>
                    <a:pt x="143" y="285"/>
                  </a:cubicBezTo>
                  <a:cubicBezTo>
                    <a:pt x="140" y="283"/>
                    <a:pt x="137" y="282"/>
                    <a:pt x="134" y="284"/>
                  </a:cubicBezTo>
                  <a:cubicBezTo>
                    <a:pt x="131" y="285"/>
                    <a:pt x="133" y="292"/>
                    <a:pt x="128" y="294"/>
                  </a:cubicBezTo>
                  <a:cubicBezTo>
                    <a:pt x="124" y="295"/>
                    <a:pt x="116" y="291"/>
                    <a:pt x="113" y="293"/>
                  </a:cubicBezTo>
                  <a:cubicBezTo>
                    <a:pt x="109" y="295"/>
                    <a:pt x="115" y="301"/>
                    <a:pt x="111" y="303"/>
                  </a:cubicBezTo>
                  <a:cubicBezTo>
                    <a:pt x="108" y="305"/>
                    <a:pt x="100" y="301"/>
                    <a:pt x="97" y="302"/>
                  </a:cubicBezTo>
                  <a:cubicBezTo>
                    <a:pt x="93" y="303"/>
                    <a:pt x="92" y="305"/>
                    <a:pt x="92" y="307"/>
                  </a:cubicBezTo>
                  <a:cubicBezTo>
                    <a:pt x="91" y="309"/>
                    <a:pt x="93" y="311"/>
                    <a:pt x="95" y="312"/>
                  </a:cubicBezTo>
                  <a:cubicBezTo>
                    <a:pt x="96" y="313"/>
                    <a:pt x="100" y="312"/>
                    <a:pt x="100" y="314"/>
                  </a:cubicBezTo>
                  <a:cubicBezTo>
                    <a:pt x="101" y="316"/>
                    <a:pt x="100" y="320"/>
                    <a:pt x="98" y="322"/>
                  </a:cubicBezTo>
                  <a:cubicBezTo>
                    <a:pt x="95" y="324"/>
                    <a:pt x="91" y="324"/>
                    <a:pt x="88" y="325"/>
                  </a:cubicBezTo>
                  <a:cubicBezTo>
                    <a:pt x="86" y="326"/>
                    <a:pt x="85" y="325"/>
                    <a:pt x="84" y="328"/>
                  </a:cubicBezTo>
                  <a:cubicBezTo>
                    <a:pt x="84" y="331"/>
                    <a:pt x="86" y="336"/>
                    <a:pt x="85" y="340"/>
                  </a:cubicBezTo>
                  <a:cubicBezTo>
                    <a:pt x="84" y="343"/>
                    <a:pt x="82" y="345"/>
                    <a:pt x="79" y="346"/>
                  </a:cubicBezTo>
                  <a:cubicBezTo>
                    <a:pt x="76" y="347"/>
                    <a:pt x="72" y="346"/>
                    <a:pt x="68" y="346"/>
                  </a:cubicBezTo>
                  <a:cubicBezTo>
                    <a:pt x="65" y="346"/>
                    <a:pt x="61" y="343"/>
                    <a:pt x="59" y="346"/>
                  </a:cubicBezTo>
                  <a:cubicBezTo>
                    <a:pt x="56" y="348"/>
                    <a:pt x="57" y="353"/>
                    <a:pt x="56" y="356"/>
                  </a:cubicBezTo>
                  <a:cubicBezTo>
                    <a:pt x="55" y="358"/>
                    <a:pt x="54" y="359"/>
                    <a:pt x="52" y="361"/>
                  </a:cubicBezTo>
                  <a:cubicBezTo>
                    <a:pt x="49" y="362"/>
                    <a:pt x="49" y="365"/>
                    <a:pt x="44" y="363"/>
                  </a:cubicBezTo>
                  <a:cubicBezTo>
                    <a:pt x="40" y="361"/>
                    <a:pt x="32" y="352"/>
                    <a:pt x="28" y="350"/>
                  </a:cubicBezTo>
                  <a:lnTo>
                    <a:pt x="28" y="350"/>
                  </a:lnTo>
                  <a:lnTo>
                    <a:pt x="28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cubicBezTo>
                    <a:pt x="29" y="345"/>
                    <a:pt x="30" y="341"/>
                    <a:pt x="31" y="338"/>
                  </a:cubicBezTo>
                  <a:cubicBezTo>
                    <a:pt x="33" y="331"/>
                    <a:pt x="33" y="331"/>
                    <a:pt x="31" y="327"/>
                  </a:cubicBezTo>
                  <a:cubicBezTo>
                    <a:pt x="30" y="326"/>
                    <a:pt x="29" y="324"/>
                    <a:pt x="27" y="323"/>
                  </a:cubicBezTo>
                  <a:lnTo>
                    <a:pt x="22" y="319"/>
                  </a:lnTo>
                  <a:lnTo>
                    <a:pt x="23" y="313"/>
                  </a:lnTo>
                  <a:cubicBezTo>
                    <a:pt x="24" y="312"/>
                    <a:pt x="25" y="311"/>
                    <a:pt x="24" y="310"/>
                  </a:cubicBezTo>
                  <a:cubicBezTo>
                    <a:pt x="24" y="308"/>
                    <a:pt x="23" y="306"/>
                    <a:pt x="21" y="304"/>
                  </a:cubicBezTo>
                  <a:lnTo>
                    <a:pt x="19" y="301"/>
                  </a:lnTo>
                  <a:lnTo>
                    <a:pt x="18" y="298"/>
                  </a:lnTo>
                  <a:cubicBezTo>
                    <a:pt x="18" y="295"/>
                    <a:pt x="18" y="290"/>
                    <a:pt x="15" y="288"/>
                  </a:cubicBezTo>
                  <a:cubicBezTo>
                    <a:pt x="14" y="286"/>
                    <a:pt x="11" y="285"/>
                    <a:pt x="9" y="285"/>
                  </a:cubicBezTo>
                  <a:lnTo>
                    <a:pt x="0" y="282"/>
                  </a:lnTo>
                  <a:lnTo>
                    <a:pt x="4" y="279"/>
                  </a:lnTo>
                  <a:cubicBezTo>
                    <a:pt x="7" y="278"/>
                    <a:pt x="9" y="278"/>
                    <a:pt x="9" y="276"/>
                  </a:cubicBezTo>
                  <a:cubicBezTo>
                    <a:pt x="9" y="274"/>
                    <a:pt x="7" y="273"/>
                    <a:pt x="5" y="271"/>
                  </a:cubicBezTo>
                  <a:lnTo>
                    <a:pt x="0" y="265"/>
                  </a:lnTo>
                  <a:lnTo>
                    <a:pt x="5" y="261"/>
                  </a:lnTo>
                  <a:cubicBezTo>
                    <a:pt x="8" y="260"/>
                    <a:pt x="10" y="259"/>
                    <a:pt x="10" y="257"/>
                  </a:cubicBezTo>
                  <a:cubicBezTo>
                    <a:pt x="11" y="255"/>
                    <a:pt x="9" y="253"/>
                    <a:pt x="7" y="252"/>
                  </a:cubicBezTo>
                  <a:lnTo>
                    <a:pt x="3" y="246"/>
                  </a:lnTo>
                  <a:lnTo>
                    <a:pt x="7" y="227"/>
                  </a:lnTo>
                  <a:lnTo>
                    <a:pt x="14" y="226"/>
                  </a:lnTo>
                  <a:cubicBezTo>
                    <a:pt x="16" y="226"/>
                    <a:pt x="18" y="226"/>
                    <a:pt x="20" y="225"/>
                  </a:cubicBezTo>
                  <a:cubicBezTo>
                    <a:pt x="21" y="223"/>
                    <a:pt x="20" y="221"/>
                    <a:pt x="19" y="219"/>
                  </a:cubicBezTo>
                  <a:lnTo>
                    <a:pt x="18" y="212"/>
                  </a:lnTo>
                  <a:lnTo>
                    <a:pt x="25" y="209"/>
                  </a:lnTo>
                  <a:cubicBezTo>
                    <a:pt x="28" y="208"/>
                    <a:pt x="31" y="208"/>
                    <a:pt x="32" y="206"/>
                  </a:cubicBezTo>
                  <a:cubicBezTo>
                    <a:pt x="34" y="202"/>
                    <a:pt x="31" y="198"/>
                    <a:pt x="29" y="194"/>
                  </a:cubicBezTo>
                  <a:cubicBezTo>
                    <a:pt x="28" y="193"/>
                    <a:pt x="26" y="192"/>
                    <a:pt x="25" y="190"/>
                  </a:cubicBezTo>
                  <a:lnTo>
                    <a:pt x="18" y="184"/>
                  </a:lnTo>
                  <a:lnTo>
                    <a:pt x="21" y="174"/>
                  </a:lnTo>
                  <a:lnTo>
                    <a:pt x="23" y="172"/>
                  </a:lnTo>
                  <a:cubicBezTo>
                    <a:pt x="25" y="170"/>
                    <a:pt x="28" y="168"/>
                    <a:pt x="28" y="165"/>
                  </a:cubicBezTo>
                  <a:cubicBezTo>
                    <a:pt x="28" y="163"/>
                    <a:pt x="25" y="162"/>
                    <a:pt x="23" y="160"/>
                  </a:cubicBezTo>
                  <a:lnTo>
                    <a:pt x="20" y="157"/>
                  </a:lnTo>
                  <a:lnTo>
                    <a:pt x="18" y="144"/>
                  </a:lnTo>
                  <a:lnTo>
                    <a:pt x="20" y="137"/>
                  </a:lnTo>
                  <a:cubicBezTo>
                    <a:pt x="22" y="134"/>
                    <a:pt x="24" y="132"/>
                    <a:pt x="24" y="129"/>
                  </a:cubicBezTo>
                  <a:cubicBezTo>
                    <a:pt x="24" y="127"/>
                    <a:pt x="22" y="126"/>
                    <a:pt x="20" y="125"/>
                  </a:cubicBezTo>
                  <a:lnTo>
                    <a:pt x="17" y="123"/>
                  </a:lnTo>
                  <a:lnTo>
                    <a:pt x="17" y="106"/>
                  </a:lnTo>
                  <a:lnTo>
                    <a:pt x="18" y="104"/>
                  </a:lnTo>
                  <a:cubicBezTo>
                    <a:pt x="20" y="101"/>
                    <a:pt x="20" y="99"/>
                    <a:pt x="22" y="93"/>
                  </a:cubicBezTo>
                  <a:cubicBezTo>
                    <a:pt x="20" y="91"/>
                    <a:pt x="18" y="90"/>
                    <a:pt x="14" y="88"/>
                  </a:cubicBezTo>
                  <a:lnTo>
                    <a:pt x="11" y="85"/>
                  </a:ln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 rot="21439583">
              <a:off x="5936293" y="2923076"/>
              <a:ext cx="1012112" cy="1287382"/>
            </a:xfrm>
            <a:custGeom>
              <a:avLst/>
              <a:gdLst/>
              <a:ahLst/>
              <a:cxnLst>
                <a:cxn ang="0">
                  <a:pos x="8" y="81"/>
                </a:cxn>
                <a:cxn ang="0">
                  <a:pos x="18" y="70"/>
                </a:cxn>
                <a:cxn ang="0">
                  <a:pos x="25" y="59"/>
                </a:cxn>
                <a:cxn ang="0">
                  <a:pos x="36" y="51"/>
                </a:cxn>
                <a:cxn ang="0">
                  <a:pos x="52" y="47"/>
                </a:cxn>
                <a:cxn ang="0">
                  <a:pos x="77" y="41"/>
                </a:cxn>
                <a:cxn ang="0">
                  <a:pos x="88" y="29"/>
                </a:cxn>
                <a:cxn ang="0">
                  <a:pos x="98" y="27"/>
                </a:cxn>
                <a:cxn ang="0">
                  <a:pos x="105" y="40"/>
                </a:cxn>
                <a:cxn ang="0">
                  <a:pos x="108" y="51"/>
                </a:cxn>
                <a:cxn ang="0">
                  <a:pos x="106" y="64"/>
                </a:cxn>
                <a:cxn ang="0">
                  <a:pos x="121" y="54"/>
                </a:cxn>
                <a:cxn ang="0">
                  <a:pos x="137" y="51"/>
                </a:cxn>
                <a:cxn ang="0">
                  <a:pos x="149" y="43"/>
                </a:cxn>
                <a:cxn ang="0">
                  <a:pos x="147" y="28"/>
                </a:cxn>
                <a:cxn ang="0">
                  <a:pos x="152" y="15"/>
                </a:cxn>
                <a:cxn ang="0">
                  <a:pos x="159" y="9"/>
                </a:cxn>
                <a:cxn ang="0">
                  <a:pos x="171" y="8"/>
                </a:cxn>
                <a:cxn ang="0">
                  <a:pos x="166" y="38"/>
                </a:cxn>
                <a:cxn ang="0">
                  <a:pos x="167" y="59"/>
                </a:cxn>
                <a:cxn ang="0">
                  <a:pos x="177" y="80"/>
                </a:cxn>
                <a:cxn ang="0">
                  <a:pos x="167" y="99"/>
                </a:cxn>
                <a:cxn ang="0">
                  <a:pos x="181" y="121"/>
                </a:cxn>
                <a:cxn ang="0">
                  <a:pos x="169" y="140"/>
                </a:cxn>
                <a:cxn ang="0">
                  <a:pos x="152" y="161"/>
                </a:cxn>
                <a:cxn ang="0">
                  <a:pos x="149" y="180"/>
                </a:cxn>
                <a:cxn ang="0">
                  <a:pos x="149" y="197"/>
                </a:cxn>
                <a:cxn ang="0">
                  <a:pos x="168" y="216"/>
                </a:cxn>
                <a:cxn ang="0">
                  <a:pos x="171" y="234"/>
                </a:cxn>
                <a:cxn ang="0">
                  <a:pos x="180" y="253"/>
                </a:cxn>
                <a:cxn ang="0">
                  <a:pos x="171" y="265"/>
                </a:cxn>
                <a:cxn ang="0">
                  <a:pos x="156" y="268"/>
                </a:cxn>
                <a:cxn ang="0">
                  <a:pos x="141" y="261"/>
                </a:cxn>
                <a:cxn ang="0">
                  <a:pos x="135" y="244"/>
                </a:cxn>
                <a:cxn ang="0">
                  <a:pos x="127" y="255"/>
                </a:cxn>
                <a:cxn ang="0">
                  <a:pos x="117" y="254"/>
                </a:cxn>
                <a:cxn ang="0">
                  <a:pos x="104" y="251"/>
                </a:cxn>
                <a:cxn ang="0">
                  <a:pos x="92" y="252"/>
                </a:cxn>
                <a:cxn ang="0">
                  <a:pos x="74" y="239"/>
                </a:cxn>
                <a:cxn ang="0">
                  <a:pos x="62" y="265"/>
                </a:cxn>
                <a:cxn ang="0">
                  <a:pos x="29" y="265"/>
                </a:cxn>
                <a:cxn ang="0">
                  <a:pos x="49" y="240"/>
                </a:cxn>
                <a:cxn ang="0">
                  <a:pos x="41" y="213"/>
                </a:cxn>
                <a:cxn ang="0">
                  <a:pos x="41" y="194"/>
                </a:cxn>
                <a:cxn ang="0">
                  <a:pos x="32" y="176"/>
                </a:cxn>
                <a:cxn ang="0">
                  <a:pos x="24" y="155"/>
                </a:cxn>
                <a:cxn ang="0">
                  <a:pos x="34" y="141"/>
                </a:cxn>
                <a:cxn ang="0">
                  <a:pos x="47" y="129"/>
                </a:cxn>
                <a:cxn ang="0">
                  <a:pos x="70" y="116"/>
                </a:cxn>
                <a:cxn ang="0">
                  <a:pos x="68" y="82"/>
                </a:cxn>
                <a:cxn ang="0">
                  <a:pos x="38" y="84"/>
                </a:cxn>
                <a:cxn ang="0">
                  <a:pos x="18" y="100"/>
                </a:cxn>
                <a:cxn ang="0">
                  <a:pos x="4" y="89"/>
                </a:cxn>
              </a:cxnLst>
              <a:rect l="0" t="0" r="r" b="b"/>
              <a:pathLst>
                <a:path w="181" h="271">
                  <a:moveTo>
                    <a:pt x="0" y="82"/>
                  </a:moveTo>
                  <a:cubicBezTo>
                    <a:pt x="3" y="82"/>
                    <a:pt x="6" y="82"/>
                    <a:pt x="8" y="81"/>
                  </a:cubicBezTo>
                  <a:cubicBezTo>
                    <a:pt x="13" y="79"/>
                    <a:pt x="10" y="73"/>
                    <a:pt x="12" y="71"/>
                  </a:cubicBezTo>
                  <a:cubicBezTo>
                    <a:pt x="14" y="68"/>
                    <a:pt x="17" y="72"/>
                    <a:pt x="18" y="70"/>
                  </a:cubicBezTo>
                  <a:cubicBezTo>
                    <a:pt x="20" y="68"/>
                    <a:pt x="17" y="62"/>
                    <a:pt x="18" y="60"/>
                  </a:cubicBezTo>
                  <a:cubicBezTo>
                    <a:pt x="20" y="57"/>
                    <a:pt x="24" y="61"/>
                    <a:pt x="25" y="59"/>
                  </a:cubicBezTo>
                  <a:cubicBezTo>
                    <a:pt x="27" y="57"/>
                    <a:pt x="23" y="53"/>
                    <a:pt x="25" y="51"/>
                  </a:cubicBezTo>
                  <a:cubicBezTo>
                    <a:pt x="28" y="49"/>
                    <a:pt x="32" y="50"/>
                    <a:pt x="36" y="51"/>
                  </a:cubicBezTo>
                  <a:cubicBezTo>
                    <a:pt x="41" y="52"/>
                    <a:pt x="47" y="58"/>
                    <a:pt x="51" y="57"/>
                  </a:cubicBezTo>
                  <a:cubicBezTo>
                    <a:pt x="56" y="56"/>
                    <a:pt x="48" y="49"/>
                    <a:pt x="52" y="47"/>
                  </a:cubicBezTo>
                  <a:cubicBezTo>
                    <a:pt x="56" y="46"/>
                    <a:pt x="63" y="50"/>
                    <a:pt x="68" y="49"/>
                  </a:cubicBezTo>
                  <a:cubicBezTo>
                    <a:pt x="73" y="48"/>
                    <a:pt x="74" y="43"/>
                    <a:pt x="77" y="41"/>
                  </a:cubicBezTo>
                  <a:cubicBezTo>
                    <a:pt x="81" y="40"/>
                    <a:pt x="85" y="44"/>
                    <a:pt x="87" y="41"/>
                  </a:cubicBezTo>
                  <a:cubicBezTo>
                    <a:pt x="89" y="38"/>
                    <a:pt x="86" y="32"/>
                    <a:pt x="88" y="29"/>
                  </a:cubicBezTo>
                  <a:cubicBezTo>
                    <a:pt x="89" y="27"/>
                    <a:pt x="92" y="25"/>
                    <a:pt x="94" y="25"/>
                  </a:cubicBezTo>
                  <a:cubicBezTo>
                    <a:pt x="96" y="24"/>
                    <a:pt x="98" y="25"/>
                    <a:pt x="98" y="27"/>
                  </a:cubicBezTo>
                  <a:cubicBezTo>
                    <a:pt x="99" y="30"/>
                    <a:pt x="96" y="37"/>
                    <a:pt x="98" y="39"/>
                  </a:cubicBezTo>
                  <a:cubicBezTo>
                    <a:pt x="100" y="42"/>
                    <a:pt x="103" y="39"/>
                    <a:pt x="105" y="40"/>
                  </a:cubicBezTo>
                  <a:cubicBezTo>
                    <a:pt x="107" y="40"/>
                    <a:pt x="109" y="40"/>
                    <a:pt x="110" y="42"/>
                  </a:cubicBezTo>
                  <a:cubicBezTo>
                    <a:pt x="110" y="45"/>
                    <a:pt x="109" y="48"/>
                    <a:pt x="108" y="51"/>
                  </a:cubicBezTo>
                  <a:cubicBezTo>
                    <a:pt x="107" y="54"/>
                    <a:pt x="104" y="56"/>
                    <a:pt x="104" y="59"/>
                  </a:cubicBezTo>
                  <a:cubicBezTo>
                    <a:pt x="103" y="61"/>
                    <a:pt x="104" y="63"/>
                    <a:pt x="106" y="64"/>
                  </a:cubicBezTo>
                  <a:cubicBezTo>
                    <a:pt x="109" y="65"/>
                    <a:pt x="116" y="65"/>
                    <a:pt x="118" y="63"/>
                  </a:cubicBezTo>
                  <a:cubicBezTo>
                    <a:pt x="121" y="61"/>
                    <a:pt x="118" y="56"/>
                    <a:pt x="121" y="54"/>
                  </a:cubicBezTo>
                  <a:cubicBezTo>
                    <a:pt x="123" y="52"/>
                    <a:pt x="127" y="52"/>
                    <a:pt x="130" y="52"/>
                  </a:cubicBezTo>
                  <a:cubicBezTo>
                    <a:pt x="132" y="51"/>
                    <a:pt x="135" y="52"/>
                    <a:pt x="137" y="51"/>
                  </a:cubicBezTo>
                  <a:cubicBezTo>
                    <a:pt x="140" y="49"/>
                    <a:pt x="141" y="45"/>
                    <a:pt x="143" y="44"/>
                  </a:cubicBezTo>
                  <a:cubicBezTo>
                    <a:pt x="145" y="42"/>
                    <a:pt x="147" y="45"/>
                    <a:pt x="149" y="43"/>
                  </a:cubicBezTo>
                  <a:cubicBezTo>
                    <a:pt x="150" y="41"/>
                    <a:pt x="150" y="37"/>
                    <a:pt x="150" y="34"/>
                  </a:cubicBezTo>
                  <a:cubicBezTo>
                    <a:pt x="149" y="32"/>
                    <a:pt x="146" y="30"/>
                    <a:pt x="147" y="28"/>
                  </a:cubicBezTo>
                  <a:cubicBezTo>
                    <a:pt x="147" y="25"/>
                    <a:pt x="150" y="24"/>
                    <a:pt x="151" y="22"/>
                  </a:cubicBezTo>
                  <a:cubicBezTo>
                    <a:pt x="152" y="20"/>
                    <a:pt x="152" y="17"/>
                    <a:pt x="152" y="15"/>
                  </a:cubicBezTo>
                  <a:cubicBezTo>
                    <a:pt x="152" y="13"/>
                    <a:pt x="148" y="13"/>
                    <a:pt x="150" y="11"/>
                  </a:cubicBezTo>
                  <a:cubicBezTo>
                    <a:pt x="152" y="10"/>
                    <a:pt x="157" y="11"/>
                    <a:pt x="159" y="9"/>
                  </a:cubicBezTo>
                  <a:cubicBezTo>
                    <a:pt x="161" y="7"/>
                    <a:pt x="157" y="2"/>
                    <a:pt x="160" y="0"/>
                  </a:cubicBezTo>
                  <a:lnTo>
                    <a:pt x="171" y="8"/>
                  </a:lnTo>
                  <a:lnTo>
                    <a:pt x="166" y="21"/>
                  </a:lnTo>
                  <a:lnTo>
                    <a:pt x="166" y="38"/>
                  </a:lnTo>
                  <a:lnTo>
                    <a:pt x="173" y="44"/>
                  </a:lnTo>
                  <a:lnTo>
                    <a:pt x="167" y="59"/>
                  </a:lnTo>
                  <a:lnTo>
                    <a:pt x="169" y="72"/>
                  </a:lnTo>
                  <a:lnTo>
                    <a:pt x="177" y="80"/>
                  </a:lnTo>
                  <a:lnTo>
                    <a:pt x="170" y="89"/>
                  </a:lnTo>
                  <a:lnTo>
                    <a:pt x="167" y="99"/>
                  </a:lnTo>
                  <a:lnTo>
                    <a:pt x="178" y="109"/>
                  </a:lnTo>
                  <a:lnTo>
                    <a:pt x="181" y="121"/>
                  </a:lnTo>
                  <a:lnTo>
                    <a:pt x="167" y="127"/>
                  </a:lnTo>
                  <a:lnTo>
                    <a:pt x="169" y="140"/>
                  </a:lnTo>
                  <a:lnTo>
                    <a:pt x="156" y="142"/>
                  </a:lnTo>
                  <a:lnTo>
                    <a:pt x="152" y="161"/>
                  </a:lnTo>
                  <a:lnTo>
                    <a:pt x="159" y="172"/>
                  </a:lnTo>
                  <a:lnTo>
                    <a:pt x="149" y="180"/>
                  </a:lnTo>
                  <a:lnTo>
                    <a:pt x="158" y="191"/>
                  </a:lnTo>
                  <a:lnTo>
                    <a:pt x="149" y="197"/>
                  </a:lnTo>
                  <a:lnTo>
                    <a:pt x="164" y="203"/>
                  </a:lnTo>
                  <a:lnTo>
                    <a:pt x="168" y="216"/>
                  </a:lnTo>
                  <a:lnTo>
                    <a:pt x="173" y="225"/>
                  </a:lnTo>
                  <a:lnTo>
                    <a:pt x="171" y="234"/>
                  </a:lnTo>
                  <a:lnTo>
                    <a:pt x="180" y="242"/>
                  </a:lnTo>
                  <a:lnTo>
                    <a:pt x="180" y="253"/>
                  </a:lnTo>
                  <a:lnTo>
                    <a:pt x="176" y="264"/>
                  </a:lnTo>
                  <a:cubicBezTo>
                    <a:pt x="173" y="263"/>
                    <a:pt x="173" y="265"/>
                    <a:pt x="171" y="265"/>
                  </a:cubicBezTo>
                  <a:cubicBezTo>
                    <a:pt x="168" y="266"/>
                    <a:pt x="166" y="270"/>
                    <a:pt x="163" y="270"/>
                  </a:cubicBezTo>
                  <a:cubicBezTo>
                    <a:pt x="160" y="271"/>
                    <a:pt x="158" y="269"/>
                    <a:pt x="156" y="268"/>
                  </a:cubicBezTo>
                  <a:cubicBezTo>
                    <a:pt x="153" y="268"/>
                    <a:pt x="148" y="268"/>
                    <a:pt x="146" y="267"/>
                  </a:cubicBezTo>
                  <a:cubicBezTo>
                    <a:pt x="143" y="265"/>
                    <a:pt x="142" y="264"/>
                    <a:pt x="141" y="261"/>
                  </a:cubicBezTo>
                  <a:cubicBezTo>
                    <a:pt x="140" y="257"/>
                    <a:pt x="142" y="250"/>
                    <a:pt x="141" y="247"/>
                  </a:cubicBezTo>
                  <a:cubicBezTo>
                    <a:pt x="140" y="243"/>
                    <a:pt x="137" y="244"/>
                    <a:pt x="135" y="244"/>
                  </a:cubicBezTo>
                  <a:cubicBezTo>
                    <a:pt x="133" y="244"/>
                    <a:pt x="131" y="246"/>
                    <a:pt x="129" y="247"/>
                  </a:cubicBezTo>
                  <a:cubicBezTo>
                    <a:pt x="128" y="249"/>
                    <a:pt x="128" y="253"/>
                    <a:pt x="127" y="255"/>
                  </a:cubicBezTo>
                  <a:cubicBezTo>
                    <a:pt x="125" y="257"/>
                    <a:pt x="124" y="259"/>
                    <a:pt x="122" y="259"/>
                  </a:cubicBezTo>
                  <a:cubicBezTo>
                    <a:pt x="120" y="258"/>
                    <a:pt x="119" y="255"/>
                    <a:pt x="117" y="254"/>
                  </a:cubicBezTo>
                  <a:cubicBezTo>
                    <a:pt x="115" y="252"/>
                    <a:pt x="113" y="251"/>
                    <a:pt x="111" y="250"/>
                  </a:cubicBezTo>
                  <a:cubicBezTo>
                    <a:pt x="109" y="250"/>
                    <a:pt x="106" y="249"/>
                    <a:pt x="104" y="251"/>
                  </a:cubicBezTo>
                  <a:cubicBezTo>
                    <a:pt x="102" y="252"/>
                    <a:pt x="103" y="258"/>
                    <a:pt x="100" y="258"/>
                  </a:cubicBezTo>
                  <a:cubicBezTo>
                    <a:pt x="97" y="258"/>
                    <a:pt x="95" y="255"/>
                    <a:pt x="92" y="252"/>
                  </a:cubicBezTo>
                  <a:cubicBezTo>
                    <a:pt x="89" y="249"/>
                    <a:pt x="83" y="242"/>
                    <a:pt x="80" y="240"/>
                  </a:cubicBezTo>
                  <a:cubicBezTo>
                    <a:pt x="77" y="238"/>
                    <a:pt x="76" y="236"/>
                    <a:pt x="74" y="239"/>
                  </a:cubicBezTo>
                  <a:cubicBezTo>
                    <a:pt x="73" y="242"/>
                    <a:pt x="77" y="248"/>
                    <a:pt x="74" y="253"/>
                  </a:cubicBezTo>
                  <a:cubicBezTo>
                    <a:pt x="72" y="258"/>
                    <a:pt x="70" y="263"/>
                    <a:pt x="62" y="265"/>
                  </a:cubicBezTo>
                  <a:cubicBezTo>
                    <a:pt x="55" y="267"/>
                    <a:pt x="39" y="267"/>
                    <a:pt x="32" y="266"/>
                  </a:cubicBezTo>
                  <a:cubicBezTo>
                    <a:pt x="30" y="266"/>
                    <a:pt x="29" y="265"/>
                    <a:pt x="29" y="265"/>
                  </a:cubicBezTo>
                  <a:cubicBezTo>
                    <a:pt x="31" y="255"/>
                    <a:pt x="37" y="246"/>
                    <a:pt x="38" y="241"/>
                  </a:cubicBezTo>
                  <a:cubicBezTo>
                    <a:pt x="40" y="231"/>
                    <a:pt x="47" y="244"/>
                    <a:pt x="49" y="240"/>
                  </a:cubicBezTo>
                  <a:cubicBezTo>
                    <a:pt x="51" y="237"/>
                    <a:pt x="49" y="229"/>
                    <a:pt x="48" y="225"/>
                  </a:cubicBezTo>
                  <a:cubicBezTo>
                    <a:pt x="47" y="220"/>
                    <a:pt x="43" y="217"/>
                    <a:pt x="41" y="213"/>
                  </a:cubicBezTo>
                  <a:cubicBezTo>
                    <a:pt x="38" y="210"/>
                    <a:pt x="32" y="207"/>
                    <a:pt x="32" y="203"/>
                  </a:cubicBezTo>
                  <a:cubicBezTo>
                    <a:pt x="32" y="198"/>
                    <a:pt x="39" y="197"/>
                    <a:pt x="41" y="194"/>
                  </a:cubicBezTo>
                  <a:cubicBezTo>
                    <a:pt x="42" y="191"/>
                    <a:pt x="41" y="187"/>
                    <a:pt x="41" y="185"/>
                  </a:cubicBezTo>
                  <a:cubicBezTo>
                    <a:pt x="42" y="184"/>
                    <a:pt x="36" y="179"/>
                    <a:pt x="32" y="176"/>
                  </a:cubicBezTo>
                  <a:cubicBezTo>
                    <a:pt x="27" y="173"/>
                    <a:pt x="23" y="169"/>
                    <a:pt x="23" y="167"/>
                  </a:cubicBezTo>
                  <a:cubicBezTo>
                    <a:pt x="23" y="165"/>
                    <a:pt x="24" y="160"/>
                    <a:pt x="24" y="155"/>
                  </a:cubicBezTo>
                  <a:cubicBezTo>
                    <a:pt x="24" y="151"/>
                    <a:pt x="22" y="146"/>
                    <a:pt x="24" y="142"/>
                  </a:cubicBezTo>
                  <a:cubicBezTo>
                    <a:pt x="26" y="139"/>
                    <a:pt x="30" y="141"/>
                    <a:pt x="34" y="141"/>
                  </a:cubicBezTo>
                  <a:cubicBezTo>
                    <a:pt x="38" y="140"/>
                    <a:pt x="46" y="142"/>
                    <a:pt x="49" y="139"/>
                  </a:cubicBezTo>
                  <a:cubicBezTo>
                    <a:pt x="52" y="136"/>
                    <a:pt x="48" y="133"/>
                    <a:pt x="47" y="129"/>
                  </a:cubicBezTo>
                  <a:cubicBezTo>
                    <a:pt x="47" y="126"/>
                    <a:pt x="40" y="121"/>
                    <a:pt x="45" y="118"/>
                  </a:cubicBezTo>
                  <a:cubicBezTo>
                    <a:pt x="50" y="115"/>
                    <a:pt x="65" y="116"/>
                    <a:pt x="70" y="116"/>
                  </a:cubicBezTo>
                  <a:cubicBezTo>
                    <a:pt x="74" y="115"/>
                    <a:pt x="75" y="101"/>
                    <a:pt x="75" y="96"/>
                  </a:cubicBezTo>
                  <a:cubicBezTo>
                    <a:pt x="75" y="91"/>
                    <a:pt x="72" y="83"/>
                    <a:pt x="68" y="82"/>
                  </a:cubicBezTo>
                  <a:cubicBezTo>
                    <a:pt x="64" y="81"/>
                    <a:pt x="51" y="74"/>
                    <a:pt x="46" y="75"/>
                  </a:cubicBezTo>
                  <a:cubicBezTo>
                    <a:pt x="40" y="75"/>
                    <a:pt x="41" y="80"/>
                    <a:pt x="38" y="84"/>
                  </a:cubicBezTo>
                  <a:cubicBezTo>
                    <a:pt x="35" y="87"/>
                    <a:pt x="33" y="92"/>
                    <a:pt x="29" y="94"/>
                  </a:cubicBezTo>
                  <a:cubicBezTo>
                    <a:pt x="26" y="97"/>
                    <a:pt x="21" y="101"/>
                    <a:pt x="18" y="100"/>
                  </a:cubicBezTo>
                  <a:cubicBezTo>
                    <a:pt x="14" y="99"/>
                    <a:pt x="16" y="93"/>
                    <a:pt x="13" y="90"/>
                  </a:cubicBezTo>
                  <a:cubicBezTo>
                    <a:pt x="11" y="88"/>
                    <a:pt x="6" y="96"/>
                    <a:pt x="4" y="89"/>
                  </a:cubicBezTo>
                  <a:cubicBezTo>
                    <a:pt x="3" y="87"/>
                    <a:pt x="1" y="85"/>
                    <a:pt x="0" y="82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 rot="21439583">
              <a:off x="2936532" y="3794178"/>
              <a:ext cx="630072" cy="1077927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30" y="31"/>
                </a:cxn>
                <a:cxn ang="0">
                  <a:pos x="35" y="28"/>
                </a:cxn>
                <a:cxn ang="0">
                  <a:pos x="46" y="27"/>
                </a:cxn>
                <a:cxn ang="0">
                  <a:pos x="52" y="20"/>
                </a:cxn>
                <a:cxn ang="0">
                  <a:pos x="59" y="12"/>
                </a:cxn>
                <a:cxn ang="0">
                  <a:pos x="61" y="2"/>
                </a:cxn>
                <a:cxn ang="0">
                  <a:pos x="78" y="4"/>
                </a:cxn>
                <a:cxn ang="0">
                  <a:pos x="79" y="18"/>
                </a:cxn>
                <a:cxn ang="0">
                  <a:pos x="84" y="24"/>
                </a:cxn>
                <a:cxn ang="0">
                  <a:pos x="91" y="28"/>
                </a:cxn>
                <a:cxn ang="0">
                  <a:pos x="93" y="51"/>
                </a:cxn>
                <a:cxn ang="0">
                  <a:pos x="108" y="64"/>
                </a:cxn>
                <a:cxn ang="0">
                  <a:pos x="107" y="78"/>
                </a:cxn>
                <a:cxn ang="0">
                  <a:pos x="105" y="88"/>
                </a:cxn>
                <a:cxn ang="0">
                  <a:pos x="110" y="94"/>
                </a:cxn>
                <a:cxn ang="0">
                  <a:pos x="111" y="104"/>
                </a:cxn>
                <a:cxn ang="0">
                  <a:pos x="98" y="112"/>
                </a:cxn>
                <a:cxn ang="0">
                  <a:pos x="98" y="115"/>
                </a:cxn>
                <a:cxn ang="0">
                  <a:pos x="98" y="115"/>
                </a:cxn>
                <a:cxn ang="0">
                  <a:pos x="88" y="120"/>
                </a:cxn>
                <a:cxn ang="0">
                  <a:pos x="83" y="129"/>
                </a:cxn>
                <a:cxn ang="0">
                  <a:pos x="74" y="130"/>
                </a:cxn>
                <a:cxn ang="0">
                  <a:pos x="71" y="139"/>
                </a:cxn>
                <a:cxn ang="0">
                  <a:pos x="81" y="150"/>
                </a:cxn>
                <a:cxn ang="0">
                  <a:pos x="86" y="159"/>
                </a:cxn>
                <a:cxn ang="0">
                  <a:pos x="97" y="159"/>
                </a:cxn>
                <a:cxn ang="0">
                  <a:pos x="101" y="165"/>
                </a:cxn>
                <a:cxn ang="0">
                  <a:pos x="99" y="206"/>
                </a:cxn>
                <a:cxn ang="0">
                  <a:pos x="92" y="210"/>
                </a:cxn>
                <a:cxn ang="0">
                  <a:pos x="78" y="209"/>
                </a:cxn>
                <a:cxn ang="0">
                  <a:pos x="71" y="215"/>
                </a:cxn>
                <a:cxn ang="0">
                  <a:pos x="71" y="223"/>
                </a:cxn>
                <a:cxn ang="0">
                  <a:pos x="61" y="221"/>
                </a:cxn>
                <a:cxn ang="0">
                  <a:pos x="55" y="226"/>
                </a:cxn>
                <a:cxn ang="0">
                  <a:pos x="44" y="215"/>
                </a:cxn>
                <a:cxn ang="0">
                  <a:pos x="37" y="215"/>
                </a:cxn>
                <a:cxn ang="0">
                  <a:pos x="27" y="207"/>
                </a:cxn>
                <a:cxn ang="0">
                  <a:pos x="18" y="200"/>
                </a:cxn>
                <a:cxn ang="0">
                  <a:pos x="7" y="186"/>
                </a:cxn>
                <a:cxn ang="0">
                  <a:pos x="10" y="179"/>
                </a:cxn>
                <a:cxn ang="0">
                  <a:pos x="4" y="173"/>
                </a:cxn>
                <a:cxn ang="0">
                  <a:pos x="6" y="163"/>
                </a:cxn>
                <a:cxn ang="0">
                  <a:pos x="1" y="153"/>
                </a:cxn>
                <a:cxn ang="0">
                  <a:pos x="4" y="146"/>
                </a:cxn>
                <a:cxn ang="0">
                  <a:pos x="6" y="136"/>
                </a:cxn>
                <a:cxn ang="0">
                  <a:pos x="7" y="123"/>
                </a:cxn>
                <a:cxn ang="0">
                  <a:pos x="5" y="110"/>
                </a:cxn>
                <a:cxn ang="0">
                  <a:pos x="10" y="104"/>
                </a:cxn>
                <a:cxn ang="0">
                  <a:pos x="8" y="91"/>
                </a:cxn>
                <a:cxn ang="0">
                  <a:pos x="19" y="89"/>
                </a:cxn>
                <a:cxn ang="0">
                  <a:pos x="17" y="77"/>
                </a:cxn>
                <a:cxn ang="0">
                  <a:pos x="23" y="72"/>
                </a:cxn>
                <a:cxn ang="0">
                  <a:pos x="24" y="52"/>
                </a:cxn>
                <a:cxn ang="0">
                  <a:pos x="29" y="45"/>
                </a:cxn>
                <a:cxn ang="0">
                  <a:pos x="28" y="32"/>
                </a:cxn>
              </a:cxnLst>
              <a:rect l="0" t="0" r="r" b="b"/>
              <a:pathLst>
                <a:path w="113" h="227">
                  <a:moveTo>
                    <a:pt x="28" y="32"/>
                  </a:moveTo>
                  <a:cubicBezTo>
                    <a:pt x="29" y="29"/>
                    <a:pt x="29" y="32"/>
                    <a:pt x="30" y="31"/>
                  </a:cubicBezTo>
                  <a:cubicBezTo>
                    <a:pt x="32" y="31"/>
                    <a:pt x="32" y="29"/>
                    <a:pt x="35" y="28"/>
                  </a:cubicBezTo>
                  <a:cubicBezTo>
                    <a:pt x="38" y="27"/>
                    <a:pt x="43" y="29"/>
                    <a:pt x="46" y="27"/>
                  </a:cubicBezTo>
                  <a:cubicBezTo>
                    <a:pt x="49" y="26"/>
                    <a:pt x="50" y="23"/>
                    <a:pt x="52" y="20"/>
                  </a:cubicBezTo>
                  <a:cubicBezTo>
                    <a:pt x="54" y="18"/>
                    <a:pt x="57" y="16"/>
                    <a:pt x="59" y="12"/>
                  </a:cubicBezTo>
                  <a:cubicBezTo>
                    <a:pt x="60" y="9"/>
                    <a:pt x="57" y="4"/>
                    <a:pt x="61" y="2"/>
                  </a:cubicBezTo>
                  <a:cubicBezTo>
                    <a:pt x="65" y="0"/>
                    <a:pt x="74" y="0"/>
                    <a:pt x="78" y="4"/>
                  </a:cubicBezTo>
                  <a:cubicBezTo>
                    <a:pt x="82" y="7"/>
                    <a:pt x="78" y="15"/>
                    <a:pt x="79" y="18"/>
                  </a:cubicBezTo>
                  <a:cubicBezTo>
                    <a:pt x="80" y="22"/>
                    <a:pt x="82" y="23"/>
                    <a:pt x="84" y="24"/>
                  </a:cubicBezTo>
                  <a:cubicBezTo>
                    <a:pt x="86" y="26"/>
                    <a:pt x="89" y="23"/>
                    <a:pt x="91" y="28"/>
                  </a:cubicBezTo>
                  <a:cubicBezTo>
                    <a:pt x="93" y="33"/>
                    <a:pt x="90" y="45"/>
                    <a:pt x="93" y="51"/>
                  </a:cubicBezTo>
                  <a:cubicBezTo>
                    <a:pt x="96" y="57"/>
                    <a:pt x="103" y="61"/>
                    <a:pt x="108" y="64"/>
                  </a:cubicBezTo>
                  <a:cubicBezTo>
                    <a:pt x="108" y="69"/>
                    <a:pt x="107" y="74"/>
                    <a:pt x="107" y="78"/>
                  </a:cubicBezTo>
                  <a:cubicBezTo>
                    <a:pt x="107" y="85"/>
                    <a:pt x="105" y="85"/>
                    <a:pt x="105" y="88"/>
                  </a:cubicBezTo>
                  <a:cubicBezTo>
                    <a:pt x="105" y="91"/>
                    <a:pt x="109" y="91"/>
                    <a:pt x="110" y="94"/>
                  </a:cubicBezTo>
                  <a:cubicBezTo>
                    <a:pt x="111" y="97"/>
                    <a:pt x="113" y="100"/>
                    <a:pt x="111" y="104"/>
                  </a:cubicBezTo>
                  <a:cubicBezTo>
                    <a:pt x="109" y="107"/>
                    <a:pt x="100" y="110"/>
                    <a:pt x="98" y="112"/>
                  </a:cubicBezTo>
                  <a:cubicBezTo>
                    <a:pt x="97" y="114"/>
                    <a:pt x="97" y="114"/>
                    <a:pt x="98" y="115"/>
                  </a:cubicBezTo>
                  <a:lnTo>
                    <a:pt x="98" y="115"/>
                  </a:lnTo>
                  <a:cubicBezTo>
                    <a:pt x="95" y="117"/>
                    <a:pt x="90" y="118"/>
                    <a:pt x="88" y="120"/>
                  </a:cubicBezTo>
                  <a:cubicBezTo>
                    <a:pt x="85" y="123"/>
                    <a:pt x="86" y="128"/>
                    <a:pt x="83" y="129"/>
                  </a:cubicBezTo>
                  <a:cubicBezTo>
                    <a:pt x="81" y="131"/>
                    <a:pt x="77" y="128"/>
                    <a:pt x="74" y="130"/>
                  </a:cubicBezTo>
                  <a:cubicBezTo>
                    <a:pt x="72" y="132"/>
                    <a:pt x="70" y="135"/>
                    <a:pt x="71" y="139"/>
                  </a:cubicBezTo>
                  <a:cubicBezTo>
                    <a:pt x="73" y="143"/>
                    <a:pt x="78" y="146"/>
                    <a:pt x="81" y="150"/>
                  </a:cubicBezTo>
                  <a:cubicBezTo>
                    <a:pt x="83" y="153"/>
                    <a:pt x="83" y="158"/>
                    <a:pt x="86" y="159"/>
                  </a:cubicBezTo>
                  <a:cubicBezTo>
                    <a:pt x="89" y="161"/>
                    <a:pt x="94" y="159"/>
                    <a:pt x="97" y="159"/>
                  </a:cubicBezTo>
                  <a:cubicBezTo>
                    <a:pt x="99" y="161"/>
                    <a:pt x="100" y="163"/>
                    <a:pt x="101" y="165"/>
                  </a:cubicBezTo>
                  <a:cubicBezTo>
                    <a:pt x="100" y="179"/>
                    <a:pt x="99" y="192"/>
                    <a:pt x="99" y="206"/>
                  </a:cubicBezTo>
                  <a:cubicBezTo>
                    <a:pt x="96" y="207"/>
                    <a:pt x="95" y="210"/>
                    <a:pt x="92" y="210"/>
                  </a:cubicBezTo>
                  <a:cubicBezTo>
                    <a:pt x="88" y="211"/>
                    <a:pt x="81" y="209"/>
                    <a:pt x="78" y="209"/>
                  </a:cubicBezTo>
                  <a:cubicBezTo>
                    <a:pt x="74" y="210"/>
                    <a:pt x="73" y="212"/>
                    <a:pt x="71" y="215"/>
                  </a:cubicBezTo>
                  <a:cubicBezTo>
                    <a:pt x="70" y="217"/>
                    <a:pt x="73" y="221"/>
                    <a:pt x="71" y="223"/>
                  </a:cubicBezTo>
                  <a:cubicBezTo>
                    <a:pt x="68" y="225"/>
                    <a:pt x="64" y="221"/>
                    <a:pt x="61" y="221"/>
                  </a:cubicBezTo>
                  <a:cubicBezTo>
                    <a:pt x="58" y="222"/>
                    <a:pt x="58" y="227"/>
                    <a:pt x="55" y="226"/>
                  </a:cubicBezTo>
                  <a:cubicBezTo>
                    <a:pt x="51" y="225"/>
                    <a:pt x="47" y="217"/>
                    <a:pt x="44" y="215"/>
                  </a:cubicBezTo>
                  <a:cubicBezTo>
                    <a:pt x="41" y="213"/>
                    <a:pt x="40" y="216"/>
                    <a:pt x="37" y="215"/>
                  </a:cubicBezTo>
                  <a:cubicBezTo>
                    <a:pt x="34" y="214"/>
                    <a:pt x="30" y="210"/>
                    <a:pt x="27" y="207"/>
                  </a:cubicBezTo>
                  <a:cubicBezTo>
                    <a:pt x="24" y="205"/>
                    <a:pt x="21" y="204"/>
                    <a:pt x="18" y="200"/>
                  </a:cubicBezTo>
                  <a:cubicBezTo>
                    <a:pt x="15" y="196"/>
                    <a:pt x="9" y="189"/>
                    <a:pt x="7" y="186"/>
                  </a:cubicBezTo>
                  <a:cubicBezTo>
                    <a:pt x="6" y="182"/>
                    <a:pt x="10" y="181"/>
                    <a:pt x="10" y="179"/>
                  </a:cubicBezTo>
                  <a:cubicBezTo>
                    <a:pt x="9" y="176"/>
                    <a:pt x="5" y="176"/>
                    <a:pt x="4" y="173"/>
                  </a:cubicBezTo>
                  <a:cubicBezTo>
                    <a:pt x="3" y="170"/>
                    <a:pt x="7" y="166"/>
                    <a:pt x="6" y="163"/>
                  </a:cubicBezTo>
                  <a:cubicBezTo>
                    <a:pt x="5" y="159"/>
                    <a:pt x="1" y="156"/>
                    <a:pt x="1" y="153"/>
                  </a:cubicBezTo>
                  <a:cubicBezTo>
                    <a:pt x="0" y="150"/>
                    <a:pt x="3" y="149"/>
                    <a:pt x="4" y="146"/>
                  </a:cubicBezTo>
                  <a:cubicBezTo>
                    <a:pt x="5" y="144"/>
                    <a:pt x="5" y="140"/>
                    <a:pt x="6" y="136"/>
                  </a:cubicBezTo>
                  <a:cubicBezTo>
                    <a:pt x="6" y="133"/>
                    <a:pt x="7" y="128"/>
                    <a:pt x="7" y="123"/>
                  </a:cubicBezTo>
                  <a:cubicBezTo>
                    <a:pt x="7" y="119"/>
                    <a:pt x="5" y="113"/>
                    <a:pt x="5" y="110"/>
                  </a:cubicBezTo>
                  <a:cubicBezTo>
                    <a:pt x="6" y="107"/>
                    <a:pt x="9" y="107"/>
                    <a:pt x="10" y="104"/>
                  </a:cubicBezTo>
                  <a:cubicBezTo>
                    <a:pt x="10" y="101"/>
                    <a:pt x="6" y="94"/>
                    <a:pt x="8" y="91"/>
                  </a:cubicBezTo>
                  <a:cubicBezTo>
                    <a:pt x="10" y="87"/>
                    <a:pt x="17" y="92"/>
                    <a:pt x="19" y="89"/>
                  </a:cubicBezTo>
                  <a:cubicBezTo>
                    <a:pt x="21" y="86"/>
                    <a:pt x="17" y="80"/>
                    <a:pt x="17" y="77"/>
                  </a:cubicBezTo>
                  <a:cubicBezTo>
                    <a:pt x="18" y="74"/>
                    <a:pt x="22" y="77"/>
                    <a:pt x="23" y="72"/>
                  </a:cubicBezTo>
                  <a:cubicBezTo>
                    <a:pt x="24" y="68"/>
                    <a:pt x="23" y="57"/>
                    <a:pt x="24" y="52"/>
                  </a:cubicBezTo>
                  <a:cubicBezTo>
                    <a:pt x="25" y="47"/>
                    <a:pt x="28" y="48"/>
                    <a:pt x="29" y="45"/>
                  </a:cubicBezTo>
                  <a:cubicBezTo>
                    <a:pt x="30" y="41"/>
                    <a:pt x="28" y="34"/>
                    <a:pt x="28" y="32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 rot="21439583">
              <a:off x="2045391" y="4696013"/>
              <a:ext cx="1344150" cy="1263539"/>
            </a:xfrm>
            <a:custGeom>
              <a:avLst/>
              <a:gdLst/>
              <a:ahLst/>
              <a:cxnLst>
                <a:cxn ang="0">
                  <a:pos x="210" y="238"/>
                </a:cxn>
                <a:cxn ang="0">
                  <a:pos x="199" y="253"/>
                </a:cxn>
                <a:cxn ang="0">
                  <a:pos x="167" y="264"/>
                </a:cxn>
                <a:cxn ang="0">
                  <a:pos x="160" y="247"/>
                </a:cxn>
                <a:cxn ang="0">
                  <a:pos x="142" y="251"/>
                </a:cxn>
                <a:cxn ang="0">
                  <a:pos x="120" y="238"/>
                </a:cxn>
                <a:cxn ang="0">
                  <a:pos x="111" y="226"/>
                </a:cxn>
                <a:cxn ang="0">
                  <a:pos x="92" y="218"/>
                </a:cxn>
                <a:cxn ang="0">
                  <a:pos x="77" y="201"/>
                </a:cxn>
                <a:cxn ang="0">
                  <a:pos x="49" y="182"/>
                </a:cxn>
                <a:cxn ang="0">
                  <a:pos x="35" y="183"/>
                </a:cxn>
                <a:cxn ang="0">
                  <a:pos x="19" y="162"/>
                </a:cxn>
                <a:cxn ang="0">
                  <a:pos x="10" y="145"/>
                </a:cxn>
                <a:cxn ang="0">
                  <a:pos x="1" y="126"/>
                </a:cxn>
                <a:cxn ang="0">
                  <a:pos x="15" y="120"/>
                </a:cxn>
                <a:cxn ang="0">
                  <a:pos x="27" y="106"/>
                </a:cxn>
                <a:cxn ang="0">
                  <a:pos x="43" y="112"/>
                </a:cxn>
                <a:cxn ang="0">
                  <a:pos x="55" y="91"/>
                </a:cxn>
                <a:cxn ang="0">
                  <a:pos x="58" y="79"/>
                </a:cxn>
                <a:cxn ang="0">
                  <a:pos x="79" y="80"/>
                </a:cxn>
                <a:cxn ang="0">
                  <a:pos x="98" y="86"/>
                </a:cxn>
                <a:cxn ang="0">
                  <a:pos x="109" y="106"/>
                </a:cxn>
                <a:cxn ang="0">
                  <a:pos x="128" y="107"/>
                </a:cxn>
                <a:cxn ang="0">
                  <a:pos x="128" y="83"/>
                </a:cxn>
                <a:cxn ang="0">
                  <a:pos x="131" y="67"/>
                </a:cxn>
                <a:cxn ang="0">
                  <a:pos x="151" y="71"/>
                </a:cxn>
                <a:cxn ang="0">
                  <a:pos x="140" y="44"/>
                </a:cxn>
                <a:cxn ang="0">
                  <a:pos x="147" y="27"/>
                </a:cxn>
                <a:cxn ang="0">
                  <a:pos x="170" y="12"/>
                </a:cxn>
                <a:cxn ang="0">
                  <a:pos x="179" y="4"/>
                </a:cxn>
                <a:cxn ang="0">
                  <a:pos x="196" y="21"/>
                </a:cxn>
                <a:cxn ang="0">
                  <a:pos x="224" y="40"/>
                </a:cxn>
                <a:cxn ang="0">
                  <a:pos x="235" y="48"/>
                </a:cxn>
                <a:cxn ang="0">
                  <a:pos x="228" y="81"/>
                </a:cxn>
                <a:cxn ang="0">
                  <a:pos x="226" y="101"/>
                </a:cxn>
                <a:cxn ang="0">
                  <a:pos x="225" y="132"/>
                </a:cxn>
                <a:cxn ang="0">
                  <a:pos x="218" y="145"/>
                </a:cxn>
                <a:cxn ang="0">
                  <a:pos x="203" y="173"/>
                </a:cxn>
                <a:cxn ang="0">
                  <a:pos x="191" y="189"/>
                </a:cxn>
                <a:cxn ang="0">
                  <a:pos x="191" y="210"/>
                </a:cxn>
                <a:cxn ang="0">
                  <a:pos x="211" y="225"/>
                </a:cxn>
                <a:cxn ang="0">
                  <a:pos x="177" y="1"/>
                </a:cxn>
                <a:cxn ang="0">
                  <a:pos x="58" y="76"/>
                </a:cxn>
                <a:cxn ang="0">
                  <a:pos x="57" y="76"/>
                </a:cxn>
              </a:cxnLst>
              <a:rect l="0" t="0" r="r" b="b"/>
              <a:pathLst>
                <a:path w="241" h="266">
                  <a:moveTo>
                    <a:pt x="220" y="231"/>
                  </a:moveTo>
                  <a:cubicBezTo>
                    <a:pt x="224" y="234"/>
                    <a:pt x="227" y="237"/>
                    <a:pt x="224" y="238"/>
                  </a:cubicBezTo>
                  <a:cubicBezTo>
                    <a:pt x="221" y="239"/>
                    <a:pt x="213" y="236"/>
                    <a:pt x="210" y="238"/>
                  </a:cubicBezTo>
                  <a:cubicBezTo>
                    <a:pt x="206" y="240"/>
                    <a:pt x="209" y="244"/>
                    <a:pt x="208" y="246"/>
                  </a:cubicBezTo>
                  <a:cubicBezTo>
                    <a:pt x="206" y="247"/>
                    <a:pt x="205" y="244"/>
                    <a:pt x="203" y="246"/>
                  </a:cubicBezTo>
                  <a:cubicBezTo>
                    <a:pt x="201" y="247"/>
                    <a:pt x="204" y="252"/>
                    <a:pt x="199" y="253"/>
                  </a:cubicBezTo>
                  <a:cubicBezTo>
                    <a:pt x="195" y="254"/>
                    <a:pt x="185" y="250"/>
                    <a:pt x="181" y="253"/>
                  </a:cubicBezTo>
                  <a:cubicBezTo>
                    <a:pt x="177" y="255"/>
                    <a:pt x="184" y="261"/>
                    <a:pt x="180" y="264"/>
                  </a:cubicBezTo>
                  <a:cubicBezTo>
                    <a:pt x="177" y="266"/>
                    <a:pt x="171" y="265"/>
                    <a:pt x="167" y="264"/>
                  </a:cubicBezTo>
                  <a:cubicBezTo>
                    <a:pt x="163" y="263"/>
                    <a:pt x="160" y="260"/>
                    <a:pt x="160" y="257"/>
                  </a:cubicBezTo>
                  <a:cubicBezTo>
                    <a:pt x="159" y="255"/>
                    <a:pt x="165" y="258"/>
                    <a:pt x="166" y="255"/>
                  </a:cubicBezTo>
                  <a:cubicBezTo>
                    <a:pt x="166" y="253"/>
                    <a:pt x="163" y="249"/>
                    <a:pt x="160" y="247"/>
                  </a:cubicBezTo>
                  <a:cubicBezTo>
                    <a:pt x="157" y="246"/>
                    <a:pt x="153" y="249"/>
                    <a:pt x="150" y="248"/>
                  </a:cubicBezTo>
                  <a:cubicBezTo>
                    <a:pt x="147" y="248"/>
                    <a:pt x="146" y="243"/>
                    <a:pt x="144" y="244"/>
                  </a:cubicBezTo>
                  <a:cubicBezTo>
                    <a:pt x="142" y="245"/>
                    <a:pt x="146" y="250"/>
                    <a:pt x="142" y="251"/>
                  </a:cubicBezTo>
                  <a:cubicBezTo>
                    <a:pt x="139" y="252"/>
                    <a:pt x="130" y="252"/>
                    <a:pt x="127" y="250"/>
                  </a:cubicBezTo>
                  <a:cubicBezTo>
                    <a:pt x="123" y="247"/>
                    <a:pt x="127" y="241"/>
                    <a:pt x="126" y="238"/>
                  </a:cubicBezTo>
                  <a:cubicBezTo>
                    <a:pt x="124" y="236"/>
                    <a:pt x="122" y="239"/>
                    <a:pt x="120" y="238"/>
                  </a:cubicBezTo>
                  <a:cubicBezTo>
                    <a:pt x="118" y="237"/>
                    <a:pt x="117" y="236"/>
                    <a:pt x="115" y="235"/>
                  </a:cubicBezTo>
                  <a:cubicBezTo>
                    <a:pt x="114" y="234"/>
                    <a:pt x="112" y="234"/>
                    <a:pt x="111" y="232"/>
                  </a:cubicBezTo>
                  <a:cubicBezTo>
                    <a:pt x="110" y="231"/>
                    <a:pt x="113" y="227"/>
                    <a:pt x="111" y="226"/>
                  </a:cubicBezTo>
                  <a:cubicBezTo>
                    <a:pt x="109" y="225"/>
                    <a:pt x="105" y="227"/>
                    <a:pt x="103" y="226"/>
                  </a:cubicBezTo>
                  <a:cubicBezTo>
                    <a:pt x="101" y="225"/>
                    <a:pt x="101" y="223"/>
                    <a:pt x="99" y="222"/>
                  </a:cubicBezTo>
                  <a:cubicBezTo>
                    <a:pt x="98" y="220"/>
                    <a:pt x="95" y="220"/>
                    <a:pt x="92" y="218"/>
                  </a:cubicBezTo>
                  <a:cubicBezTo>
                    <a:pt x="90" y="217"/>
                    <a:pt x="88" y="215"/>
                    <a:pt x="86" y="213"/>
                  </a:cubicBezTo>
                  <a:cubicBezTo>
                    <a:pt x="84" y="211"/>
                    <a:pt x="83" y="208"/>
                    <a:pt x="82" y="206"/>
                  </a:cubicBezTo>
                  <a:cubicBezTo>
                    <a:pt x="80" y="204"/>
                    <a:pt x="79" y="202"/>
                    <a:pt x="77" y="201"/>
                  </a:cubicBezTo>
                  <a:cubicBezTo>
                    <a:pt x="75" y="200"/>
                    <a:pt x="72" y="202"/>
                    <a:pt x="71" y="200"/>
                  </a:cubicBezTo>
                  <a:cubicBezTo>
                    <a:pt x="69" y="199"/>
                    <a:pt x="75" y="199"/>
                    <a:pt x="72" y="195"/>
                  </a:cubicBezTo>
                  <a:cubicBezTo>
                    <a:pt x="68" y="192"/>
                    <a:pt x="55" y="183"/>
                    <a:pt x="49" y="182"/>
                  </a:cubicBezTo>
                  <a:cubicBezTo>
                    <a:pt x="44" y="181"/>
                    <a:pt x="51" y="187"/>
                    <a:pt x="49" y="189"/>
                  </a:cubicBezTo>
                  <a:cubicBezTo>
                    <a:pt x="48" y="191"/>
                    <a:pt x="45" y="191"/>
                    <a:pt x="43" y="190"/>
                  </a:cubicBezTo>
                  <a:cubicBezTo>
                    <a:pt x="40" y="189"/>
                    <a:pt x="37" y="185"/>
                    <a:pt x="35" y="183"/>
                  </a:cubicBezTo>
                  <a:cubicBezTo>
                    <a:pt x="33" y="180"/>
                    <a:pt x="35" y="178"/>
                    <a:pt x="33" y="175"/>
                  </a:cubicBezTo>
                  <a:cubicBezTo>
                    <a:pt x="31" y="172"/>
                    <a:pt x="27" y="168"/>
                    <a:pt x="25" y="166"/>
                  </a:cubicBezTo>
                  <a:cubicBezTo>
                    <a:pt x="23" y="164"/>
                    <a:pt x="20" y="164"/>
                    <a:pt x="19" y="162"/>
                  </a:cubicBezTo>
                  <a:cubicBezTo>
                    <a:pt x="19" y="160"/>
                    <a:pt x="22" y="158"/>
                    <a:pt x="22" y="156"/>
                  </a:cubicBezTo>
                  <a:cubicBezTo>
                    <a:pt x="22" y="153"/>
                    <a:pt x="20" y="151"/>
                    <a:pt x="18" y="149"/>
                  </a:cubicBezTo>
                  <a:cubicBezTo>
                    <a:pt x="16" y="147"/>
                    <a:pt x="12" y="147"/>
                    <a:pt x="10" y="145"/>
                  </a:cubicBezTo>
                  <a:cubicBezTo>
                    <a:pt x="8" y="142"/>
                    <a:pt x="11" y="138"/>
                    <a:pt x="10" y="136"/>
                  </a:cubicBezTo>
                  <a:cubicBezTo>
                    <a:pt x="8" y="134"/>
                    <a:pt x="4" y="137"/>
                    <a:pt x="3" y="135"/>
                  </a:cubicBezTo>
                  <a:cubicBezTo>
                    <a:pt x="1" y="132"/>
                    <a:pt x="1" y="128"/>
                    <a:pt x="1" y="126"/>
                  </a:cubicBezTo>
                  <a:cubicBezTo>
                    <a:pt x="0" y="123"/>
                    <a:pt x="0" y="120"/>
                    <a:pt x="2" y="118"/>
                  </a:cubicBezTo>
                  <a:cubicBezTo>
                    <a:pt x="3" y="117"/>
                    <a:pt x="6" y="116"/>
                    <a:pt x="8" y="117"/>
                  </a:cubicBezTo>
                  <a:cubicBezTo>
                    <a:pt x="11" y="117"/>
                    <a:pt x="13" y="120"/>
                    <a:pt x="15" y="120"/>
                  </a:cubicBezTo>
                  <a:cubicBezTo>
                    <a:pt x="17" y="120"/>
                    <a:pt x="17" y="118"/>
                    <a:pt x="18" y="116"/>
                  </a:cubicBezTo>
                  <a:cubicBezTo>
                    <a:pt x="19" y="114"/>
                    <a:pt x="18" y="109"/>
                    <a:pt x="20" y="107"/>
                  </a:cubicBezTo>
                  <a:cubicBezTo>
                    <a:pt x="22" y="105"/>
                    <a:pt x="25" y="105"/>
                    <a:pt x="27" y="106"/>
                  </a:cubicBezTo>
                  <a:cubicBezTo>
                    <a:pt x="29" y="107"/>
                    <a:pt x="27" y="111"/>
                    <a:pt x="29" y="111"/>
                  </a:cubicBezTo>
                  <a:cubicBezTo>
                    <a:pt x="32" y="112"/>
                    <a:pt x="36" y="108"/>
                    <a:pt x="39" y="108"/>
                  </a:cubicBezTo>
                  <a:cubicBezTo>
                    <a:pt x="42" y="108"/>
                    <a:pt x="41" y="113"/>
                    <a:pt x="43" y="112"/>
                  </a:cubicBezTo>
                  <a:cubicBezTo>
                    <a:pt x="46" y="111"/>
                    <a:pt x="48" y="107"/>
                    <a:pt x="49" y="105"/>
                  </a:cubicBezTo>
                  <a:cubicBezTo>
                    <a:pt x="50" y="102"/>
                    <a:pt x="48" y="100"/>
                    <a:pt x="49" y="97"/>
                  </a:cubicBezTo>
                  <a:cubicBezTo>
                    <a:pt x="50" y="95"/>
                    <a:pt x="53" y="93"/>
                    <a:pt x="55" y="91"/>
                  </a:cubicBezTo>
                  <a:cubicBezTo>
                    <a:pt x="56" y="88"/>
                    <a:pt x="57" y="86"/>
                    <a:pt x="58" y="83"/>
                  </a:cubicBezTo>
                  <a:cubicBezTo>
                    <a:pt x="58" y="81"/>
                    <a:pt x="58" y="79"/>
                    <a:pt x="58" y="77"/>
                  </a:cubicBezTo>
                  <a:cubicBezTo>
                    <a:pt x="58" y="77"/>
                    <a:pt x="58" y="78"/>
                    <a:pt x="58" y="79"/>
                  </a:cubicBezTo>
                  <a:cubicBezTo>
                    <a:pt x="62" y="76"/>
                    <a:pt x="65" y="73"/>
                    <a:pt x="68" y="73"/>
                  </a:cubicBezTo>
                  <a:cubicBezTo>
                    <a:pt x="74" y="74"/>
                    <a:pt x="70" y="76"/>
                    <a:pt x="72" y="77"/>
                  </a:cubicBezTo>
                  <a:cubicBezTo>
                    <a:pt x="74" y="78"/>
                    <a:pt x="77" y="78"/>
                    <a:pt x="79" y="80"/>
                  </a:cubicBezTo>
                  <a:cubicBezTo>
                    <a:pt x="80" y="82"/>
                    <a:pt x="77" y="86"/>
                    <a:pt x="80" y="88"/>
                  </a:cubicBezTo>
                  <a:cubicBezTo>
                    <a:pt x="82" y="89"/>
                    <a:pt x="86" y="88"/>
                    <a:pt x="89" y="88"/>
                  </a:cubicBezTo>
                  <a:cubicBezTo>
                    <a:pt x="92" y="87"/>
                    <a:pt x="95" y="85"/>
                    <a:pt x="98" y="86"/>
                  </a:cubicBezTo>
                  <a:cubicBezTo>
                    <a:pt x="101" y="86"/>
                    <a:pt x="105" y="87"/>
                    <a:pt x="107" y="90"/>
                  </a:cubicBezTo>
                  <a:cubicBezTo>
                    <a:pt x="108" y="92"/>
                    <a:pt x="107" y="97"/>
                    <a:pt x="107" y="100"/>
                  </a:cubicBezTo>
                  <a:cubicBezTo>
                    <a:pt x="108" y="102"/>
                    <a:pt x="106" y="106"/>
                    <a:pt x="109" y="106"/>
                  </a:cubicBezTo>
                  <a:cubicBezTo>
                    <a:pt x="111" y="106"/>
                    <a:pt x="113" y="100"/>
                    <a:pt x="116" y="100"/>
                  </a:cubicBezTo>
                  <a:cubicBezTo>
                    <a:pt x="119" y="99"/>
                    <a:pt x="119" y="102"/>
                    <a:pt x="121" y="103"/>
                  </a:cubicBezTo>
                  <a:cubicBezTo>
                    <a:pt x="123" y="104"/>
                    <a:pt x="125" y="107"/>
                    <a:pt x="128" y="107"/>
                  </a:cubicBezTo>
                  <a:cubicBezTo>
                    <a:pt x="130" y="108"/>
                    <a:pt x="133" y="109"/>
                    <a:pt x="135" y="105"/>
                  </a:cubicBezTo>
                  <a:cubicBezTo>
                    <a:pt x="136" y="101"/>
                    <a:pt x="135" y="92"/>
                    <a:pt x="134" y="88"/>
                  </a:cubicBezTo>
                  <a:cubicBezTo>
                    <a:pt x="133" y="84"/>
                    <a:pt x="130" y="85"/>
                    <a:pt x="128" y="83"/>
                  </a:cubicBezTo>
                  <a:cubicBezTo>
                    <a:pt x="127" y="82"/>
                    <a:pt x="125" y="81"/>
                    <a:pt x="124" y="78"/>
                  </a:cubicBezTo>
                  <a:cubicBezTo>
                    <a:pt x="123" y="75"/>
                    <a:pt x="121" y="68"/>
                    <a:pt x="123" y="65"/>
                  </a:cubicBezTo>
                  <a:cubicBezTo>
                    <a:pt x="125" y="62"/>
                    <a:pt x="128" y="66"/>
                    <a:pt x="131" y="67"/>
                  </a:cubicBezTo>
                  <a:cubicBezTo>
                    <a:pt x="134" y="69"/>
                    <a:pt x="136" y="75"/>
                    <a:pt x="139" y="76"/>
                  </a:cubicBezTo>
                  <a:cubicBezTo>
                    <a:pt x="142" y="78"/>
                    <a:pt x="144" y="77"/>
                    <a:pt x="146" y="76"/>
                  </a:cubicBezTo>
                  <a:cubicBezTo>
                    <a:pt x="148" y="75"/>
                    <a:pt x="150" y="72"/>
                    <a:pt x="151" y="71"/>
                  </a:cubicBezTo>
                  <a:cubicBezTo>
                    <a:pt x="151" y="70"/>
                    <a:pt x="151" y="60"/>
                    <a:pt x="151" y="58"/>
                  </a:cubicBezTo>
                  <a:cubicBezTo>
                    <a:pt x="150" y="55"/>
                    <a:pt x="147" y="50"/>
                    <a:pt x="147" y="50"/>
                  </a:cubicBezTo>
                  <a:cubicBezTo>
                    <a:pt x="147" y="50"/>
                    <a:pt x="142" y="45"/>
                    <a:pt x="140" y="44"/>
                  </a:cubicBezTo>
                  <a:cubicBezTo>
                    <a:pt x="138" y="42"/>
                    <a:pt x="137" y="37"/>
                    <a:pt x="137" y="36"/>
                  </a:cubicBezTo>
                  <a:cubicBezTo>
                    <a:pt x="137" y="34"/>
                    <a:pt x="133" y="29"/>
                    <a:pt x="135" y="27"/>
                  </a:cubicBezTo>
                  <a:cubicBezTo>
                    <a:pt x="138" y="25"/>
                    <a:pt x="144" y="27"/>
                    <a:pt x="147" y="27"/>
                  </a:cubicBezTo>
                  <a:cubicBezTo>
                    <a:pt x="151" y="27"/>
                    <a:pt x="154" y="29"/>
                    <a:pt x="157" y="25"/>
                  </a:cubicBezTo>
                  <a:cubicBezTo>
                    <a:pt x="159" y="21"/>
                    <a:pt x="156" y="11"/>
                    <a:pt x="160" y="8"/>
                  </a:cubicBezTo>
                  <a:cubicBezTo>
                    <a:pt x="163" y="5"/>
                    <a:pt x="167" y="13"/>
                    <a:pt x="170" y="12"/>
                  </a:cubicBezTo>
                  <a:cubicBezTo>
                    <a:pt x="173" y="11"/>
                    <a:pt x="169" y="8"/>
                    <a:pt x="169" y="6"/>
                  </a:cubicBezTo>
                  <a:cubicBezTo>
                    <a:pt x="169" y="4"/>
                    <a:pt x="166" y="1"/>
                    <a:pt x="170" y="0"/>
                  </a:cubicBezTo>
                  <a:cubicBezTo>
                    <a:pt x="172" y="0"/>
                    <a:pt x="175" y="2"/>
                    <a:pt x="179" y="4"/>
                  </a:cubicBezTo>
                  <a:cubicBezTo>
                    <a:pt x="178" y="3"/>
                    <a:pt x="177" y="2"/>
                    <a:pt x="177" y="1"/>
                  </a:cubicBezTo>
                  <a:cubicBezTo>
                    <a:pt x="179" y="5"/>
                    <a:pt x="184" y="11"/>
                    <a:pt x="187" y="14"/>
                  </a:cubicBezTo>
                  <a:cubicBezTo>
                    <a:pt x="190" y="18"/>
                    <a:pt x="193" y="19"/>
                    <a:pt x="196" y="21"/>
                  </a:cubicBezTo>
                  <a:cubicBezTo>
                    <a:pt x="199" y="24"/>
                    <a:pt x="203" y="28"/>
                    <a:pt x="206" y="29"/>
                  </a:cubicBezTo>
                  <a:cubicBezTo>
                    <a:pt x="209" y="30"/>
                    <a:pt x="210" y="27"/>
                    <a:pt x="213" y="29"/>
                  </a:cubicBezTo>
                  <a:cubicBezTo>
                    <a:pt x="216" y="31"/>
                    <a:pt x="220" y="39"/>
                    <a:pt x="224" y="40"/>
                  </a:cubicBezTo>
                  <a:cubicBezTo>
                    <a:pt x="227" y="41"/>
                    <a:pt x="227" y="36"/>
                    <a:pt x="230" y="35"/>
                  </a:cubicBezTo>
                  <a:cubicBezTo>
                    <a:pt x="233" y="35"/>
                    <a:pt x="237" y="39"/>
                    <a:pt x="240" y="37"/>
                  </a:cubicBezTo>
                  <a:cubicBezTo>
                    <a:pt x="241" y="42"/>
                    <a:pt x="236" y="44"/>
                    <a:pt x="235" y="48"/>
                  </a:cubicBezTo>
                  <a:cubicBezTo>
                    <a:pt x="235" y="52"/>
                    <a:pt x="238" y="56"/>
                    <a:pt x="237" y="59"/>
                  </a:cubicBezTo>
                  <a:cubicBezTo>
                    <a:pt x="236" y="63"/>
                    <a:pt x="231" y="63"/>
                    <a:pt x="230" y="67"/>
                  </a:cubicBezTo>
                  <a:cubicBezTo>
                    <a:pt x="228" y="71"/>
                    <a:pt x="230" y="77"/>
                    <a:pt x="228" y="81"/>
                  </a:cubicBezTo>
                  <a:cubicBezTo>
                    <a:pt x="227" y="84"/>
                    <a:pt x="222" y="84"/>
                    <a:pt x="221" y="86"/>
                  </a:cubicBezTo>
                  <a:cubicBezTo>
                    <a:pt x="219" y="88"/>
                    <a:pt x="217" y="91"/>
                    <a:pt x="218" y="94"/>
                  </a:cubicBezTo>
                  <a:cubicBezTo>
                    <a:pt x="219" y="98"/>
                    <a:pt x="225" y="98"/>
                    <a:pt x="226" y="101"/>
                  </a:cubicBezTo>
                  <a:cubicBezTo>
                    <a:pt x="227" y="105"/>
                    <a:pt x="223" y="110"/>
                    <a:pt x="223" y="113"/>
                  </a:cubicBezTo>
                  <a:cubicBezTo>
                    <a:pt x="224" y="117"/>
                    <a:pt x="228" y="118"/>
                    <a:pt x="228" y="122"/>
                  </a:cubicBezTo>
                  <a:cubicBezTo>
                    <a:pt x="229" y="125"/>
                    <a:pt x="229" y="131"/>
                    <a:pt x="225" y="132"/>
                  </a:cubicBezTo>
                  <a:cubicBezTo>
                    <a:pt x="221" y="133"/>
                    <a:pt x="214" y="126"/>
                    <a:pt x="210" y="127"/>
                  </a:cubicBezTo>
                  <a:cubicBezTo>
                    <a:pt x="206" y="128"/>
                    <a:pt x="207" y="133"/>
                    <a:pt x="209" y="136"/>
                  </a:cubicBezTo>
                  <a:cubicBezTo>
                    <a:pt x="210" y="140"/>
                    <a:pt x="219" y="141"/>
                    <a:pt x="218" y="145"/>
                  </a:cubicBezTo>
                  <a:cubicBezTo>
                    <a:pt x="217" y="149"/>
                    <a:pt x="208" y="145"/>
                    <a:pt x="206" y="148"/>
                  </a:cubicBezTo>
                  <a:cubicBezTo>
                    <a:pt x="204" y="152"/>
                    <a:pt x="206" y="157"/>
                    <a:pt x="206" y="161"/>
                  </a:cubicBezTo>
                  <a:cubicBezTo>
                    <a:pt x="206" y="165"/>
                    <a:pt x="207" y="171"/>
                    <a:pt x="203" y="173"/>
                  </a:cubicBezTo>
                  <a:cubicBezTo>
                    <a:pt x="200" y="175"/>
                    <a:pt x="194" y="169"/>
                    <a:pt x="191" y="171"/>
                  </a:cubicBezTo>
                  <a:cubicBezTo>
                    <a:pt x="187" y="172"/>
                    <a:pt x="187" y="177"/>
                    <a:pt x="187" y="180"/>
                  </a:cubicBezTo>
                  <a:cubicBezTo>
                    <a:pt x="187" y="183"/>
                    <a:pt x="195" y="186"/>
                    <a:pt x="191" y="189"/>
                  </a:cubicBezTo>
                  <a:cubicBezTo>
                    <a:pt x="188" y="191"/>
                    <a:pt x="179" y="184"/>
                    <a:pt x="177" y="189"/>
                  </a:cubicBezTo>
                  <a:cubicBezTo>
                    <a:pt x="175" y="193"/>
                    <a:pt x="185" y="194"/>
                    <a:pt x="187" y="198"/>
                  </a:cubicBezTo>
                  <a:cubicBezTo>
                    <a:pt x="190" y="202"/>
                    <a:pt x="190" y="206"/>
                    <a:pt x="191" y="210"/>
                  </a:cubicBezTo>
                  <a:cubicBezTo>
                    <a:pt x="193" y="214"/>
                    <a:pt x="192" y="221"/>
                    <a:pt x="195" y="223"/>
                  </a:cubicBezTo>
                  <a:cubicBezTo>
                    <a:pt x="198" y="225"/>
                    <a:pt x="199" y="216"/>
                    <a:pt x="203" y="217"/>
                  </a:cubicBezTo>
                  <a:cubicBezTo>
                    <a:pt x="206" y="217"/>
                    <a:pt x="207" y="223"/>
                    <a:pt x="211" y="225"/>
                  </a:cubicBezTo>
                  <a:cubicBezTo>
                    <a:pt x="218" y="230"/>
                    <a:pt x="216" y="229"/>
                    <a:pt x="220" y="231"/>
                  </a:cubicBezTo>
                  <a:close/>
                  <a:moveTo>
                    <a:pt x="177" y="1"/>
                  </a:moveTo>
                  <a:cubicBezTo>
                    <a:pt x="177" y="1"/>
                    <a:pt x="177" y="1"/>
                    <a:pt x="177" y="1"/>
                  </a:cubicBezTo>
                  <a:cubicBezTo>
                    <a:pt x="177" y="1"/>
                    <a:pt x="177" y="1"/>
                    <a:pt x="177" y="1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8" y="76"/>
                  </a:cubicBezTo>
                  <a:cubicBezTo>
                    <a:pt x="58" y="76"/>
                    <a:pt x="58" y="77"/>
                    <a:pt x="58" y="77"/>
                  </a:cubicBezTo>
                  <a:close/>
                  <a:moveTo>
                    <a:pt x="58" y="76"/>
                  </a:moveTo>
                  <a:cubicBezTo>
                    <a:pt x="58" y="76"/>
                    <a:pt x="58" y="76"/>
                    <a:pt x="57" y="76"/>
                  </a:cubicBezTo>
                  <a:cubicBezTo>
                    <a:pt x="58" y="76"/>
                    <a:pt x="58" y="76"/>
                    <a:pt x="58" y="76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 rot="21439583">
              <a:off x="5098312" y="3274653"/>
              <a:ext cx="1306145" cy="1008109"/>
            </a:xfrm>
            <a:custGeom>
              <a:avLst/>
              <a:gdLst/>
              <a:ahLst/>
              <a:cxnLst>
                <a:cxn ang="0">
                  <a:pos x="139" y="12"/>
                </a:cxn>
                <a:cxn ang="0">
                  <a:pos x="156" y="21"/>
                </a:cxn>
                <a:cxn ang="0">
                  <a:pos x="170" y="32"/>
                </a:cxn>
                <a:cxn ang="0">
                  <a:pos x="190" y="16"/>
                </a:cxn>
                <a:cxn ang="0">
                  <a:pos x="220" y="14"/>
                </a:cxn>
                <a:cxn ang="0">
                  <a:pos x="222" y="48"/>
                </a:cxn>
                <a:cxn ang="0">
                  <a:pos x="199" y="61"/>
                </a:cxn>
                <a:cxn ang="0">
                  <a:pos x="186" y="73"/>
                </a:cxn>
                <a:cxn ang="0">
                  <a:pos x="176" y="87"/>
                </a:cxn>
                <a:cxn ang="0">
                  <a:pos x="184" y="108"/>
                </a:cxn>
                <a:cxn ang="0">
                  <a:pos x="193" y="126"/>
                </a:cxn>
                <a:cxn ang="0">
                  <a:pos x="193" y="145"/>
                </a:cxn>
                <a:cxn ang="0">
                  <a:pos x="201" y="172"/>
                </a:cxn>
                <a:cxn ang="0">
                  <a:pos x="181" y="197"/>
                </a:cxn>
                <a:cxn ang="0">
                  <a:pos x="168" y="189"/>
                </a:cxn>
                <a:cxn ang="0">
                  <a:pos x="156" y="199"/>
                </a:cxn>
                <a:cxn ang="0">
                  <a:pos x="130" y="187"/>
                </a:cxn>
                <a:cxn ang="0">
                  <a:pos x="112" y="182"/>
                </a:cxn>
                <a:cxn ang="0">
                  <a:pos x="103" y="147"/>
                </a:cxn>
                <a:cxn ang="0">
                  <a:pos x="76" y="150"/>
                </a:cxn>
                <a:cxn ang="0">
                  <a:pos x="61" y="182"/>
                </a:cxn>
                <a:cxn ang="0">
                  <a:pos x="47" y="189"/>
                </a:cxn>
                <a:cxn ang="0">
                  <a:pos x="23" y="207"/>
                </a:cxn>
                <a:cxn ang="0">
                  <a:pos x="0" y="192"/>
                </a:cxn>
                <a:cxn ang="0">
                  <a:pos x="11" y="178"/>
                </a:cxn>
                <a:cxn ang="0">
                  <a:pos x="18" y="159"/>
                </a:cxn>
                <a:cxn ang="0">
                  <a:pos x="13" y="133"/>
                </a:cxn>
                <a:cxn ang="0">
                  <a:pos x="26" y="125"/>
                </a:cxn>
                <a:cxn ang="0">
                  <a:pos x="10" y="108"/>
                </a:cxn>
                <a:cxn ang="0">
                  <a:pos x="12" y="79"/>
                </a:cxn>
                <a:cxn ang="0">
                  <a:pos x="23" y="73"/>
                </a:cxn>
                <a:cxn ang="0">
                  <a:pos x="29" y="54"/>
                </a:cxn>
                <a:cxn ang="0">
                  <a:pos x="42" y="44"/>
                </a:cxn>
                <a:cxn ang="0">
                  <a:pos x="52" y="52"/>
                </a:cxn>
                <a:cxn ang="0">
                  <a:pos x="64" y="67"/>
                </a:cxn>
                <a:cxn ang="0">
                  <a:pos x="77" y="81"/>
                </a:cxn>
                <a:cxn ang="0">
                  <a:pos x="85" y="57"/>
                </a:cxn>
                <a:cxn ang="0">
                  <a:pos x="89" y="36"/>
                </a:cxn>
                <a:cxn ang="0">
                  <a:pos x="107" y="16"/>
                </a:cxn>
                <a:cxn ang="0">
                  <a:pos x="128" y="0"/>
                </a:cxn>
                <a:cxn ang="0">
                  <a:pos x="234" y="174"/>
                </a:cxn>
                <a:cxn ang="0">
                  <a:pos x="181" y="197"/>
                </a:cxn>
                <a:cxn ang="0">
                  <a:pos x="181" y="197"/>
                </a:cxn>
                <a:cxn ang="0">
                  <a:pos x="181" y="197"/>
                </a:cxn>
              </a:cxnLst>
              <a:rect l="0" t="0" r="r" b="b"/>
              <a:pathLst>
                <a:path w="234" h="212">
                  <a:moveTo>
                    <a:pt x="128" y="0"/>
                  </a:moveTo>
                  <a:cubicBezTo>
                    <a:pt x="130" y="4"/>
                    <a:pt x="133" y="10"/>
                    <a:pt x="139" y="12"/>
                  </a:cubicBezTo>
                  <a:cubicBezTo>
                    <a:pt x="141" y="13"/>
                    <a:pt x="149" y="14"/>
                    <a:pt x="152" y="14"/>
                  </a:cubicBezTo>
                  <a:cubicBezTo>
                    <a:pt x="153" y="17"/>
                    <a:pt x="155" y="19"/>
                    <a:pt x="156" y="21"/>
                  </a:cubicBezTo>
                  <a:cubicBezTo>
                    <a:pt x="158" y="28"/>
                    <a:pt x="163" y="20"/>
                    <a:pt x="165" y="22"/>
                  </a:cubicBezTo>
                  <a:cubicBezTo>
                    <a:pt x="168" y="25"/>
                    <a:pt x="166" y="31"/>
                    <a:pt x="170" y="32"/>
                  </a:cubicBezTo>
                  <a:cubicBezTo>
                    <a:pt x="173" y="33"/>
                    <a:pt x="178" y="29"/>
                    <a:pt x="181" y="26"/>
                  </a:cubicBezTo>
                  <a:cubicBezTo>
                    <a:pt x="185" y="24"/>
                    <a:pt x="187" y="19"/>
                    <a:pt x="190" y="16"/>
                  </a:cubicBezTo>
                  <a:cubicBezTo>
                    <a:pt x="193" y="12"/>
                    <a:pt x="192" y="7"/>
                    <a:pt x="198" y="7"/>
                  </a:cubicBezTo>
                  <a:cubicBezTo>
                    <a:pt x="203" y="6"/>
                    <a:pt x="216" y="13"/>
                    <a:pt x="220" y="14"/>
                  </a:cubicBezTo>
                  <a:cubicBezTo>
                    <a:pt x="224" y="15"/>
                    <a:pt x="227" y="23"/>
                    <a:pt x="227" y="28"/>
                  </a:cubicBezTo>
                  <a:cubicBezTo>
                    <a:pt x="227" y="33"/>
                    <a:pt x="226" y="47"/>
                    <a:pt x="222" y="48"/>
                  </a:cubicBezTo>
                  <a:cubicBezTo>
                    <a:pt x="217" y="48"/>
                    <a:pt x="202" y="47"/>
                    <a:pt x="197" y="50"/>
                  </a:cubicBezTo>
                  <a:cubicBezTo>
                    <a:pt x="192" y="53"/>
                    <a:pt x="199" y="58"/>
                    <a:pt x="199" y="61"/>
                  </a:cubicBezTo>
                  <a:cubicBezTo>
                    <a:pt x="200" y="65"/>
                    <a:pt x="204" y="68"/>
                    <a:pt x="201" y="71"/>
                  </a:cubicBezTo>
                  <a:cubicBezTo>
                    <a:pt x="198" y="74"/>
                    <a:pt x="190" y="72"/>
                    <a:pt x="186" y="73"/>
                  </a:cubicBezTo>
                  <a:cubicBezTo>
                    <a:pt x="182" y="73"/>
                    <a:pt x="178" y="71"/>
                    <a:pt x="176" y="74"/>
                  </a:cubicBezTo>
                  <a:cubicBezTo>
                    <a:pt x="174" y="78"/>
                    <a:pt x="176" y="83"/>
                    <a:pt x="176" y="87"/>
                  </a:cubicBezTo>
                  <a:cubicBezTo>
                    <a:pt x="176" y="92"/>
                    <a:pt x="175" y="97"/>
                    <a:pt x="175" y="99"/>
                  </a:cubicBezTo>
                  <a:cubicBezTo>
                    <a:pt x="175" y="101"/>
                    <a:pt x="179" y="105"/>
                    <a:pt x="184" y="108"/>
                  </a:cubicBezTo>
                  <a:cubicBezTo>
                    <a:pt x="188" y="111"/>
                    <a:pt x="194" y="116"/>
                    <a:pt x="193" y="117"/>
                  </a:cubicBezTo>
                  <a:cubicBezTo>
                    <a:pt x="193" y="119"/>
                    <a:pt x="194" y="123"/>
                    <a:pt x="193" y="126"/>
                  </a:cubicBezTo>
                  <a:cubicBezTo>
                    <a:pt x="191" y="129"/>
                    <a:pt x="184" y="130"/>
                    <a:pt x="184" y="135"/>
                  </a:cubicBezTo>
                  <a:cubicBezTo>
                    <a:pt x="184" y="139"/>
                    <a:pt x="190" y="142"/>
                    <a:pt x="193" y="145"/>
                  </a:cubicBezTo>
                  <a:cubicBezTo>
                    <a:pt x="195" y="149"/>
                    <a:pt x="199" y="152"/>
                    <a:pt x="200" y="157"/>
                  </a:cubicBezTo>
                  <a:cubicBezTo>
                    <a:pt x="201" y="161"/>
                    <a:pt x="203" y="169"/>
                    <a:pt x="201" y="172"/>
                  </a:cubicBezTo>
                  <a:cubicBezTo>
                    <a:pt x="199" y="176"/>
                    <a:pt x="192" y="163"/>
                    <a:pt x="190" y="173"/>
                  </a:cubicBezTo>
                  <a:cubicBezTo>
                    <a:pt x="189" y="178"/>
                    <a:pt x="183" y="187"/>
                    <a:pt x="181" y="197"/>
                  </a:cubicBezTo>
                  <a:cubicBezTo>
                    <a:pt x="179" y="195"/>
                    <a:pt x="179" y="193"/>
                    <a:pt x="177" y="192"/>
                  </a:cubicBezTo>
                  <a:cubicBezTo>
                    <a:pt x="175" y="191"/>
                    <a:pt x="171" y="189"/>
                    <a:pt x="168" y="189"/>
                  </a:cubicBezTo>
                  <a:cubicBezTo>
                    <a:pt x="165" y="189"/>
                    <a:pt x="163" y="192"/>
                    <a:pt x="161" y="194"/>
                  </a:cubicBezTo>
                  <a:cubicBezTo>
                    <a:pt x="159" y="195"/>
                    <a:pt x="157" y="197"/>
                    <a:pt x="156" y="199"/>
                  </a:cubicBezTo>
                  <a:cubicBezTo>
                    <a:pt x="149" y="190"/>
                    <a:pt x="145" y="181"/>
                    <a:pt x="140" y="177"/>
                  </a:cubicBezTo>
                  <a:cubicBezTo>
                    <a:pt x="132" y="172"/>
                    <a:pt x="134" y="186"/>
                    <a:pt x="130" y="187"/>
                  </a:cubicBezTo>
                  <a:cubicBezTo>
                    <a:pt x="126" y="187"/>
                    <a:pt x="129" y="180"/>
                    <a:pt x="126" y="179"/>
                  </a:cubicBezTo>
                  <a:cubicBezTo>
                    <a:pt x="122" y="178"/>
                    <a:pt x="116" y="183"/>
                    <a:pt x="112" y="182"/>
                  </a:cubicBezTo>
                  <a:cubicBezTo>
                    <a:pt x="108" y="180"/>
                    <a:pt x="108" y="176"/>
                    <a:pt x="106" y="170"/>
                  </a:cubicBezTo>
                  <a:cubicBezTo>
                    <a:pt x="104" y="164"/>
                    <a:pt x="106" y="153"/>
                    <a:pt x="103" y="147"/>
                  </a:cubicBezTo>
                  <a:cubicBezTo>
                    <a:pt x="100" y="141"/>
                    <a:pt x="96" y="136"/>
                    <a:pt x="90" y="137"/>
                  </a:cubicBezTo>
                  <a:cubicBezTo>
                    <a:pt x="85" y="138"/>
                    <a:pt x="81" y="146"/>
                    <a:pt x="76" y="150"/>
                  </a:cubicBezTo>
                  <a:cubicBezTo>
                    <a:pt x="72" y="155"/>
                    <a:pt x="65" y="159"/>
                    <a:pt x="62" y="165"/>
                  </a:cubicBezTo>
                  <a:cubicBezTo>
                    <a:pt x="60" y="171"/>
                    <a:pt x="64" y="178"/>
                    <a:pt x="61" y="182"/>
                  </a:cubicBezTo>
                  <a:cubicBezTo>
                    <a:pt x="59" y="185"/>
                    <a:pt x="53" y="179"/>
                    <a:pt x="50" y="181"/>
                  </a:cubicBezTo>
                  <a:cubicBezTo>
                    <a:pt x="47" y="182"/>
                    <a:pt x="50" y="185"/>
                    <a:pt x="47" y="189"/>
                  </a:cubicBezTo>
                  <a:cubicBezTo>
                    <a:pt x="45" y="193"/>
                    <a:pt x="39" y="200"/>
                    <a:pt x="35" y="203"/>
                  </a:cubicBezTo>
                  <a:cubicBezTo>
                    <a:pt x="31" y="206"/>
                    <a:pt x="25" y="206"/>
                    <a:pt x="23" y="207"/>
                  </a:cubicBezTo>
                  <a:cubicBezTo>
                    <a:pt x="22" y="208"/>
                    <a:pt x="17" y="212"/>
                    <a:pt x="10" y="209"/>
                  </a:cubicBezTo>
                  <a:cubicBezTo>
                    <a:pt x="3" y="206"/>
                    <a:pt x="0" y="197"/>
                    <a:pt x="0" y="192"/>
                  </a:cubicBezTo>
                  <a:cubicBezTo>
                    <a:pt x="1" y="187"/>
                    <a:pt x="9" y="190"/>
                    <a:pt x="11" y="187"/>
                  </a:cubicBezTo>
                  <a:cubicBezTo>
                    <a:pt x="13" y="185"/>
                    <a:pt x="10" y="181"/>
                    <a:pt x="11" y="178"/>
                  </a:cubicBezTo>
                  <a:cubicBezTo>
                    <a:pt x="12" y="175"/>
                    <a:pt x="16" y="173"/>
                    <a:pt x="17" y="170"/>
                  </a:cubicBezTo>
                  <a:cubicBezTo>
                    <a:pt x="18" y="167"/>
                    <a:pt x="18" y="163"/>
                    <a:pt x="18" y="159"/>
                  </a:cubicBezTo>
                  <a:cubicBezTo>
                    <a:pt x="17" y="155"/>
                    <a:pt x="15" y="150"/>
                    <a:pt x="14" y="145"/>
                  </a:cubicBezTo>
                  <a:cubicBezTo>
                    <a:pt x="14" y="141"/>
                    <a:pt x="11" y="136"/>
                    <a:pt x="13" y="133"/>
                  </a:cubicBezTo>
                  <a:cubicBezTo>
                    <a:pt x="15" y="130"/>
                    <a:pt x="20" y="135"/>
                    <a:pt x="23" y="134"/>
                  </a:cubicBezTo>
                  <a:cubicBezTo>
                    <a:pt x="25" y="132"/>
                    <a:pt x="26" y="129"/>
                    <a:pt x="26" y="125"/>
                  </a:cubicBezTo>
                  <a:cubicBezTo>
                    <a:pt x="25" y="122"/>
                    <a:pt x="23" y="119"/>
                    <a:pt x="20" y="116"/>
                  </a:cubicBezTo>
                  <a:cubicBezTo>
                    <a:pt x="18" y="113"/>
                    <a:pt x="13" y="113"/>
                    <a:pt x="10" y="108"/>
                  </a:cubicBezTo>
                  <a:cubicBezTo>
                    <a:pt x="8" y="103"/>
                    <a:pt x="7" y="94"/>
                    <a:pt x="7" y="89"/>
                  </a:cubicBezTo>
                  <a:cubicBezTo>
                    <a:pt x="7" y="84"/>
                    <a:pt x="8" y="81"/>
                    <a:pt x="12" y="79"/>
                  </a:cubicBezTo>
                  <a:cubicBezTo>
                    <a:pt x="16" y="78"/>
                    <a:pt x="20" y="84"/>
                    <a:pt x="23" y="83"/>
                  </a:cubicBezTo>
                  <a:cubicBezTo>
                    <a:pt x="27" y="81"/>
                    <a:pt x="23" y="76"/>
                    <a:pt x="23" y="73"/>
                  </a:cubicBezTo>
                  <a:cubicBezTo>
                    <a:pt x="22" y="69"/>
                    <a:pt x="21" y="63"/>
                    <a:pt x="22" y="59"/>
                  </a:cubicBezTo>
                  <a:cubicBezTo>
                    <a:pt x="23" y="56"/>
                    <a:pt x="28" y="58"/>
                    <a:pt x="29" y="54"/>
                  </a:cubicBezTo>
                  <a:cubicBezTo>
                    <a:pt x="30" y="50"/>
                    <a:pt x="23" y="42"/>
                    <a:pt x="27" y="39"/>
                  </a:cubicBezTo>
                  <a:cubicBezTo>
                    <a:pt x="31" y="36"/>
                    <a:pt x="38" y="44"/>
                    <a:pt x="42" y="44"/>
                  </a:cubicBezTo>
                  <a:cubicBezTo>
                    <a:pt x="47" y="44"/>
                    <a:pt x="49" y="36"/>
                    <a:pt x="52" y="39"/>
                  </a:cubicBezTo>
                  <a:cubicBezTo>
                    <a:pt x="55" y="41"/>
                    <a:pt x="50" y="49"/>
                    <a:pt x="52" y="52"/>
                  </a:cubicBezTo>
                  <a:cubicBezTo>
                    <a:pt x="55" y="55"/>
                    <a:pt x="61" y="53"/>
                    <a:pt x="63" y="56"/>
                  </a:cubicBezTo>
                  <a:cubicBezTo>
                    <a:pt x="65" y="59"/>
                    <a:pt x="63" y="63"/>
                    <a:pt x="64" y="67"/>
                  </a:cubicBezTo>
                  <a:cubicBezTo>
                    <a:pt x="65" y="71"/>
                    <a:pt x="66" y="76"/>
                    <a:pt x="68" y="78"/>
                  </a:cubicBezTo>
                  <a:cubicBezTo>
                    <a:pt x="71" y="81"/>
                    <a:pt x="75" y="85"/>
                    <a:pt x="77" y="81"/>
                  </a:cubicBezTo>
                  <a:cubicBezTo>
                    <a:pt x="80" y="77"/>
                    <a:pt x="77" y="67"/>
                    <a:pt x="79" y="63"/>
                  </a:cubicBezTo>
                  <a:cubicBezTo>
                    <a:pt x="80" y="58"/>
                    <a:pt x="85" y="60"/>
                    <a:pt x="85" y="57"/>
                  </a:cubicBezTo>
                  <a:cubicBezTo>
                    <a:pt x="86" y="54"/>
                    <a:pt x="81" y="51"/>
                    <a:pt x="81" y="47"/>
                  </a:cubicBezTo>
                  <a:cubicBezTo>
                    <a:pt x="82" y="43"/>
                    <a:pt x="87" y="41"/>
                    <a:pt x="89" y="36"/>
                  </a:cubicBezTo>
                  <a:cubicBezTo>
                    <a:pt x="90" y="32"/>
                    <a:pt x="86" y="26"/>
                    <a:pt x="89" y="22"/>
                  </a:cubicBezTo>
                  <a:cubicBezTo>
                    <a:pt x="93" y="18"/>
                    <a:pt x="102" y="17"/>
                    <a:pt x="107" y="16"/>
                  </a:cubicBezTo>
                  <a:cubicBezTo>
                    <a:pt x="111" y="15"/>
                    <a:pt x="112" y="19"/>
                    <a:pt x="116" y="17"/>
                  </a:cubicBezTo>
                  <a:cubicBezTo>
                    <a:pt x="120" y="14"/>
                    <a:pt x="124" y="10"/>
                    <a:pt x="128" y="0"/>
                  </a:cubicBezTo>
                  <a:close/>
                  <a:moveTo>
                    <a:pt x="234" y="174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lose/>
                  <a:moveTo>
                    <a:pt x="181" y="197"/>
                  </a:moveTo>
                  <a:cubicBezTo>
                    <a:pt x="181" y="197"/>
                    <a:pt x="181" y="197"/>
                    <a:pt x="181" y="197"/>
                  </a:cubicBezTo>
                  <a:cubicBezTo>
                    <a:pt x="181" y="197"/>
                    <a:pt x="181" y="197"/>
                    <a:pt x="181" y="197"/>
                  </a:cubicBezTo>
                  <a:close/>
                  <a:moveTo>
                    <a:pt x="181" y="197"/>
                  </a:moveTo>
                  <a:cubicBezTo>
                    <a:pt x="181" y="197"/>
                    <a:pt x="181" y="197"/>
                    <a:pt x="181" y="197"/>
                  </a:cubicBezTo>
                  <a:cubicBezTo>
                    <a:pt x="181" y="197"/>
                    <a:pt x="181" y="197"/>
                    <a:pt x="181" y="197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 rot="21439583">
              <a:off x="3027424" y="5063256"/>
              <a:ext cx="598067" cy="807167"/>
            </a:xfrm>
            <a:custGeom>
              <a:avLst/>
              <a:gdLst/>
              <a:ahLst/>
              <a:cxnLst>
                <a:cxn ang="0">
                  <a:pos x="58" y="170"/>
                </a:cxn>
                <a:cxn ang="0">
                  <a:pos x="61" y="162"/>
                </a:cxn>
                <a:cxn ang="0">
                  <a:pos x="57" y="159"/>
                </a:cxn>
                <a:cxn ang="0">
                  <a:pos x="55" y="151"/>
                </a:cxn>
                <a:cxn ang="0">
                  <a:pos x="49" y="151"/>
                </a:cxn>
                <a:cxn ang="0">
                  <a:pos x="46" y="150"/>
                </a:cxn>
                <a:cxn ang="0">
                  <a:pos x="36" y="143"/>
                </a:cxn>
                <a:cxn ang="0">
                  <a:pos x="28" y="135"/>
                </a:cxn>
                <a:cxn ang="0">
                  <a:pos x="20" y="141"/>
                </a:cxn>
                <a:cxn ang="0">
                  <a:pos x="16" y="128"/>
                </a:cxn>
                <a:cxn ang="0">
                  <a:pos x="12" y="116"/>
                </a:cxn>
                <a:cxn ang="0">
                  <a:pos x="2" y="107"/>
                </a:cxn>
                <a:cxn ang="0">
                  <a:pos x="16" y="107"/>
                </a:cxn>
                <a:cxn ang="0">
                  <a:pos x="12" y="98"/>
                </a:cxn>
                <a:cxn ang="0">
                  <a:pos x="16" y="89"/>
                </a:cxn>
                <a:cxn ang="0">
                  <a:pos x="28" y="91"/>
                </a:cxn>
                <a:cxn ang="0">
                  <a:pos x="31" y="79"/>
                </a:cxn>
                <a:cxn ang="0">
                  <a:pos x="31" y="66"/>
                </a:cxn>
                <a:cxn ang="0">
                  <a:pos x="43" y="63"/>
                </a:cxn>
                <a:cxn ang="0">
                  <a:pos x="34" y="54"/>
                </a:cxn>
                <a:cxn ang="0">
                  <a:pos x="35" y="45"/>
                </a:cxn>
                <a:cxn ang="0">
                  <a:pos x="50" y="50"/>
                </a:cxn>
                <a:cxn ang="0">
                  <a:pos x="53" y="40"/>
                </a:cxn>
                <a:cxn ang="0">
                  <a:pos x="48" y="31"/>
                </a:cxn>
                <a:cxn ang="0">
                  <a:pos x="51" y="19"/>
                </a:cxn>
                <a:cxn ang="0">
                  <a:pos x="43" y="12"/>
                </a:cxn>
                <a:cxn ang="0">
                  <a:pos x="46" y="4"/>
                </a:cxn>
                <a:cxn ang="0">
                  <a:pos x="50" y="2"/>
                </a:cxn>
                <a:cxn ang="0">
                  <a:pos x="91" y="3"/>
                </a:cxn>
                <a:cxn ang="0">
                  <a:pos x="95" y="9"/>
                </a:cxn>
                <a:cxn ang="0">
                  <a:pos x="107" y="9"/>
                </a:cxn>
                <a:cxn ang="0">
                  <a:pos x="103" y="14"/>
                </a:cxn>
                <a:cxn ang="0">
                  <a:pos x="105" y="20"/>
                </a:cxn>
                <a:cxn ang="0">
                  <a:pos x="97" y="21"/>
                </a:cxn>
                <a:cxn ang="0">
                  <a:pos x="87" y="26"/>
                </a:cxn>
                <a:cxn ang="0">
                  <a:pos x="88" y="34"/>
                </a:cxn>
                <a:cxn ang="0">
                  <a:pos x="97" y="34"/>
                </a:cxn>
                <a:cxn ang="0">
                  <a:pos x="98" y="41"/>
                </a:cxn>
                <a:cxn ang="0">
                  <a:pos x="105" y="44"/>
                </a:cxn>
                <a:cxn ang="0">
                  <a:pos x="107" y="55"/>
                </a:cxn>
                <a:cxn ang="0">
                  <a:pos x="104" y="62"/>
                </a:cxn>
                <a:cxn ang="0">
                  <a:pos x="100" y="63"/>
                </a:cxn>
                <a:cxn ang="0">
                  <a:pos x="101" y="73"/>
                </a:cxn>
                <a:cxn ang="0">
                  <a:pos x="97" y="77"/>
                </a:cxn>
                <a:cxn ang="0">
                  <a:pos x="82" y="80"/>
                </a:cxn>
                <a:cxn ang="0">
                  <a:pos x="81" y="86"/>
                </a:cxn>
                <a:cxn ang="0">
                  <a:pos x="91" y="89"/>
                </a:cxn>
                <a:cxn ang="0">
                  <a:pos x="94" y="94"/>
                </a:cxn>
                <a:cxn ang="0">
                  <a:pos x="87" y="95"/>
                </a:cxn>
                <a:cxn ang="0">
                  <a:pos x="85" y="103"/>
                </a:cxn>
                <a:cxn ang="0">
                  <a:pos x="77" y="106"/>
                </a:cxn>
                <a:cxn ang="0">
                  <a:pos x="77" y="115"/>
                </a:cxn>
                <a:cxn ang="0">
                  <a:pos x="85" y="115"/>
                </a:cxn>
                <a:cxn ang="0">
                  <a:pos x="91" y="119"/>
                </a:cxn>
                <a:cxn ang="0">
                  <a:pos x="90" y="126"/>
                </a:cxn>
                <a:cxn ang="0">
                  <a:pos x="83" y="130"/>
                </a:cxn>
                <a:cxn ang="0">
                  <a:pos x="77" y="138"/>
                </a:cxn>
                <a:cxn ang="0">
                  <a:pos x="76" y="148"/>
                </a:cxn>
                <a:cxn ang="0">
                  <a:pos x="65" y="147"/>
                </a:cxn>
                <a:cxn ang="0">
                  <a:pos x="62" y="151"/>
                </a:cxn>
                <a:cxn ang="0">
                  <a:pos x="66" y="154"/>
                </a:cxn>
                <a:cxn ang="0">
                  <a:pos x="69" y="160"/>
                </a:cxn>
                <a:cxn ang="0">
                  <a:pos x="58" y="170"/>
                </a:cxn>
              </a:cxnLst>
              <a:rect l="0" t="0" r="r" b="b"/>
              <a:pathLst>
                <a:path w="107" h="170">
                  <a:moveTo>
                    <a:pt x="58" y="170"/>
                  </a:moveTo>
                  <a:cubicBezTo>
                    <a:pt x="60" y="167"/>
                    <a:pt x="61" y="164"/>
                    <a:pt x="61" y="162"/>
                  </a:cubicBezTo>
                  <a:cubicBezTo>
                    <a:pt x="61" y="159"/>
                    <a:pt x="58" y="161"/>
                    <a:pt x="57" y="159"/>
                  </a:cubicBezTo>
                  <a:cubicBezTo>
                    <a:pt x="56" y="157"/>
                    <a:pt x="57" y="153"/>
                    <a:pt x="55" y="151"/>
                  </a:cubicBezTo>
                  <a:cubicBezTo>
                    <a:pt x="54" y="149"/>
                    <a:pt x="50" y="150"/>
                    <a:pt x="49" y="151"/>
                  </a:cubicBezTo>
                  <a:cubicBezTo>
                    <a:pt x="49" y="153"/>
                    <a:pt x="47" y="151"/>
                    <a:pt x="46" y="150"/>
                  </a:cubicBezTo>
                  <a:cubicBezTo>
                    <a:pt x="43" y="148"/>
                    <a:pt x="40" y="146"/>
                    <a:pt x="36" y="143"/>
                  </a:cubicBezTo>
                  <a:cubicBezTo>
                    <a:pt x="32" y="141"/>
                    <a:pt x="31" y="135"/>
                    <a:pt x="28" y="135"/>
                  </a:cubicBezTo>
                  <a:cubicBezTo>
                    <a:pt x="24" y="134"/>
                    <a:pt x="23" y="143"/>
                    <a:pt x="20" y="141"/>
                  </a:cubicBezTo>
                  <a:cubicBezTo>
                    <a:pt x="17" y="139"/>
                    <a:pt x="18" y="132"/>
                    <a:pt x="16" y="128"/>
                  </a:cubicBezTo>
                  <a:cubicBezTo>
                    <a:pt x="15" y="124"/>
                    <a:pt x="15" y="120"/>
                    <a:pt x="12" y="116"/>
                  </a:cubicBezTo>
                  <a:cubicBezTo>
                    <a:pt x="10" y="112"/>
                    <a:pt x="0" y="111"/>
                    <a:pt x="2" y="107"/>
                  </a:cubicBezTo>
                  <a:cubicBezTo>
                    <a:pt x="4" y="102"/>
                    <a:pt x="13" y="109"/>
                    <a:pt x="16" y="107"/>
                  </a:cubicBezTo>
                  <a:cubicBezTo>
                    <a:pt x="20" y="104"/>
                    <a:pt x="12" y="101"/>
                    <a:pt x="12" y="98"/>
                  </a:cubicBezTo>
                  <a:cubicBezTo>
                    <a:pt x="12" y="95"/>
                    <a:pt x="12" y="90"/>
                    <a:pt x="16" y="89"/>
                  </a:cubicBezTo>
                  <a:cubicBezTo>
                    <a:pt x="19" y="87"/>
                    <a:pt x="25" y="93"/>
                    <a:pt x="28" y="91"/>
                  </a:cubicBezTo>
                  <a:cubicBezTo>
                    <a:pt x="32" y="89"/>
                    <a:pt x="31" y="83"/>
                    <a:pt x="31" y="79"/>
                  </a:cubicBezTo>
                  <a:cubicBezTo>
                    <a:pt x="31" y="75"/>
                    <a:pt x="29" y="70"/>
                    <a:pt x="31" y="66"/>
                  </a:cubicBezTo>
                  <a:cubicBezTo>
                    <a:pt x="33" y="63"/>
                    <a:pt x="42" y="67"/>
                    <a:pt x="43" y="63"/>
                  </a:cubicBezTo>
                  <a:cubicBezTo>
                    <a:pt x="44" y="59"/>
                    <a:pt x="35" y="58"/>
                    <a:pt x="34" y="54"/>
                  </a:cubicBezTo>
                  <a:cubicBezTo>
                    <a:pt x="32" y="51"/>
                    <a:pt x="31" y="46"/>
                    <a:pt x="35" y="45"/>
                  </a:cubicBezTo>
                  <a:cubicBezTo>
                    <a:pt x="39" y="44"/>
                    <a:pt x="46" y="51"/>
                    <a:pt x="50" y="50"/>
                  </a:cubicBezTo>
                  <a:cubicBezTo>
                    <a:pt x="54" y="49"/>
                    <a:pt x="54" y="43"/>
                    <a:pt x="53" y="40"/>
                  </a:cubicBezTo>
                  <a:cubicBezTo>
                    <a:pt x="53" y="36"/>
                    <a:pt x="49" y="35"/>
                    <a:pt x="48" y="31"/>
                  </a:cubicBezTo>
                  <a:cubicBezTo>
                    <a:pt x="48" y="28"/>
                    <a:pt x="52" y="23"/>
                    <a:pt x="51" y="19"/>
                  </a:cubicBezTo>
                  <a:cubicBezTo>
                    <a:pt x="50" y="16"/>
                    <a:pt x="44" y="16"/>
                    <a:pt x="43" y="12"/>
                  </a:cubicBezTo>
                  <a:cubicBezTo>
                    <a:pt x="42" y="9"/>
                    <a:pt x="44" y="6"/>
                    <a:pt x="46" y="4"/>
                  </a:cubicBezTo>
                  <a:cubicBezTo>
                    <a:pt x="46" y="3"/>
                    <a:pt x="48" y="2"/>
                    <a:pt x="50" y="2"/>
                  </a:cubicBezTo>
                  <a:cubicBezTo>
                    <a:pt x="50" y="5"/>
                    <a:pt x="90" y="0"/>
                    <a:pt x="91" y="3"/>
                  </a:cubicBezTo>
                  <a:cubicBezTo>
                    <a:pt x="91" y="6"/>
                    <a:pt x="94" y="4"/>
                    <a:pt x="95" y="9"/>
                  </a:cubicBezTo>
                  <a:cubicBezTo>
                    <a:pt x="96" y="13"/>
                    <a:pt x="104" y="5"/>
                    <a:pt x="107" y="9"/>
                  </a:cubicBezTo>
                  <a:cubicBezTo>
                    <a:pt x="105" y="11"/>
                    <a:pt x="103" y="12"/>
                    <a:pt x="103" y="14"/>
                  </a:cubicBezTo>
                  <a:cubicBezTo>
                    <a:pt x="103" y="18"/>
                    <a:pt x="106" y="18"/>
                    <a:pt x="105" y="20"/>
                  </a:cubicBezTo>
                  <a:cubicBezTo>
                    <a:pt x="103" y="22"/>
                    <a:pt x="100" y="20"/>
                    <a:pt x="97" y="21"/>
                  </a:cubicBezTo>
                  <a:cubicBezTo>
                    <a:pt x="94" y="22"/>
                    <a:pt x="89" y="23"/>
                    <a:pt x="87" y="26"/>
                  </a:cubicBezTo>
                  <a:cubicBezTo>
                    <a:pt x="85" y="28"/>
                    <a:pt x="86" y="32"/>
                    <a:pt x="88" y="34"/>
                  </a:cubicBezTo>
                  <a:cubicBezTo>
                    <a:pt x="90" y="36"/>
                    <a:pt x="95" y="33"/>
                    <a:pt x="97" y="34"/>
                  </a:cubicBezTo>
                  <a:cubicBezTo>
                    <a:pt x="99" y="36"/>
                    <a:pt x="97" y="39"/>
                    <a:pt x="98" y="41"/>
                  </a:cubicBezTo>
                  <a:cubicBezTo>
                    <a:pt x="100" y="43"/>
                    <a:pt x="104" y="41"/>
                    <a:pt x="105" y="44"/>
                  </a:cubicBezTo>
                  <a:cubicBezTo>
                    <a:pt x="107" y="47"/>
                    <a:pt x="107" y="52"/>
                    <a:pt x="107" y="55"/>
                  </a:cubicBezTo>
                  <a:cubicBezTo>
                    <a:pt x="107" y="58"/>
                    <a:pt x="105" y="60"/>
                    <a:pt x="104" y="62"/>
                  </a:cubicBezTo>
                  <a:cubicBezTo>
                    <a:pt x="103" y="63"/>
                    <a:pt x="101" y="60"/>
                    <a:pt x="100" y="63"/>
                  </a:cubicBezTo>
                  <a:cubicBezTo>
                    <a:pt x="99" y="65"/>
                    <a:pt x="101" y="70"/>
                    <a:pt x="101" y="73"/>
                  </a:cubicBezTo>
                  <a:cubicBezTo>
                    <a:pt x="100" y="75"/>
                    <a:pt x="100" y="76"/>
                    <a:pt x="97" y="77"/>
                  </a:cubicBezTo>
                  <a:cubicBezTo>
                    <a:pt x="94" y="78"/>
                    <a:pt x="85" y="78"/>
                    <a:pt x="82" y="80"/>
                  </a:cubicBezTo>
                  <a:cubicBezTo>
                    <a:pt x="79" y="82"/>
                    <a:pt x="79" y="84"/>
                    <a:pt x="81" y="86"/>
                  </a:cubicBezTo>
                  <a:cubicBezTo>
                    <a:pt x="83" y="88"/>
                    <a:pt x="89" y="87"/>
                    <a:pt x="91" y="89"/>
                  </a:cubicBezTo>
                  <a:cubicBezTo>
                    <a:pt x="94" y="90"/>
                    <a:pt x="95" y="92"/>
                    <a:pt x="94" y="94"/>
                  </a:cubicBezTo>
                  <a:cubicBezTo>
                    <a:pt x="92" y="95"/>
                    <a:pt x="88" y="93"/>
                    <a:pt x="87" y="95"/>
                  </a:cubicBezTo>
                  <a:cubicBezTo>
                    <a:pt x="85" y="97"/>
                    <a:pt x="87" y="101"/>
                    <a:pt x="85" y="103"/>
                  </a:cubicBezTo>
                  <a:cubicBezTo>
                    <a:pt x="83" y="105"/>
                    <a:pt x="78" y="103"/>
                    <a:pt x="77" y="106"/>
                  </a:cubicBezTo>
                  <a:cubicBezTo>
                    <a:pt x="75" y="108"/>
                    <a:pt x="76" y="113"/>
                    <a:pt x="77" y="115"/>
                  </a:cubicBezTo>
                  <a:cubicBezTo>
                    <a:pt x="79" y="117"/>
                    <a:pt x="83" y="114"/>
                    <a:pt x="85" y="115"/>
                  </a:cubicBezTo>
                  <a:cubicBezTo>
                    <a:pt x="88" y="116"/>
                    <a:pt x="90" y="117"/>
                    <a:pt x="91" y="119"/>
                  </a:cubicBezTo>
                  <a:cubicBezTo>
                    <a:pt x="92" y="121"/>
                    <a:pt x="92" y="124"/>
                    <a:pt x="90" y="126"/>
                  </a:cubicBezTo>
                  <a:cubicBezTo>
                    <a:pt x="89" y="128"/>
                    <a:pt x="85" y="128"/>
                    <a:pt x="83" y="130"/>
                  </a:cubicBezTo>
                  <a:cubicBezTo>
                    <a:pt x="81" y="132"/>
                    <a:pt x="78" y="135"/>
                    <a:pt x="77" y="138"/>
                  </a:cubicBezTo>
                  <a:cubicBezTo>
                    <a:pt x="76" y="141"/>
                    <a:pt x="79" y="146"/>
                    <a:pt x="76" y="148"/>
                  </a:cubicBezTo>
                  <a:cubicBezTo>
                    <a:pt x="73" y="150"/>
                    <a:pt x="68" y="147"/>
                    <a:pt x="65" y="147"/>
                  </a:cubicBezTo>
                  <a:cubicBezTo>
                    <a:pt x="62" y="148"/>
                    <a:pt x="62" y="149"/>
                    <a:pt x="62" y="151"/>
                  </a:cubicBezTo>
                  <a:cubicBezTo>
                    <a:pt x="62" y="153"/>
                    <a:pt x="64" y="153"/>
                    <a:pt x="66" y="154"/>
                  </a:cubicBezTo>
                  <a:cubicBezTo>
                    <a:pt x="67" y="156"/>
                    <a:pt x="73" y="157"/>
                    <a:pt x="69" y="160"/>
                  </a:cubicBezTo>
                  <a:cubicBezTo>
                    <a:pt x="67" y="163"/>
                    <a:pt x="64" y="167"/>
                    <a:pt x="58" y="17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 rot="21439583">
              <a:off x="3356637" y="5584272"/>
              <a:ext cx="720080" cy="480213"/>
            </a:xfrm>
            <a:custGeom>
              <a:avLst/>
              <a:gdLst/>
              <a:ahLst/>
              <a:cxnLst>
                <a:cxn ang="0">
                  <a:pos x="46" y="101"/>
                </a:cxn>
                <a:cxn ang="0">
                  <a:pos x="41" y="97"/>
                </a:cxn>
                <a:cxn ang="0">
                  <a:pos x="35" y="93"/>
                </a:cxn>
                <a:cxn ang="0">
                  <a:pos x="28" y="92"/>
                </a:cxn>
                <a:cxn ang="0">
                  <a:pos x="26" y="87"/>
                </a:cxn>
                <a:cxn ang="0">
                  <a:pos x="19" y="80"/>
                </a:cxn>
                <a:cxn ang="0">
                  <a:pos x="10" y="78"/>
                </a:cxn>
                <a:cxn ang="0">
                  <a:pos x="10" y="73"/>
                </a:cxn>
                <a:cxn ang="0">
                  <a:pos x="4" y="70"/>
                </a:cxn>
                <a:cxn ang="0">
                  <a:pos x="0" y="61"/>
                </a:cxn>
                <a:cxn ang="0">
                  <a:pos x="1" y="57"/>
                </a:cxn>
                <a:cxn ang="0">
                  <a:pos x="10" y="49"/>
                </a:cxn>
                <a:cxn ang="0">
                  <a:pos x="19" y="49"/>
                </a:cxn>
                <a:cxn ang="0">
                  <a:pos x="35" y="49"/>
                </a:cxn>
                <a:cxn ang="0">
                  <a:pos x="36" y="43"/>
                </a:cxn>
                <a:cxn ang="0">
                  <a:pos x="44" y="43"/>
                </a:cxn>
                <a:cxn ang="0">
                  <a:pos x="50" y="39"/>
                </a:cxn>
                <a:cxn ang="0">
                  <a:pos x="57" y="32"/>
                </a:cxn>
                <a:cxn ang="0">
                  <a:pos x="66" y="37"/>
                </a:cxn>
                <a:cxn ang="0">
                  <a:pos x="66" y="31"/>
                </a:cxn>
                <a:cxn ang="0">
                  <a:pos x="74" y="31"/>
                </a:cxn>
                <a:cxn ang="0">
                  <a:pos x="76" y="25"/>
                </a:cxn>
                <a:cxn ang="0">
                  <a:pos x="84" y="24"/>
                </a:cxn>
                <a:cxn ang="0">
                  <a:pos x="87" y="17"/>
                </a:cxn>
                <a:cxn ang="0">
                  <a:pos x="93" y="15"/>
                </a:cxn>
                <a:cxn ang="0">
                  <a:pos x="101" y="9"/>
                </a:cxn>
                <a:cxn ang="0">
                  <a:pos x="109" y="5"/>
                </a:cxn>
                <a:cxn ang="0">
                  <a:pos x="109" y="0"/>
                </a:cxn>
                <a:cxn ang="0">
                  <a:pos x="114" y="9"/>
                </a:cxn>
                <a:cxn ang="0">
                  <a:pos x="120" y="9"/>
                </a:cxn>
                <a:cxn ang="0">
                  <a:pos x="123" y="13"/>
                </a:cxn>
                <a:cxn ang="0">
                  <a:pos x="118" y="17"/>
                </a:cxn>
                <a:cxn ang="0">
                  <a:pos x="122" y="20"/>
                </a:cxn>
                <a:cxn ang="0">
                  <a:pos x="127" y="22"/>
                </a:cxn>
                <a:cxn ang="0">
                  <a:pos x="128" y="28"/>
                </a:cxn>
                <a:cxn ang="0">
                  <a:pos x="126" y="36"/>
                </a:cxn>
                <a:cxn ang="0">
                  <a:pos x="119" y="38"/>
                </a:cxn>
                <a:cxn ang="0">
                  <a:pos x="119" y="46"/>
                </a:cxn>
                <a:cxn ang="0">
                  <a:pos x="112" y="43"/>
                </a:cxn>
                <a:cxn ang="0">
                  <a:pos x="110" y="49"/>
                </a:cxn>
                <a:cxn ang="0">
                  <a:pos x="97" y="48"/>
                </a:cxn>
                <a:cxn ang="0">
                  <a:pos x="99" y="59"/>
                </a:cxn>
                <a:cxn ang="0">
                  <a:pos x="87" y="58"/>
                </a:cxn>
                <a:cxn ang="0">
                  <a:pos x="88" y="73"/>
                </a:cxn>
                <a:cxn ang="0">
                  <a:pos x="78" y="72"/>
                </a:cxn>
                <a:cxn ang="0">
                  <a:pos x="66" y="70"/>
                </a:cxn>
                <a:cxn ang="0">
                  <a:pos x="59" y="72"/>
                </a:cxn>
                <a:cxn ang="0">
                  <a:pos x="49" y="80"/>
                </a:cxn>
                <a:cxn ang="0">
                  <a:pos x="42" y="86"/>
                </a:cxn>
                <a:cxn ang="0">
                  <a:pos x="46" y="101"/>
                </a:cxn>
              </a:cxnLst>
              <a:rect l="0" t="0" r="r" b="b"/>
              <a:pathLst>
                <a:path w="129" h="101">
                  <a:moveTo>
                    <a:pt x="46" y="101"/>
                  </a:moveTo>
                  <a:cubicBezTo>
                    <a:pt x="44" y="99"/>
                    <a:pt x="42" y="98"/>
                    <a:pt x="41" y="97"/>
                  </a:cubicBezTo>
                  <a:cubicBezTo>
                    <a:pt x="38" y="95"/>
                    <a:pt x="37" y="94"/>
                    <a:pt x="35" y="93"/>
                  </a:cubicBezTo>
                  <a:cubicBezTo>
                    <a:pt x="32" y="92"/>
                    <a:pt x="29" y="93"/>
                    <a:pt x="28" y="92"/>
                  </a:cubicBezTo>
                  <a:cubicBezTo>
                    <a:pt x="26" y="91"/>
                    <a:pt x="28" y="89"/>
                    <a:pt x="26" y="87"/>
                  </a:cubicBezTo>
                  <a:cubicBezTo>
                    <a:pt x="25" y="85"/>
                    <a:pt x="21" y="82"/>
                    <a:pt x="19" y="80"/>
                  </a:cubicBezTo>
                  <a:cubicBezTo>
                    <a:pt x="16" y="79"/>
                    <a:pt x="12" y="79"/>
                    <a:pt x="10" y="78"/>
                  </a:cubicBezTo>
                  <a:cubicBezTo>
                    <a:pt x="9" y="76"/>
                    <a:pt x="12" y="74"/>
                    <a:pt x="10" y="73"/>
                  </a:cubicBezTo>
                  <a:cubicBezTo>
                    <a:pt x="9" y="71"/>
                    <a:pt x="6" y="72"/>
                    <a:pt x="4" y="70"/>
                  </a:cubicBezTo>
                  <a:cubicBezTo>
                    <a:pt x="3" y="68"/>
                    <a:pt x="0" y="65"/>
                    <a:pt x="0" y="61"/>
                  </a:cubicBezTo>
                  <a:cubicBezTo>
                    <a:pt x="0" y="60"/>
                    <a:pt x="1" y="58"/>
                    <a:pt x="1" y="57"/>
                  </a:cubicBezTo>
                  <a:cubicBezTo>
                    <a:pt x="5" y="54"/>
                    <a:pt x="8" y="51"/>
                    <a:pt x="10" y="49"/>
                  </a:cubicBezTo>
                  <a:cubicBezTo>
                    <a:pt x="13" y="49"/>
                    <a:pt x="16" y="49"/>
                    <a:pt x="19" y="49"/>
                  </a:cubicBezTo>
                  <a:cubicBezTo>
                    <a:pt x="24" y="49"/>
                    <a:pt x="31" y="51"/>
                    <a:pt x="35" y="49"/>
                  </a:cubicBezTo>
                  <a:cubicBezTo>
                    <a:pt x="38" y="48"/>
                    <a:pt x="34" y="44"/>
                    <a:pt x="36" y="43"/>
                  </a:cubicBezTo>
                  <a:cubicBezTo>
                    <a:pt x="38" y="42"/>
                    <a:pt x="42" y="44"/>
                    <a:pt x="44" y="43"/>
                  </a:cubicBezTo>
                  <a:cubicBezTo>
                    <a:pt x="47" y="43"/>
                    <a:pt x="48" y="41"/>
                    <a:pt x="50" y="39"/>
                  </a:cubicBezTo>
                  <a:cubicBezTo>
                    <a:pt x="52" y="37"/>
                    <a:pt x="54" y="32"/>
                    <a:pt x="57" y="32"/>
                  </a:cubicBezTo>
                  <a:cubicBezTo>
                    <a:pt x="60" y="32"/>
                    <a:pt x="63" y="38"/>
                    <a:pt x="66" y="37"/>
                  </a:cubicBezTo>
                  <a:cubicBezTo>
                    <a:pt x="68" y="37"/>
                    <a:pt x="64" y="32"/>
                    <a:pt x="66" y="31"/>
                  </a:cubicBezTo>
                  <a:cubicBezTo>
                    <a:pt x="68" y="29"/>
                    <a:pt x="72" y="33"/>
                    <a:pt x="74" y="31"/>
                  </a:cubicBezTo>
                  <a:cubicBezTo>
                    <a:pt x="76" y="30"/>
                    <a:pt x="74" y="26"/>
                    <a:pt x="76" y="25"/>
                  </a:cubicBezTo>
                  <a:cubicBezTo>
                    <a:pt x="78" y="23"/>
                    <a:pt x="81" y="25"/>
                    <a:pt x="84" y="24"/>
                  </a:cubicBezTo>
                  <a:cubicBezTo>
                    <a:pt x="86" y="22"/>
                    <a:pt x="86" y="19"/>
                    <a:pt x="87" y="17"/>
                  </a:cubicBezTo>
                  <a:cubicBezTo>
                    <a:pt x="89" y="16"/>
                    <a:pt x="91" y="17"/>
                    <a:pt x="93" y="15"/>
                  </a:cubicBezTo>
                  <a:cubicBezTo>
                    <a:pt x="96" y="14"/>
                    <a:pt x="98" y="11"/>
                    <a:pt x="101" y="9"/>
                  </a:cubicBezTo>
                  <a:cubicBezTo>
                    <a:pt x="103" y="7"/>
                    <a:pt x="107" y="7"/>
                    <a:pt x="109" y="5"/>
                  </a:cubicBezTo>
                  <a:cubicBezTo>
                    <a:pt x="110" y="4"/>
                    <a:pt x="109" y="2"/>
                    <a:pt x="109" y="0"/>
                  </a:cubicBezTo>
                  <a:cubicBezTo>
                    <a:pt x="111" y="4"/>
                    <a:pt x="112" y="8"/>
                    <a:pt x="114" y="9"/>
                  </a:cubicBezTo>
                  <a:cubicBezTo>
                    <a:pt x="118" y="12"/>
                    <a:pt x="118" y="9"/>
                    <a:pt x="120" y="9"/>
                  </a:cubicBezTo>
                  <a:cubicBezTo>
                    <a:pt x="121" y="10"/>
                    <a:pt x="123" y="11"/>
                    <a:pt x="123" y="13"/>
                  </a:cubicBezTo>
                  <a:cubicBezTo>
                    <a:pt x="122" y="14"/>
                    <a:pt x="118" y="15"/>
                    <a:pt x="118" y="17"/>
                  </a:cubicBezTo>
                  <a:cubicBezTo>
                    <a:pt x="118" y="19"/>
                    <a:pt x="120" y="19"/>
                    <a:pt x="122" y="20"/>
                  </a:cubicBezTo>
                  <a:cubicBezTo>
                    <a:pt x="123" y="21"/>
                    <a:pt x="126" y="21"/>
                    <a:pt x="127" y="22"/>
                  </a:cubicBezTo>
                  <a:cubicBezTo>
                    <a:pt x="128" y="24"/>
                    <a:pt x="129" y="26"/>
                    <a:pt x="128" y="28"/>
                  </a:cubicBezTo>
                  <a:cubicBezTo>
                    <a:pt x="128" y="30"/>
                    <a:pt x="128" y="34"/>
                    <a:pt x="126" y="36"/>
                  </a:cubicBezTo>
                  <a:cubicBezTo>
                    <a:pt x="124" y="38"/>
                    <a:pt x="120" y="36"/>
                    <a:pt x="119" y="38"/>
                  </a:cubicBezTo>
                  <a:cubicBezTo>
                    <a:pt x="118" y="40"/>
                    <a:pt x="121" y="44"/>
                    <a:pt x="119" y="46"/>
                  </a:cubicBezTo>
                  <a:cubicBezTo>
                    <a:pt x="117" y="47"/>
                    <a:pt x="114" y="43"/>
                    <a:pt x="112" y="43"/>
                  </a:cubicBezTo>
                  <a:cubicBezTo>
                    <a:pt x="110" y="44"/>
                    <a:pt x="113" y="48"/>
                    <a:pt x="110" y="49"/>
                  </a:cubicBezTo>
                  <a:cubicBezTo>
                    <a:pt x="107" y="49"/>
                    <a:pt x="100" y="45"/>
                    <a:pt x="97" y="48"/>
                  </a:cubicBezTo>
                  <a:cubicBezTo>
                    <a:pt x="94" y="50"/>
                    <a:pt x="102" y="56"/>
                    <a:pt x="99" y="59"/>
                  </a:cubicBezTo>
                  <a:cubicBezTo>
                    <a:pt x="96" y="62"/>
                    <a:pt x="90" y="55"/>
                    <a:pt x="87" y="58"/>
                  </a:cubicBezTo>
                  <a:cubicBezTo>
                    <a:pt x="84" y="62"/>
                    <a:pt x="90" y="69"/>
                    <a:pt x="88" y="73"/>
                  </a:cubicBezTo>
                  <a:cubicBezTo>
                    <a:pt x="86" y="76"/>
                    <a:pt x="82" y="72"/>
                    <a:pt x="78" y="72"/>
                  </a:cubicBezTo>
                  <a:cubicBezTo>
                    <a:pt x="75" y="72"/>
                    <a:pt x="69" y="70"/>
                    <a:pt x="66" y="70"/>
                  </a:cubicBezTo>
                  <a:cubicBezTo>
                    <a:pt x="62" y="70"/>
                    <a:pt x="62" y="70"/>
                    <a:pt x="59" y="72"/>
                  </a:cubicBezTo>
                  <a:cubicBezTo>
                    <a:pt x="56" y="74"/>
                    <a:pt x="52" y="77"/>
                    <a:pt x="49" y="80"/>
                  </a:cubicBezTo>
                  <a:cubicBezTo>
                    <a:pt x="46" y="82"/>
                    <a:pt x="43" y="80"/>
                    <a:pt x="42" y="86"/>
                  </a:cubicBezTo>
                  <a:cubicBezTo>
                    <a:pt x="41" y="89"/>
                    <a:pt x="44" y="95"/>
                    <a:pt x="46" y="10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 rot="21439583">
              <a:off x="3597639" y="5802540"/>
              <a:ext cx="702080" cy="461483"/>
            </a:xfrm>
            <a:custGeom>
              <a:avLst/>
              <a:gdLst/>
              <a:ahLst/>
              <a:cxnLst>
                <a:cxn ang="0">
                  <a:pos x="57" y="94"/>
                </a:cxn>
                <a:cxn ang="0">
                  <a:pos x="53" y="91"/>
                </a:cxn>
                <a:cxn ang="0">
                  <a:pos x="49" y="96"/>
                </a:cxn>
                <a:cxn ang="0">
                  <a:pos x="42" y="95"/>
                </a:cxn>
                <a:cxn ang="0">
                  <a:pos x="41" y="85"/>
                </a:cxn>
                <a:cxn ang="0">
                  <a:pos x="32" y="81"/>
                </a:cxn>
                <a:cxn ang="0">
                  <a:pos x="28" y="73"/>
                </a:cxn>
                <a:cxn ang="0">
                  <a:pos x="18" y="65"/>
                </a:cxn>
                <a:cxn ang="0">
                  <a:pos x="14" y="59"/>
                </a:cxn>
                <a:cxn ang="0">
                  <a:pos x="2" y="49"/>
                </a:cxn>
                <a:cxn ang="0">
                  <a:pos x="5" y="52"/>
                </a:cxn>
                <a:cxn ang="0">
                  <a:pos x="1" y="37"/>
                </a:cxn>
                <a:cxn ang="0">
                  <a:pos x="8" y="31"/>
                </a:cxn>
                <a:cxn ang="0">
                  <a:pos x="18" y="23"/>
                </a:cxn>
                <a:cxn ang="0">
                  <a:pos x="25" y="21"/>
                </a:cxn>
                <a:cxn ang="0">
                  <a:pos x="37" y="23"/>
                </a:cxn>
                <a:cxn ang="0">
                  <a:pos x="47" y="24"/>
                </a:cxn>
                <a:cxn ang="0">
                  <a:pos x="46" y="9"/>
                </a:cxn>
                <a:cxn ang="0">
                  <a:pos x="58" y="10"/>
                </a:cxn>
                <a:cxn ang="0">
                  <a:pos x="68" y="15"/>
                </a:cxn>
                <a:cxn ang="0">
                  <a:pos x="76" y="26"/>
                </a:cxn>
                <a:cxn ang="0">
                  <a:pos x="87" y="25"/>
                </a:cxn>
                <a:cxn ang="0">
                  <a:pos x="93" y="16"/>
                </a:cxn>
                <a:cxn ang="0">
                  <a:pos x="96" y="5"/>
                </a:cxn>
                <a:cxn ang="0">
                  <a:pos x="106" y="9"/>
                </a:cxn>
                <a:cxn ang="0">
                  <a:pos x="110" y="3"/>
                </a:cxn>
                <a:cxn ang="0">
                  <a:pos x="123" y="0"/>
                </a:cxn>
                <a:cxn ang="0">
                  <a:pos x="125" y="6"/>
                </a:cxn>
                <a:cxn ang="0">
                  <a:pos x="120" y="11"/>
                </a:cxn>
                <a:cxn ang="0">
                  <a:pos x="123" y="32"/>
                </a:cxn>
                <a:cxn ang="0">
                  <a:pos x="116" y="39"/>
                </a:cxn>
                <a:cxn ang="0">
                  <a:pos x="107" y="39"/>
                </a:cxn>
                <a:cxn ang="0">
                  <a:pos x="101" y="45"/>
                </a:cxn>
                <a:cxn ang="0">
                  <a:pos x="99" y="56"/>
                </a:cxn>
                <a:cxn ang="0">
                  <a:pos x="93" y="56"/>
                </a:cxn>
                <a:cxn ang="0">
                  <a:pos x="94" y="66"/>
                </a:cxn>
                <a:cxn ang="0">
                  <a:pos x="88" y="68"/>
                </a:cxn>
                <a:cxn ang="0">
                  <a:pos x="86" y="80"/>
                </a:cxn>
                <a:cxn ang="0">
                  <a:pos x="72" y="85"/>
                </a:cxn>
                <a:cxn ang="0">
                  <a:pos x="70" y="91"/>
                </a:cxn>
                <a:cxn ang="0">
                  <a:pos x="57" y="94"/>
                </a:cxn>
              </a:cxnLst>
              <a:rect l="0" t="0" r="r" b="b"/>
              <a:pathLst>
                <a:path w="126" h="97">
                  <a:moveTo>
                    <a:pt x="57" y="94"/>
                  </a:moveTo>
                  <a:cubicBezTo>
                    <a:pt x="54" y="90"/>
                    <a:pt x="55" y="91"/>
                    <a:pt x="53" y="91"/>
                  </a:cubicBezTo>
                  <a:cubicBezTo>
                    <a:pt x="51" y="92"/>
                    <a:pt x="51" y="95"/>
                    <a:pt x="49" y="96"/>
                  </a:cubicBezTo>
                  <a:cubicBezTo>
                    <a:pt x="46" y="97"/>
                    <a:pt x="43" y="97"/>
                    <a:pt x="42" y="95"/>
                  </a:cubicBezTo>
                  <a:cubicBezTo>
                    <a:pt x="40" y="93"/>
                    <a:pt x="43" y="88"/>
                    <a:pt x="41" y="85"/>
                  </a:cubicBezTo>
                  <a:cubicBezTo>
                    <a:pt x="39" y="82"/>
                    <a:pt x="35" y="83"/>
                    <a:pt x="32" y="81"/>
                  </a:cubicBezTo>
                  <a:cubicBezTo>
                    <a:pt x="30" y="79"/>
                    <a:pt x="30" y="76"/>
                    <a:pt x="28" y="73"/>
                  </a:cubicBezTo>
                  <a:cubicBezTo>
                    <a:pt x="25" y="71"/>
                    <a:pt x="20" y="68"/>
                    <a:pt x="18" y="65"/>
                  </a:cubicBezTo>
                  <a:cubicBezTo>
                    <a:pt x="16" y="63"/>
                    <a:pt x="17" y="62"/>
                    <a:pt x="14" y="59"/>
                  </a:cubicBezTo>
                  <a:cubicBezTo>
                    <a:pt x="12" y="57"/>
                    <a:pt x="5" y="52"/>
                    <a:pt x="2" y="49"/>
                  </a:cubicBezTo>
                  <a:cubicBezTo>
                    <a:pt x="3" y="50"/>
                    <a:pt x="4" y="51"/>
                    <a:pt x="5" y="52"/>
                  </a:cubicBezTo>
                  <a:cubicBezTo>
                    <a:pt x="3" y="46"/>
                    <a:pt x="0" y="40"/>
                    <a:pt x="1" y="37"/>
                  </a:cubicBezTo>
                  <a:cubicBezTo>
                    <a:pt x="2" y="31"/>
                    <a:pt x="5" y="33"/>
                    <a:pt x="8" y="31"/>
                  </a:cubicBezTo>
                  <a:cubicBezTo>
                    <a:pt x="11" y="28"/>
                    <a:pt x="15" y="25"/>
                    <a:pt x="18" y="23"/>
                  </a:cubicBezTo>
                  <a:cubicBezTo>
                    <a:pt x="21" y="21"/>
                    <a:pt x="21" y="21"/>
                    <a:pt x="25" y="21"/>
                  </a:cubicBezTo>
                  <a:cubicBezTo>
                    <a:pt x="28" y="21"/>
                    <a:pt x="34" y="23"/>
                    <a:pt x="37" y="23"/>
                  </a:cubicBezTo>
                  <a:cubicBezTo>
                    <a:pt x="41" y="23"/>
                    <a:pt x="45" y="27"/>
                    <a:pt x="47" y="24"/>
                  </a:cubicBezTo>
                  <a:cubicBezTo>
                    <a:pt x="49" y="20"/>
                    <a:pt x="43" y="13"/>
                    <a:pt x="46" y="9"/>
                  </a:cubicBezTo>
                  <a:cubicBezTo>
                    <a:pt x="49" y="6"/>
                    <a:pt x="55" y="13"/>
                    <a:pt x="58" y="10"/>
                  </a:cubicBezTo>
                  <a:cubicBezTo>
                    <a:pt x="62" y="12"/>
                    <a:pt x="65" y="13"/>
                    <a:pt x="68" y="15"/>
                  </a:cubicBezTo>
                  <a:cubicBezTo>
                    <a:pt x="71" y="18"/>
                    <a:pt x="73" y="24"/>
                    <a:pt x="76" y="26"/>
                  </a:cubicBezTo>
                  <a:cubicBezTo>
                    <a:pt x="80" y="27"/>
                    <a:pt x="84" y="27"/>
                    <a:pt x="87" y="25"/>
                  </a:cubicBezTo>
                  <a:cubicBezTo>
                    <a:pt x="91" y="23"/>
                    <a:pt x="92" y="19"/>
                    <a:pt x="93" y="16"/>
                  </a:cubicBezTo>
                  <a:cubicBezTo>
                    <a:pt x="95" y="12"/>
                    <a:pt x="93" y="7"/>
                    <a:pt x="96" y="5"/>
                  </a:cubicBezTo>
                  <a:cubicBezTo>
                    <a:pt x="100" y="3"/>
                    <a:pt x="103" y="10"/>
                    <a:pt x="106" y="9"/>
                  </a:cubicBezTo>
                  <a:cubicBezTo>
                    <a:pt x="109" y="9"/>
                    <a:pt x="107" y="5"/>
                    <a:pt x="110" y="3"/>
                  </a:cubicBezTo>
                  <a:cubicBezTo>
                    <a:pt x="114" y="1"/>
                    <a:pt x="120" y="0"/>
                    <a:pt x="123" y="0"/>
                  </a:cubicBezTo>
                  <a:cubicBezTo>
                    <a:pt x="126" y="1"/>
                    <a:pt x="126" y="4"/>
                    <a:pt x="125" y="6"/>
                  </a:cubicBezTo>
                  <a:cubicBezTo>
                    <a:pt x="124" y="8"/>
                    <a:pt x="120" y="7"/>
                    <a:pt x="120" y="11"/>
                  </a:cubicBezTo>
                  <a:cubicBezTo>
                    <a:pt x="120" y="16"/>
                    <a:pt x="124" y="27"/>
                    <a:pt x="123" y="32"/>
                  </a:cubicBezTo>
                  <a:cubicBezTo>
                    <a:pt x="122" y="37"/>
                    <a:pt x="119" y="38"/>
                    <a:pt x="116" y="39"/>
                  </a:cubicBezTo>
                  <a:cubicBezTo>
                    <a:pt x="113" y="40"/>
                    <a:pt x="109" y="38"/>
                    <a:pt x="107" y="39"/>
                  </a:cubicBezTo>
                  <a:cubicBezTo>
                    <a:pt x="104" y="40"/>
                    <a:pt x="102" y="42"/>
                    <a:pt x="101" y="45"/>
                  </a:cubicBezTo>
                  <a:cubicBezTo>
                    <a:pt x="99" y="48"/>
                    <a:pt x="101" y="53"/>
                    <a:pt x="99" y="56"/>
                  </a:cubicBezTo>
                  <a:cubicBezTo>
                    <a:pt x="98" y="58"/>
                    <a:pt x="94" y="53"/>
                    <a:pt x="93" y="56"/>
                  </a:cubicBezTo>
                  <a:cubicBezTo>
                    <a:pt x="91" y="58"/>
                    <a:pt x="95" y="64"/>
                    <a:pt x="94" y="66"/>
                  </a:cubicBezTo>
                  <a:cubicBezTo>
                    <a:pt x="93" y="69"/>
                    <a:pt x="90" y="66"/>
                    <a:pt x="88" y="68"/>
                  </a:cubicBezTo>
                  <a:cubicBezTo>
                    <a:pt x="87" y="71"/>
                    <a:pt x="89" y="77"/>
                    <a:pt x="86" y="80"/>
                  </a:cubicBezTo>
                  <a:cubicBezTo>
                    <a:pt x="83" y="83"/>
                    <a:pt x="75" y="83"/>
                    <a:pt x="72" y="85"/>
                  </a:cubicBezTo>
                  <a:cubicBezTo>
                    <a:pt x="69" y="87"/>
                    <a:pt x="73" y="89"/>
                    <a:pt x="70" y="91"/>
                  </a:cubicBezTo>
                  <a:cubicBezTo>
                    <a:pt x="67" y="92"/>
                    <a:pt x="65" y="89"/>
                    <a:pt x="57" y="94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 rot="21439583">
              <a:off x="3921662" y="5939955"/>
              <a:ext cx="492055" cy="475105"/>
            </a:xfrm>
            <a:custGeom>
              <a:avLst/>
              <a:gdLst/>
              <a:ahLst/>
              <a:cxnLst>
                <a:cxn ang="0">
                  <a:pos x="18" y="84"/>
                </a:cxn>
                <a:cxn ang="0">
                  <a:pos x="15" y="82"/>
                </a:cxn>
                <a:cxn ang="0">
                  <a:pos x="0" y="64"/>
                </a:cxn>
                <a:cxn ang="0">
                  <a:pos x="13" y="61"/>
                </a:cxn>
                <a:cxn ang="0">
                  <a:pos x="15" y="55"/>
                </a:cxn>
                <a:cxn ang="0">
                  <a:pos x="29" y="50"/>
                </a:cxn>
                <a:cxn ang="0">
                  <a:pos x="31" y="38"/>
                </a:cxn>
                <a:cxn ang="0">
                  <a:pos x="37" y="36"/>
                </a:cxn>
                <a:cxn ang="0">
                  <a:pos x="36" y="26"/>
                </a:cxn>
                <a:cxn ang="0">
                  <a:pos x="42" y="26"/>
                </a:cxn>
                <a:cxn ang="0">
                  <a:pos x="44" y="15"/>
                </a:cxn>
                <a:cxn ang="0">
                  <a:pos x="50" y="9"/>
                </a:cxn>
                <a:cxn ang="0">
                  <a:pos x="59" y="9"/>
                </a:cxn>
                <a:cxn ang="0">
                  <a:pos x="66" y="2"/>
                </a:cxn>
                <a:cxn ang="0">
                  <a:pos x="66" y="0"/>
                </a:cxn>
                <a:cxn ang="0">
                  <a:pos x="73" y="2"/>
                </a:cxn>
                <a:cxn ang="0">
                  <a:pos x="80" y="7"/>
                </a:cxn>
                <a:cxn ang="0">
                  <a:pos x="81" y="18"/>
                </a:cxn>
                <a:cxn ang="0">
                  <a:pos x="86" y="24"/>
                </a:cxn>
                <a:cxn ang="0">
                  <a:pos x="88" y="30"/>
                </a:cxn>
                <a:cxn ang="0">
                  <a:pos x="86" y="37"/>
                </a:cxn>
                <a:cxn ang="0">
                  <a:pos x="80" y="47"/>
                </a:cxn>
                <a:cxn ang="0">
                  <a:pos x="73" y="49"/>
                </a:cxn>
                <a:cxn ang="0">
                  <a:pos x="64" y="52"/>
                </a:cxn>
                <a:cxn ang="0">
                  <a:pos x="55" y="56"/>
                </a:cxn>
                <a:cxn ang="0">
                  <a:pos x="53" y="62"/>
                </a:cxn>
                <a:cxn ang="0">
                  <a:pos x="70" y="62"/>
                </a:cxn>
                <a:cxn ang="0">
                  <a:pos x="71" y="68"/>
                </a:cxn>
                <a:cxn ang="0">
                  <a:pos x="78" y="70"/>
                </a:cxn>
                <a:cxn ang="0">
                  <a:pos x="74" y="77"/>
                </a:cxn>
                <a:cxn ang="0">
                  <a:pos x="67" y="84"/>
                </a:cxn>
                <a:cxn ang="0">
                  <a:pos x="66" y="90"/>
                </a:cxn>
                <a:cxn ang="0">
                  <a:pos x="65" y="98"/>
                </a:cxn>
                <a:cxn ang="0">
                  <a:pos x="57" y="96"/>
                </a:cxn>
                <a:cxn ang="0">
                  <a:pos x="50" y="92"/>
                </a:cxn>
                <a:cxn ang="0">
                  <a:pos x="42" y="90"/>
                </a:cxn>
                <a:cxn ang="0">
                  <a:pos x="35" y="89"/>
                </a:cxn>
                <a:cxn ang="0">
                  <a:pos x="29" y="82"/>
                </a:cxn>
                <a:cxn ang="0">
                  <a:pos x="18" y="84"/>
                </a:cxn>
              </a:cxnLst>
              <a:rect l="0" t="0" r="r" b="b"/>
              <a:pathLst>
                <a:path w="88" h="100">
                  <a:moveTo>
                    <a:pt x="18" y="84"/>
                  </a:moveTo>
                  <a:cubicBezTo>
                    <a:pt x="17" y="84"/>
                    <a:pt x="16" y="83"/>
                    <a:pt x="15" y="82"/>
                  </a:cubicBezTo>
                  <a:cubicBezTo>
                    <a:pt x="10" y="77"/>
                    <a:pt x="4" y="67"/>
                    <a:pt x="0" y="64"/>
                  </a:cubicBezTo>
                  <a:cubicBezTo>
                    <a:pt x="8" y="59"/>
                    <a:pt x="10" y="62"/>
                    <a:pt x="13" y="61"/>
                  </a:cubicBezTo>
                  <a:cubicBezTo>
                    <a:pt x="16" y="59"/>
                    <a:pt x="12" y="57"/>
                    <a:pt x="15" y="55"/>
                  </a:cubicBezTo>
                  <a:cubicBezTo>
                    <a:pt x="18" y="53"/>
                    <a:pt x="26" y="53"/>
                    <a:pt x="29" y="50"/>
                  </a:cubicBezTo>
                  <a:cubicBezTo>
                    <a:pt x="32" y="47"/>
                    <a:pt x="30" y="41"/>
                    <a:pt x="31" y="38"/>
                  </a:cubicBezTo>
                  <a:cubicBezTo>
                    <a:pt x="33" y="36"/>
                    <a:pt x="36" y="39"/>
                    <a:pt x="37" y="36"/>
                  </a:cubicBezTo>
                  <a:cubicBezTo>
                    <a:pt x="38" y="34"/>
                    <a:pt x="34" y="28"/>
                    <a:pt x="36" y="26"/>
                  </a:cubicBezTo>
                  <a:cubicBezTo>
                    <a:pt x="37" y="23"/>
                    <a:pt x="41" y="28"/>
                    <a:pt x="42" y="26"/>
                  </a:cubicBezTo>
                  <a:cubicBezTo>
                    <a:pt x="44" y="23"/>
                    <a:pt x="42" y="18"/>
                    <a:pt x="44" y="15"/>
                  </a:cubicBezTo>
                  <a:cubicBezTo>
                    <a:pt x="45" y="12"/>
                    <a:pt x="47" y="10"/>
                    <a:pt x="50" y="9"/>
                  </a:cubicBezTo>
                  <a:cubicBezTo>
                    <a:pt x="52" y="8"/>
                    <a:pt x="56" y="10"/>
                    <a:pt x="59" y="9"/>
                  </a:cubicBezTo>
                  <a:cubicBezTo>
                    <a:pt x="62" y="8"/>
                    <a:pt x="65" y="7"/>
                    <a:pt x="66" y="2"/>
                  </a:cubicBezTo>
                  <a:cubicBezTo>
                    <a:pt x="66" y="1"/>
                    <a:pt x="66" y="1"/>
                    <a:pt x="66" y="0"/>
                  </a:cubicBezTo>
                  <a:cubicBezTo>
                    <a:pt x="70" y="0"/>
                    <a:pt x="71" y="1"/>
                    <a:pt x="73" y="2"/>
                  </a:cubicBezTo>
                  <a:cubicBezTo>
                    <a:pt x="76" y="3"/>
                    <a:pt x="78" y="4"/>
                    <a:pt x="80" y="7"/>
                  </a:cubicBezTo>
                  <a:cubicBezTo>
                    <a:pt x="81" y="10"/>
                    <a:pt x="80" y="15"/>
                    <a:pt x="81" y="18"/>
                  </a:cubicBezTo>
                  <a:cubicBezTo>
                    <a:pt x="82" y="21"/>
                    <a:pt x="84" y="22"/>
                    <a:pt x="86" y="24"/>
                  </a:cubicBezTo>
                  <a:cubicBezTo>
                    <a:pt x="87" y="26"/>
                    <a:pt x="88" y="27"/>
                    <a:pt x="88" y="30"/>
                  </a:cubicBezTo>
                  <a:cubicBezTo>
                    <a:pt x="88" y="32"/>
                    <a:pt x="87" y="35"/>
                    <a:pt x="86" y="37"/>
                  </a:cubicBezTo>
                  <a:cubicBezTo>
                    <a:pt x="85" y="40"/>
                    <a:pt x="83" y="45"/>
                    <a:pt x="80" y="47"/>
                  </a:cubicBezTo>
                  <a:cubicBezTo>
                    <a:pt x="78" y="49"/>
                    <a:pt x="75" y="48"/>
                    <a:pt x="73" y="49"/>
                  </a:cubicBezTo>
                  <a:cubicBezTo>
                    <a:pt x="70" y="50"/>
                    <a:pt x="67" y="50"/>
                    <a:pt x="64" y="52"/>
                  </a:cubicBezTo>
                  <a:cubicBezTo>
                    <a:pt x="61" y="53"/>
                    <a:pt x="57" y="54"/>
                    <a:pt x="55" y="56"/>
                  </a:cubicBezTo>
                  <a:cubicBezTo>
                    <a:pt x="53" y="58"/>
                    <a:pt x="50" y="60"/>
                    <a:pt x="53" y="62"/>
                  </a:cubicBezTo>
                  <a:cubicBezTo>
                    <a:pt x="57" y="63"/>
                    <a:pt x="67" y="61"/>
                    <a:pt x="70" y="62"/>
                  </a:cubicBezTo>
                  <a:cubicBezTo>
                    <a:pt x="74" y="64"/>
                    <a:pt x="69" y="67"/>
                    <a:pt x="71" y="68"/>
                  </a:cubicBezTo>
                  <a:cubicBezTo>
                    <a:pt x="72" y="70"/>
                    <a:pt x="77" y="68"/>
                    <a:pt x="78" y="70"/>
                  </a:cubicBezTo>
                  <a:cubicBezTo>
                    <a:pt x="79" y="73"/>
                    <a:pt x="75" y="75"/>
                    <a:pt x="74" y="77"/>
                  </a:cubicBezTo>
                  <a:cubicBezTo>
                    <a:pt x="72" y="79"/>
                    <a:pt x="68" y="82"/>
                    <a:pt x="67" y="84"/>
                  </a:cubicBezTo>
                  <a:cubicBezTo>
                    <a:pt x="66" y="86"/>
                    <a:pt x="67" y="88"/>
                    <a:pt x="66" y="90"/>
                  </a:cubicBezTo>
                  <a:cubicBezTo>
                    <a:pt x="66" y="92"/>
                    <a:pt x="67" y="97"/>
                    <a:pt x="65" y="98"/>
                  </a:cubicBezTo>
                  <a:cubicBezTo>
                    <a:pt x="63" y="100"/>
                    <a:pt x="60" y="97"/>
                    <a:pt x="57" y="96"/>
                  </a:cubicBezTo>
                  <a:cubicBezTo>
                    <a:pt x="55" y="95"/>
                    <a:pt x="53" y="93"/>
                    <a:pt x="50" y="92"/>
                  </a:cubicBezTo>
                  <a:cubicBezTo>
                    <a:pt x="48" y="91"/>
                    <a:pt x="45" y="91"/>
                    <a:pt x="42" y="90"/>
                  </a:cubicBezTo>
                  <a:cubicBezTo>
                    <a:pt x="40" y="90"/>
                    <a:pt x="37" y="90"/>
                    <a:pt x="35" y="89"/>
                  </a:cubicBezTo>
                  <a:cubicBezTo>
                    <a:pt x="32" y="87"/>
                    <a:pt x="36" y="83"/>
                    <a:pt x="29" y="82"/>
                  </a:cubicBezTo>
                  <a:cubicBezTo>
                    <a:pt x="26" y="82"/>
                    <a:pt x="22" y="83"/>
                    <a:pt x="18" y="84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rot="21439583">
              <a:off x="4291160" y="6194790"/>
              <a:ext cx="252028" cy="231592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12" y="8"/>
                </a:cxn>
                <a:cxn ang="0">
                  <a:pos x="19" y="1"/>
                </a:cxn>
                <a:cxn ang="0">
                  <a:pos x="21" y="0"/>
                </a:cxn>
                <a:cxn ang="0">
                  <a:pos x="25" y="5"/>
                </a:cxn>
                <a:cxn ang="0">
                  <a:pos x="33" y="8"/>
                </a:cxn>
                <a:cxn ang="0">
                  <a:pos x="35" y="16"/>
                </a:cxn>
                <a:cxn ang="0">
                  <a:pos x="44" y="21"/>
                </a:cxn>
                <a:cxn ang="0">
                  <a:pos x="42" y="34"/>
                </a:cxn>
                <a:cxn ang="0">
                  <a:pos x="35" y="37"/>
                </a:cxn>
                <a:cxn ang="0">
                  <a:pos x="37" y="49"/>
                </a:cxn>
                <a:cxn ang="0">
                  <a:pos x="34" y="48"/>
                </a:cxn>
                <a:cxn ang="0">
                  <a:pos x="19" y="48"/>
                </a:cxn>
                <a:cxn ang="0">
                  <a:pos x="8" y="47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2" y="27"/>
                </a:cxn>
                <a:cxn ang="0">
                  <a:pos x="9" y="20"/>
                </a:cxn>
                <a:cxn ang="0">
                  <a:pos x="13" y="13"/>
                </a:cxn>
                <a:cxn ang="0">
                  <a:pos x="6" y="11"/>
                </a:cxn>
                <a:cxn ang="0">
                  <a:pos x="5" y="11"/>
                </a:cxn>
              </a:cxnLst>
              <a:rect l="0" t="0" r="r" b="b"/>
              <a:pathLst>
                <a:path w="45" h="49">
                  <a:moveTo>
                    <a:pt x="5" y="11"/>
                  </a:moveTo>
                  <a:cubicBezTo>
                    <a:pt x="8" y="10"/>
                    <a:pt x="10" y="9"/>
                    <a:pt x="12" y="8"/>
                  </a:cubicBezTo>
                  <a:cubicBezTo>
                    <a:pt x="17" y="5"/>
                    <a:pt x="15" y="3"/>
                    <a:pt x="19" y="1"/>
                  </a:cubicBezTo>
                  <a:cubicBezTo>
                    <a:pt x="19" y="1"/>
                    <a:pt x="20" y="1"/>
                    <a:pt x="21" y="0"/>
                  </a:cubicBezTo>
                  <a:cubicBezTo>
                    <a:pt x="22" y="2"/>
                    <a:pt x="23" y="4"/>
                    <a:pt x="25" y="5"/>
                  </a:cubicBezTo>
                  <a:cubicBezTo>
                    <a:pt x="28" y="7"/>
                    <a:pt x="31" y="6"/>
                    <a:pt x="33" y="8"/>
                  </a:cubicBezTo>
                  <a:cubicBezTo>
                    <a:pt x="35" y="10"/>
                    <a:pt x="34" y="14"/>
                    <a:pt x="35" y="16"/>
                  </a:cubicBezTo>
                  <a:cubicBezTo>
                    <a:pt x="37" y="19"/>
                    <a:pt x="42" y="18"/>
                    <a:pt x="44" y="21"/>
                  </a:cubicBezTo>
                  <a:cubicBezTo>
                    <a:pt x="45" y="25"/>
                    <a:pt x="44" y="31"/>
                    <a:pt x="42" y="34"/>
                  </a:cubicBezTo>
                  <a:cubicBezTo>
                    <a:pt x="41" y="37"/>
                    <a:pt x="37" y="33"/>
                    <a:pt x="35" y="37"/>
                  </a:cubicBezTo>
                  <a:cubicBezTo>
                    <a:pt x="34" y="39"/>
                    <a:pt x="38" y="45"/>
                    <a:pt x="37" y="49"/>
                  </a:cubicBezTo>
                  <a:cubicBezTo>
                    <a:pt x="36" y="49"/>
                    <a:pt x="35" y="48"/>
                    <a:pt x="34" y="48"/>
                  </a:cubicBezTo>
                  <a:cubicBezTo>
                    <a:pt x="20" y="47"/>
                    <a:pt x="24" y="48"/>
                    <a:pt x="19" y="48"/>
                  </a:cubicBezTo>
                  <a:cubicBezTo>
                    <a:pt x="15" y="47"/>
                    <a:pt x="11" y="48"/>
                    <a:pt x="8" y="47"/>
                  </a:cubicBezTo>
                  <a:cubicBezTo>
                    <a:pt x="4" y="46"/>
                    <a:pt x="4" y="45"/>
                    <a:pt x="0" y="41"/>
                  </a:cubicBezTo>
                  <a:cubicBezTo>
                    <a:pt x="2" y="40"/>
                    <a:pt x="1" y="35"/>
                    <a:pt x="1" y="33"/>
                  </a:cubicBezTo>
                  <a:cubicBezTo>
                    <a:pt x="2" y="31"/>
                    <a:pt x="1" y="29"/>
                    <a:pt x="2" y="27"/>
                  </a:cubicBezTo>
                  <a:cubicBezTo>
                    <a:pt x="3" y="25"/>
                    <a:pt x="7" y="22"/>
                    <a:pt x="9" y="20"/>
                  </a:cubicBezTo>
                  <a:cubicBezTo>
                    <a:pt x="10" y="18"/>
                    <a:pt x="14" y="16"/>
                    <a:pt x="13" y="13"/>
                  </a:cubicBezTo>
                  <a:cubicBezTo>
                    <a:pt x="12" y="11"/>
                    <a:pt x="7" y="13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rot="21439583">
              <a:off x="4037849" y="6311047"/>
              <a:ext cx="860096" cy="405286"/>
            </a:xfrm>
            <a:custGeom>
              <a:avLst/>
              <a:gdLst/>
              <a:ahLst/>
              <a:cxnLst>
                <a:cxn ang="0">
                  <a:pos x="154" y="30"/>
                </a:cxn>
                <a:cxn ang="0">
                  <a:pos x="142" y="32"/>
                </a:cxn>
                <a:cxn ang="0">
                  <a:pos x="126" y="33"/>
                </a:cxn>
                <a:cxn ang="0">
                  <a:pos x="58" y="32"/>
                </a:cxn>
                <a:cxn ang="0">
                  <a:pos x="114" y="58"/>
                </a:cxn>
                <a:cxn ang="0">
                  <a:pos x="116" y="64"/>
                </a:cxn>
                <a:cxn ang="0">
                  <a:pos x="113" y="72"/>
                </a:cxn>
                <a:cxn ang="0">
                  <a:pos x="88" y="72"/>
                </a:cxn>
                <a:cxn ang="0">
                  <a:pos x="87" y="78"/>
                </a:cxn>
                <a:cxn ang="0">
                  <a:pos x="80" y="78"/>
                </a:cxn>
                <a:cxn ang="0">
                  <a:pos x="76" y="84"/>
                </a:cxn>
                <a:cxn ang="0">
                  <a:pos x="67" y="82"/>
                </a:cxn>
                <a:cxn ang="0">
                  <a:pos x="65" y="74"/>
                </a:cxn>
                <a:cxn ang="0">
                  <a:pos x="63" y="55"/>
                </a:cxn>
                <a:cxn ang="0">
                  <a:pos x="43" y="57"/>
                </a:cxn>
                <a:cxn ang="0">
                  <a:pos x="33" y="49"/>
                </a:cxn>
                <a:cxn ang="0">
                  <a:pos x="34" y="26"/>
                </a:cxn>
                <a:cxn ang="0">
                  <a:pos x="29" y="17"/>
                </a:cxn>
                <a:cxn ang="0">
                  <a:pos x="18" y="15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2" y="0"/>
                </a:cxn>
                <a:cxn ang="0">
                  <a:pos x="18" y="7"/>
                </a:cxn>
                <a:cxn ang="0">
                  <a:pos x="25" y="8"/>
                </a:cxn>
                <a:cxn ang="0">
                  <a:pos x="33" y="10"/>
                </a:cxn>
                <a:cxn ang="0">
                  <a:pos x="40" y="14"/>
                </a:cxn>
                <a:cxn ang="0">
                  <a:pos x="48" y="16"/>
                </a:cxn>
                <a:cxn ang="0">
                  <a:pos x="56" y="22"/>
                </a:cxn>
                <a:cxn ang="0">
                  <a:pos x="67" y="23"/>
                </a:cxn>
                <a:cxn ang="0">
                  <a:pos x="82" y="23"/>
                </a:cxn>
                <a:cxn ang="0">
                  <a:pos x="154" y="30"/>
                </a:cxn>
              </a:cxnLst>
              <a:rect l="0" t="0" r="r" b="b"/>
              <a:pathLst>
                <a:path w="154" h="85">
                  <a:moveTo>
                    <a:pt x="154" y="30"/>
                  </a:moveTo>
                  <a:cubicBezTo>
                    <a:pt x="150" y="31"/>
                    <a:pt x="147" y="31"/>
                    <a:pt x="142" y="32"/>
                  </a:cubicBezTo>
                  <a:cubicBezTo>
                    <a:pt x="138" y="34"/>
                    <a:pt x="131" y="32"/>
                    <a:pt x="126" y="33"/>
                  </a:cubicBezTo>
                  <a:cubicBezTo>
                    <a:pt x="122" y="34"/>
                    <a:pt x="69" y="32"/>
                    <a:pt x="58" y="32"/>
                  </a:cubicBezTo>
                  <a:cubicBezTo>
                    <a:pt x="60" y="49"/>
                    <a:pt x="114" y="54"/>
                    <a:pt x="114" y="58"/>
                  </a:cubicBezTo>
                  <a:cubicBezTo>
                    <a:pt x="114" y="62"/>
                    <a:pt x="116" y="62"/>
                    <a:pt x="116" y="64"/>
                  </a:cubicBezTo>
                  <a:cubicBezTo>
                    <a:pt x="116" y="67"/>
                    <a:pt x="119" y="70"/>
                    <a:pt x="113" y="72"/>
                  </a:cubicBezTo>
                  <a:cubicBezTo>
                    <a:pt x="108" y="73"/>
                    <a:pt x="93" y="71"/>
                    <a:pt x="88" y="72"/>
                  </a:cubicBezTo>
                  <a:cubicBezTo>
                    <a:pt x="83" y="73"/>
                    <a:pt x="89" y="76"/>
                    <a:pt x="87" y="78"/>
                  </a:cubicBezTo>
                  <a:cubicBezTo>
                    <a:pt x="85" y="79"/>
                    <a:pt x="82" y="76"/>
                    <a:pt x="80" y="78"/>
                  </a:cubicBezTo>
                  <a:cubicBezTo>
                    <a:pt x="77" y="79"/>
                    <a:pt x="79" y="83"/>
                    <a:pt x="76" y="84"/>
                  </a:cubicBezTo>
                  <a:cubicBezTo>
                    <a:pt x="74" y="85"/>
                    <a:pt x="69" y="84"/>
                    <a:pt x="67" y="82"/>
                  </a:cubicBezTo>
                  <a:cubicBezTo>
                    <a:pt x="65" y="80"/>
                    <a:pt x="65" y="79"/>
                    <a:pt x="65" y="74"/>
                  </a:cubicBezTo>
                  <a:cubicBezTo>
                    <a:pt x="64" y="70"/>
                    <a:pt x="69" y="60"/>
                    <a:pt x="63" y="55"/>
                  </a:cubicBezTo>
                  <a:cubicBezTo>
                    <a:pt x="58" y="51"/>
                    <a:pt x="48" y="58"/>
                    <a:pt x="43" y="57"/>
                  </a:cubicBezTo>
                  <a:cubicBezTo>
                    <a:pt x="38" y="56"/>
                    <a:pt x="35" y="54"/>
                    <a:pt x="33" y="49"/>
                  </a:cubicBezTo>
                  <a:cubicBezTo>
                    <a:pt x="32" y="43"/>
                    <a:pt x="35" y="31"/>
                    <a:pt x="34" y="26"/>
                  </a:cubicBezTo>
                  <a:cubicBezTo>
                    <a:pt x="34" y="20"/>
                    <a:pt x="32" y="19"/>
                    <a:pt x="29" y="17"/>
                  </a:cubicBezTo>
                  <a:cubicBezTo>
                    <a:pt x="26" y="15"/>
                    <a:pt x="23" y="18"/>
                    <a:pt x="18" y="15"/>
                  </a:cubicBezTo>
                  <a:cubicBezTo>
                    <a:pt x="13" y="12"/>
                    <a:pt x="5" y="7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9" y="1"/>
                    <a:pt x="15" y="5"/>
                    <a:pt x="18" y="7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8" y="9"/>
                    <a:pt x="31" y="9"/>
                    <a:pt x="33" y="10"/>
                  </a:cubicBezTo>
                  <a:cubicBezTo>
                    <a:pt x="36" y="11"/>
                    <a:pt x="38" y="13"/>
                    <a:pt x="40" y="14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52" y="20"/>
                    <a:pt x="52" y="21"/>
                    <a:pt x="56" y="22"/>
                  </a:cubicBezTo>
                  <a:cubicBezTo>
                    <a:pt x="59" y="23"/>
                    <a:pt x="63" y="22"/>
                    <a:pt x="67" y="23"/>
                  </a:cubicBezTo>
                  <a:cubicBezTo>
                    <a:pt x="72" y="23"/>
                    <a:pt x="68" y="22"/>
                    <a:pt x="82" y="23"/>
                  </a:cubicBezTo>
                  <a:cubicBezTo>
                    <a:pt x="97" y="25"/>
                    <a:pt x="140" y="25"/>
                    <a:pt x="154" y="3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rot="21439583">
              <a:off x="3440681" y="5018483"/>
              <a:ext cx="586066" cy="618146"/>
            </a:xfrm>
            <a:custGeom>
              <a:avLst/>
              <a:gdLst/>
              <a:ahLst/>
              <a:cxnLst>
                <a:cxn ang="0">
                  <a:pos x="16" y="130"/>
                </a:cxn>
                <a:cxn ang="0">
                  <a:pos x="24" y="128"/>
                </a:cxn>
                <a:cxn ang="0">
                  <a:pos x="24" y="122"/>
                </a:cxn>
                <a:cxn ang="0">
                  <a:pos x="28" y="120"/>
                </a:cxn>
                <a:cxn ang="0">
                  <a:pos x="28" y="109"/>
                </a:cxn>
                <a:cxn ang="0">
                  <a:pos x="44" y="106"/>
                </a:cxn>
                <a:cxn ang="0">
                  <a:pos x="49" y="102"/>
                </a:cxn>
                <a:cxn ang="0">
                  <a:pos x="61" y="102"/>
                </a:cxn>
                <a:cxn ang="0">
                  <a:pos x="69" y="95"/>
                </a:cxn>
                <a:cxn ang="0">
                  <a:pos x="73" y="86"/>
                </a:cxn>
                <a:cxn ang="0">
                  <a:pos x="81" y="84"/>
                </a:cxn>
                <a:cxn ang="0">
                  <a:pos x="84" y="78"/>
                </a:cxn>
                <a:cxn ang="0">
                  <a:pos x="83" y="71"/>
                </a:cxn>
                <a:cxn ang="0">
                  <a:pos x="89" y="65"/>
                </a:cxn>
                <a:cxn ang="0">
                  <a:pos x="101" y="65"/>
                </a:cxn>
                <a:cxn ang="0">
                  <a:pos x="100" y="53"/>
                </a:cxn>
                <a:cxn ang="0">
                  <a:pos x="101" y="46"/>
                </a:cxn>
                <a:cxn ang="0">
                  <a:pos x="104" y="39"/>
                </a:cxn>
                <a:cxn ang="0">
                  <a:pos x="105" y="23"/>
                </a:cxn>
                <a:cxn ang="0">
                  <a:pos x="103" y="22"/>
                </a:cxn>
                <a:cxn ang="0">
                  <a:pos x="98" y="13"/>
                </a:cxn>
                <a:cxn ang="0">
                  <a:pos x="88" y="13"/>
                </a:cxn>
                <a:cxn ang="0">
                  <a:pos x="82" y="1"/>
                </a:cxn>
                <a:cxn ang="0">
                  <a:pos x="75" y="6"/>
                </a:cxn>
                <a:cxn ang="0">
                  <a:pos x="58" y="3"/>
                </a:cxn>
                <a:cxn ang="0">
                  <a:pos x="53" y="11"/>
                </a:cxn>
                <a:cxn ang="0">
                  <a:pos x="44" y="13"/>
                </a:cxn>
                <a:cxn ang="0">
                  <a:pos x="40" y="22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28" y="20"/>
                </a:cxn>
                <a:cxn ang="0">
                  <a:pos x="30" y="26"/>
                </a:cxn>
                <a:cxn ang="0">
                  <a:pos x="22" y="27"/>
                </a:cxn>
                <a:cxn ang="0">
                  <a:pos x="12" y="32"/>
                </a:cxn>
                <a:cxn ang="0">
                  <a:pos x="13" y="40"/>
                </a:cxn>
                <a:cxn ang="0">
                  <a:pos x="22" y="40"/>
                </a:cxn>
                <a:cxn ang="0">
                  <a:pos x="23" y="47"/>
                </a:cxn>
                <a:cxn ang="0">
                  <a:pos x="30" y="50"/>
                </a:cxn>
                <a:cxn ang="0">
                  <a:pos x="32" y="61"/>
                </a:cxn>
                <a:cxn ang="0">
                  <a:pos x="29" y="68"/>
                </a:cxn>
                <a:cxn ang="0">
                  <a:pos x="25" y="69"/>
                </a:cxn>
                <a:cxn ang="0">
                  <a:pos x="26" y="79"/>
                </a:cxn>
                <a:cxn ang="0">
                  <a:pos x="22" y="83"/>
                </a:cxn>
                <a:cxn ang="0">
                  <a:pos x="7" y="86"/>
                </a:cxn>
                <a:cxn ang="0">
                  <a:pos x="6" y="92"/>
                </a:cxn>
                <a:cxn ang="0">
                  <a:pos x="16" y="95"/>
                </a:cxn>
                <a:cxn ang="0">
                  <a:pos x="19" y="100"/>
                </a:cxn>
                <a:cxn ang="0">
                  <a:pos x="12" y="101"/>
                </a:cxn>
                <a:cxn ang="0">
                  <a:pos x="10" y="109"/>
                </a:cxn>
                <a:cxn ang="0">
                  <a:pos x="2" y="112"/>
                </a:cxn>
                <a:cxn ang="0">
                  <a:pos x="2" y="121"/>
                </a:cxn>
                <a:cxn ang="0">
                  <a:pos x="10" y="121"/>
                </a:cxn>
                <a:cxn ang="0">
                  <a:pos x="16" y="125"/>
                </a:cxn>
                <a:cxn ang="0">
                  <a:pos x="16" y="130"/>
                </a:cxn>
              </a:cxnLst>
              <a:rect l="0" t="0" r="r" b="b"/>
              <a:pathLst>
                <a:path w="105" h="130">
                  <a:moveTo>
                    <a:pt x="16" y="130"/>
                  </a:moveTo>
                  <a:cubicBezTo>
                    <a:pt x="20" y="129"/>
                    <a:pt x="22" y="128"/>
                    <a:pt x="24" y="128"/>
                  </a:cubicBezTo>
                  <a:cubicBezTo>
                    <a:pt x="33" y="127"/>
                    <a:pt x="23" y="123"/>
                    <a:pt x="24" y="122"/>
                  </a:cubicBezTo>
                  <a:cubicBezTo>
                    <a:pt x="25" y="120"/>
                    <a:pt x="27" y="122"/>
                    <a:pt x="28" y="120"/>
                  </a:cubicBezTo>
                  <a:cubicBezTo>
                    <a:pt x="29" y="117"/>
                    <a:pt x="25" y="111"/>
                    <a:pt x="28" y="109"/>
                  </a:cubicBezTo>
                  <a:cubicBezTo>
                    <a:pt x="32" y="106"/>
                    <a:pt x="41" y="107"/>
                    <a:pt x="44" y="106"/>
                  </a:cubicBezTo>
                  <a:cubicBezTo>
                    <a:pt x="48" y="105"/>
                    <a:pt x="46" y="103"/>
                    <a:pt x="49" y="102"/>
                  </a:cubicBezTo>
                  <a:cubicBezTo>
                    <a:pt x="52" y="102"/>
                    <a:pt x="58" y="103"/>
                    <a:pt x="61" y="102"/>
                  </a:cubicBezTo>
                  <a:cubicBezTo>
                    <a:pt x="65" y="101"/>
                    <a:pt x="67" y="98"/>
                    <a:pt x="69" y="95"/>
                  </a:cubicBezTo>
                  <a:cubicBezTo>
                    <a:pt x="70" y="92"/>
                    <a:pt x="71" y="88"/>
                    <a:pt x="73" y="86"/>
                  </a:cubicBezTo>
                  <a:cubicBezTo>
                    <a:pt x="75" y="84"/>
                    <a:pt x="79" y="86"/>
                    <a:pt x="81" y="84"/>
                  </a:cubicBezTo>
                  <a:cubicBezTo>
                    <a:pt x="83" y="83"/>
                    <a:pt x="84" y="80"/>
                    <a:pt x="84" y="78"/>
                  </a:cubicBezTo>
                  <a:cubicBezTo>
                    <a:pt x="85" y="76"/>
                    <a:pt x="82" y="73"/>
                    <a:pt x="83" y="71"/>
                  </a:cubicBezTo>
                  <a:cubicBezTo>
                    <a:pt x="84" y="68"/>
                    <a:pt x="86" y="66"/>
                    <a:pt x="89" y="65"/>
                  </a:cubicBezTo>
                  <a:cubicBezTo>
                    <a:pt x="92" y="64"/>
                    <a:pt x="98" y="68"/>
                    <a:pt x="101" y="65"/>
                  </a:cubicBezTo>
                  <a:cubicBezTo>
                    <a:pt x="104" y="62"/>
                    <a:pt x="100" y="56"/>
                    <a:pt x="100" y="53"/>
                  </a:cubicBezTo>
                  <a:cubicBezTo>
                    <a:pt x="100" y="50"/>
                    <a:pt x="100" y="49"/>
                    <a:pt x="101" y="46"/>
                  </a:cubicBezTo>
                  <a:cubicBezTo>
                    <a:pt x="101" y="44"/>
                    <a:pt x="103" y="43"/>
                    <a:pt x="104" y="39"/>
                  </a:cubicBezTo>
                  <a:cubicBezTo>
                    <a:pt x="105" y="35"/>
                    <a:pt x="105" y="29"/>
                    <a:pt x="105" y="23"/>
                  </a:cubicBezTo>
                  <a:cubicBezTo>
                    <a:pt x="104" y="23"/>
                    <a:pt x="104" y="23"/>
                    <a:pt x="103" y="22"/>
                  </a:cubicBezTo>
                  <a:cubicBezTo>
                    <a:pt x="101" y="21"/>
                    <a:pt x="101" y="15"/>
                    <a:pt x="98" y="13"/>
                  </a:cubicBezTo>
                  <a:cubicBezTo>
                    <a:pt x="95" y="11"/>
                    <a:pt x="91" y="15"/>
                    <a:pt x="88" y="13"/>
                  </a:cubicBezTo>
                  <a:cubicBezTo>
                    <a:pt x="85" y="11"/>
                    <a:pt x="85" y="3"/>
                    <a:pt x="82" y="1"/>
                  </a:cubicBezTo>
                  <a:cubicBezTo>
                    <a:pt x="79" y="0"/>
                    <a:pt x="79" y="6"/>
                    <a:pt x="75" y="6"/>
                  </a:cubicBezTo>
                  <a:cubicBezTo>
                    <a:pt x="71" y="6"/>
                    <a:pt x="63" y="5"/>
                    <a:pt x="58" y="3"/>
                  </a:cubicBezTo>
                  <a:cubicBezTo>
                    <a:pt x="57" y="3"/>
                    <a:pt x="56" y="9"/>
                    <a:pt x="53" y="11"/>
                  </a:cubicBezTo>
                  <a:cubicBezTo>
                    <a:pt x="51" y="12"/>
                    <a:pt x="46" y="10"/>
                    <a:pt x="44" y="13"/>
                  </a:cubicBezTo>
                  <a:cubicBezTo>
                    <a:pt x="41" y="16"/>
                    <a:pt x="43" y="20"/>
                    <a:pt x="40" y="22"/>
                  </a:cubicBezTo>
                  <a:cubicBezTo>
                    <a:pt x="37" y="24"/>
                    <a:pt x="33" y="17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7"/>
                    <a:pt x="28" y="18"/>
                    <a:pt x="28" y="20"/>
                  </a:cubicBezTo>
                  <a:cubicBezTo>
                    <a:pt x="28" y="24"/>
                    <a:pt x="31" y="24"/>
                    <a:pt x="30" y="26"/>
                  </a:cubicBezTo>
                  <a:cubicBezTo>
                    <a:pt x="28" y="28"/>
                    <a:pt x="25" y="26"/>
                    <a:pt x="22" y="27"/>
                  </a:cubicBezTo>
                  <a:cubicBezTo>
                    <a:pt x="19" y="28"/>
                    <a:pt x="14" y="29"/>
                    <a:pt x="12" y="32"/>
                  </a:cubicBezTo>
                  <a:cubicBezTo>
                    <a:pt x="10" y="34"/>
                    <a:pt x="11" y="38"/>
                    <a:pt x="13" y="40"/>
                  </a:cubicBezTo>
                  <a:cubicBezTo>
                    <a:pt x="15" y="42"/>
                    <a:pt x="20" y="39"/>
                    <a:pt x="22" y="40"/>
                  </a:cubicBezTo>
                  <a:cubicBezTo>
                    <a:pt x="24" y="42"/>
                    <a:pt x="22" y="45"/>
                    <a:pt x="23" y="47"/>
                  </a:cubicBezTo>
                  <a:cubicBezTo>
                    <a:pt x="25" y="49"/>
                    <a:pt x="29" y="47"/>
                    <a:pt x="30" y="50"/>
                  </a:cubicBezTo>
                  <a:cubicBezTo>
                    <a:pt x="32" y="53"/>
                    <a:pt x="32" y="58"/>
                    <a:pt x="32" y="61"/>
                  </a:cubicBezTo>
                  <a:cubicBezTo>
                    <a:pt x="32" y="64"/>
                    <a:pt x="30" y="66"/>
                    <a:pt x="29" y="68"/>
                  </a:cubicBezTo>
                  <a:cubicBezTo>
                    <a:pt x="28" y="69"/>
                    <a:pt x="26" y="66"/>
                    <a:pt x="25" y="69"/>
                  </a:cubicBezTo>
                  <a:cubicBezTo>
                    <a:pt x="24" y="71"/>
                    <a:pt x="26" y="76"/>
                    <a:pt x="26" y="79"/>
                  </a:cubicBezTo>
                  <a:cubicBezTo>
                    <a:pt x="25" y="81"/>
                    <a:pt x="25" y="82"/>
                    <a:pt x="22" y="83"/>
                  </a:cubicBezTo>
                  <a:cubicBezTo>
                    <a:pt x="19" y="84"/>
                    <a:pt x="10" y="84"/>
                    <a:pt x="7" y="86"/>
                  </a:cubicBezTo>
                  <a:cubicBezTo>
                    <a:pt x="4" y="88"/>
                    <a:pt x="4" y="90"/>
                    <a:pt x="6" y="92"/>
                  </a:cubicBezTo>
                  <a:cubicBezTo>
                    <a:pt x="8" y="94"/>
                    <a:pt x="14" y="93"/>
                    <a:pt x="16" y="95"/>
                  </a:cubicBezTo>
                  <a:cubicBezTo>
                    <a:pt x="19" y="96"/>
                    <a:pt x="20" y="98"/>
                    <a:pt x="19" y="100"/>
                  </a:cubicBezTo>
                  <a:cubicBezTo>
                    <a:pt x="17" y="101"/>
                    <a:pt x="13" y="99"/>
                    <a:pt x="12" y="101"/>
                  </a:cubicBezTo>
                  <a:cubicBezTo>
                    <a:pt x="10" y="103"/>
                    <a:pt x="12" y="107"/>
                    <a:pt x="10" y="109"/>
                  </a:cubicBezTo>
                  <a:cubicBezTo>
                    <a:pt x="8" y="111"/>
                    <a:pt x="3" y="109"/>
                    <a:pt x="2" y="112"/>
                  </a:cubicBezTo>
                  <a:cubicBezTo>
                    <a:pt x="0" y="114"/>
                    <a:pt x="1" y="119"/>
                    <a:pt x="2" y="121"/>
                  </a:cubicBezTo>
                  <a:cubicBezTo>
                    <a:pt x="4" y="123"/>
                    <a:pt x="8" y="120"/>
                    <a:pt x="10" y="121"/>
                  </a:cubicBezTo>
                  <a:cubicBezTo>
                    <a:pt x="13" y="122"/>
                    <a:pt x="15" y="123"/>
                    <a:pt x="16" y="125"/>
                  </a:cubicBezTo>
                  <a:cubicBezTo>
                    <a:pt x="17" y="127"/>
                    <a:pt x="17" y="128"/>
                    <a:pt x="16" y="13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rot="21439583">
              <a:off x="3372991" y="5323442"/>
              <a:ext cx="688076" cy="502351"/>
            </a:xfrm>
            <a:custGeom>
              <a:avLst/>
              <a:gdLst/>
              <a:ahLst/>
              <a:cxnLst>
                <a:cxn ang="0">
                  <a:pos x="29" y="66"/>
                </a:cxn>
                <a:cxn ang="0">
                  <a:pos x="37" y="64"/>
                </a:cxn>
                <a:cxn ang="0">
                  <a:pos x="37" y="58"/>
                </a:cxn>
                <a:cxn ang="0">
                  <a:pos x="41" y="56"/>
                </a:cxn>
                <a:cxn ang="0">
                  <a:pos x="41" y="45"/>
                </a:cxn>
                <a:cxn ang="0">
                  <a:pos x="57" y="42"/>
                </a:cxn>
                <a:cxn ang="0">
                  <a:pos x="62" y="38"/>
                </a:cxn>
                <a:cxn ang="0">
                  <a:pos x="74" y="38"/>
                </a:cxn>
                <a:cxn ang="0">
                  <a:pos x="82" y="31"/>
                </a:cxn>
                <a:cxn ang="0">
                  <a:pos x="86" y="22"/>
                </a:cxn>
                <a:cxn ang="0">
                  <a:pos x="94" y="20"/>
                </a:cxn>
                <a:cxn ang="0">
                  <a:pos x="97" y="14"/>
                </a:cxn>
                <a:cxn ang="0">
                  <a:pos x="96" y="7"/>
                </a:cxn>
                <a:cxn ang="0">
                  <a:pos x="102" y="1"/>
                </a:cxn>
                <a:cxn ang="0">
                  <a:pos x="112" y="2"/>
                </a:cxn>
                <a:cxn ang="0">
                  <a:pos x="114" y="8"/>
                </a:cxn>
                <a:cxn ang="0">
                  <a:pos x="119" y="13"/>
                </a:cxn>
                <a:cxn ang="0">
                  <a:pos x="123" y="20"/>
                </a:cxn>
                <a:cxn ang="0">
                  <a:pos x="118" y="28"/>
                </a:cxn>
                <a:cxn ang="0">
                  <a:pos x="111" y="33"/>
                </a:cxn>
                <a:cxn ang="0">
                  <a:pos x="115" y="40"/>
                </a:cxn>
                <a:cxn ang="0">
                  <a:pos x="116" y="48"/>
                </a:cxn>
                <a:cxn ang="0">
                  <a:pos x="112" y="55"/>
                </a:cxn>
                <a:cxn ang="0">
                  <a:pos x="104" y="54"/>
                </a:cxn>
                <a:cxn ang="0">
                  <a:pos x="104" y="60"/>
                </a:cxn>
                <a:cxn ang="0">
                  <a:pos x="96" y="64"/>
                </a:cxn>
                <a:cxn ang="0">
                  <a:pos x="88" y="70"/>
                </a:cxn>
                <a:cxn ang="0">
                  <a:pos x="82" y="72"/>
                </a:cxn>
                <a:cxn ang="0">
                  <a:pos x="79" y="79"/>
                </a:cxn>
                <a:cxn ang="0">
                  <a:pos x="71" y="80"/>
                </a:cxn>
                <a:cxn ang="0">
                  <a:pos x="69" y="86"/>
                </a:cxn>
                <a:cxn ang="0">
                  <a:pos x="61" y="86"/>
                </a:cxn>
                <a:cxn ang="0">
                  <a:pos x="61" y="92"/>
                </a:cxn>
                <a:cxn ang="0">
                  <a:pos x="52" y="87"/>
                </a:cxn>
                <a:cxn ang="0">
                  <a:pos x="45" y="94"/>
                </a:cxn>
                <a:cxn ang="0">
                  <a:pos x="39" y="98"/>
                </a:cxn>
                <a:cxn ang="0">
                  <a:pos x="31" y="98"/>
                </a:cxn>
                <a:cxn ang="0">
                  <a:pos x="30" y="104"/>
                </a:cxn>
                <a:cxn ang="0">
                  <a:pos x="14" y="104"/>
                </a:cxn>
                <a:cxn ang="0">
                  <a:pos x="5" y="104"/>
                </a:cxn>
                <a:cxn ang="0">
                  <a:pos x="7" y="102"/>
                </a:cxn>
                <a:cxn ang="0">
                  <a:pos x="4" y="96"/>
                </a:cxn>
                <a:cxn ang="0">
                  <a:pos x="0" y="93"/>
                </a:cxn>
                <a:cxn ang="0">
                  <a:pos x="3" y="89"/>
                </a:cxn>
                <a:cxn ang="0">
                  <a:pos x="14" y="90"/>
                </a:cxn>
                <a:cxn ang="0">
                  <a:pos x="15" y="80"/>
                </a:cxn>
                <a:cxn ang="0">
                  <a:pos x="21" y="72"/>
                </a:cxn>
                <a:cxn ang="0">
                  <a:pos x="28" y="68"/>
                </a:cxn>
                <a:cxn ang="0">
                  <a:pos x="29" y="66"/>
                </a:cxn>
              </a:cxnLst>
              <a:rect l="0" t="0" r="r" b="b"/>
              <a:pathLst>
                <a:path w="123" h="106">
                  <a:moveTo>
                    <a:pt x="29" y="66"/>
                  </a:moveTo>
                  <a:cubicBezTo>
                    <a:pt x="33" y="65"/>
                    <a:pt x="35" y="64"/>
                    <a:pt x="37" y="64"/>
                  </a:cubicBezTo>
                  <a:cubicBezTo>
                    <a:pt x="46" y="63"/>
                    <a:pt x="36" y="59"/>
                    <a:pt x="37" y="58"/>
                  </a:cubicBezTo>
                  <a:cubicBezTo>
                    <a:pt x="38" y="56"/>
                    <a:pt x="40" y="58"/>
                    <a:pt x="41" y="56"/>
                  </a:cubicBezTo>
                  <a:cubicBezTo>
                    <a:pt x="42" y="53"/>
                    <a:pt x="38" y="47"/>
                    <a:pt x="41" y="45"/>
                  </a:cubicBezTo>
                  <a:cubicBezTo>
                    <a:pt x="45" y="42"/>
                    <a:pt x="54" y="43"/>
                    <a:pt x="57" y="42"/>
                  </a:cubicBezTo>
                  <a:cubicBezTo>
                    <a:pt x="61" y="41"/>
                    <a:pt x="59" y="39"/>
                    <a:pt x="62" y="38"/>
                  </a:cubicBezTo>
                  <a:cubicBezTo>
                    <a:pt x="65" y="38"/>
                    <a:pt x="71" y="39"/>
                    <a:pt x="74" y="38"/>
                  </a:cubicBezTo>
                  <a:cubicBezTo>
                    <a:pt x="78" y="37"/>
                    <a:pt x="80" y="34"/>
                    <a:pt x="82" y="31"/>
                  </a:cubicBezTo>
                  <a:cubicBezTo>
                    <a:pt x="83" y="28"/>
                    <a:pt x="84" y="24"/>
                    <a:pt x="86" y="22"/>
                  </a:cubicBezTo>
                  <a:cubicBezTo>
                    <a:pt x="88" y="20"/>
                    <a:pt x="92" y="22"/>
                    <a:pt x="94" y="20"/>
                  </a:cubicBezTo>
                  <a:cubicBezTo>
                    <a:pt x="96" y="19"/>
                    <a:pt x="97" y="16"/>
                    <a:pt x="97" y="14"/>
                  </a:cubicBezTo>
                  <a:cubicBezTo>
                    <a:pt x="98" y="12"/>
                    <a:pt x="95" y="9"/>
                    <a:pt x="96" y="7"/>
                  </a:cubicBezTo>
                  <a:cubicBezTo>
                    <a:pt x="97" y="4"/>
                    <a:pt x="99" y="2"/>
                    <a:pt x="102" y="1"/>
                  </a:cubicBezTo>
                  <a:cubicBezTo>
                    <a:pt x="105" y="0"/>
                    <a:pt x="109" y="2"/>
                    <a:pt x="112" y="2"/>
                  </a:cubicBezTo>
                  <a:cubicBezTo>
                    <a:pt x="113" y="4"/>
                    <a:pt x="113" y="7"/>
                    <a:pt x="114" y="8"/>
                  </a:cubicBezTo>
                  <a:cubicBezTo>
                    <a:pt x="116" y="12"/>
                    <a:pt x="118" y="10"/>
                    <a:pt x="119" y="13"/>
                  </a:cubicBezTo>
                  <a:cubicBezTo>
                    <a:pt x="121" y="15"/>
                    <a:pt x="123" y="17"/>
                    <a:pt x="123" y="20"/>
                  </a:cubicBezTo>
                  <a:cubicBezTo>
                    <a:pt x="122" y="23"/>
                    <a:pt x="120" y="26"/>
                    <a:pt x="118" y="28"/>
                  </a:cubicBezTo>
                  <a:cubicBezTo>
                    <a:pt x="116" y="30"/>
                    <a:pt x="112" y="30"/>
                    <a:pt x="111" y="33"/>
                  </a:cubicBezTo>
                  <a:cubicBezTo>
                    <a:pt x="110" y="35"/>
                    <a:pt x="114" y="37"/>
                    <a:pt x="115" y="40"/>
                  </a:cubicBezTo>
                  <a:cubicBezTo>
                    <a:pt x="116" y="42"/>
                    <a:pt x="116" y="45"/>
                    <a:pt x="116" y="48"/>
                  </a:cubicBezTo>
                  <a:cubicBezTo>
                    <a:pt x="115" y="51"/>
                    <a:pt x="114" y="54"/>
                    <a:pt x="112" y="55"/>
                  </a:cubicBezTo>
                  <a:cubicBezTo>
                    <a:pt x="110" y="56"/>
                    <a:pt x="106" y="53"/>
                    <a:pt x="104" y="54"/>
                  </a:cubicBezTo>
                  <a:cubicBezTo>
                    <a:pt x="102" y="55"/>
                    <a:pt x="105" y="58"/>
                    <a:pt x="104" y="60"/>
                  </a:cubicBezTo>
                  <a:cubicBezTo>
                    <a:pt x="102" y="62"/>
                    <a:pt x="98" y="62"/>
                    <a:pt x="96" y="64"/>
                  </a:cubicBezTo>
                  <a:cubicBezTo>
                    <a:pt x="93" y="66"/>
                    <a:pt x="91" y="69"/>
                    <a:pt x="88" y="70"/>
                  </a:cubicBezTo>
                  <a:cubicBezTo>
                    <a:pt x="86" y="72"/>
                    <a:pt x="84" y="71"/>
                    <a:pt x="82" y="72"/>
                  </a:cubicBezTo>
                  <a:cubicBezTo>
                    <a:pt x="81" y="74"/>
                    <a:pt x="81" y="77"/>
                    <a:pt x="79" y="79"/>
                  </a:cubicBezTo>
                  <a:cubicBezTo>
                    <a:pt x="76" y="80"/>
                    <a:pt x="73" y="78"/>
                    <a:pt x="71" y="80"/>
                  </a:cubicBezTo>
                  <a:cubicBezTo>
                    <a:pt x="69" y="81"/>
                    <a:pt x="71" y="85"/>
                    <a:pt x="69" y="86"/>
                  </a:cubicBezTo>
                  <a:cubicBezTo>
                    <a:pt x="67" y="88"/>
                    <a:pt x="63" y="84"/>
                    <a:pt x="61" y="86"/>
                  </a:cubicBezTo>
                  <a:cubicBezTo>
                    <a:pt x="59" y="87"/>
                    <a:pt x="63" y="92"/>
                    <a:pt x="61" y="92"/>
                  </a:cubicBezTo>
                  <a:cubicBezTo>
                    <a:pt x="58" y="93"/>
                    <a:pt x="55" y="87"/>
                    <a:pt x="52" y="87"/>
                  </a:cubicBezTo>
                  <a:cubicBezTo>
                    <a:pt x="49" y="87"/>
                    <a:pt x="47" y="92"/>
                    <a:pt x="45" y="94"/>
                  </a:cubicBezTo>
                  <a:cubicBezTo>
                    <a:pt x="43" y="96"/>
                    <a:pt x="42" y="98"/>
                    <a:pt x="39" y="98"/>
                  </a:cubicBezTo>
                  <a:cubicBezTo>
                    <a:pt x="37" y="99"/>
                    <a:pt x="33" y="97"/>
                    <a:pt x="31" y="98"/>
                  </a:cubicBezTo>
                  <a:cubicBezTo>
                    <a:pt x="29" y="99"/>
                    <a:pt x="33" y="103"/>
                    <a:pt x="30" y="104"/>
                  </a:cubicBezTo>
                  <a:cubicBezTo>
                    <a:pt x="26" y="106"/>
                    <a:pt x="19" y="104"/>
                    <a:pt x="14" y="104"/>
                  </a:cubicBezTo>
                  <a:cubicBezTo>
                    <a:pt x="11" y="104"/>
                    <a:pt x="8" y="104"/>
                    <a:pt x="5" y="104"/>
                  </a:cubicBezTo>
                  <a:cubicBezTo>
                    <a:pt x="6" y="103"/>
                    <a:pt x="7" y="103"/>
                    <a:pt x="7" y="102"/>
                  </a:cubicBezTo>
                  <a:cubicBezTo>
                    <a:pt x="11" y="99"/>
                    <a:pt x="5" y="98"/>
                    <a:pt x="4" y="96"/>
                  </a:cubicBezTo>
                  <a:cubicBezTo>
                    <a:pt x="2" y="95"/>
                    <a:pt x="0" y="95"/>
                    <a:pt x="0" y="93"/>
                  </a:cubicBezTo>
                  <a:cubicBezTo>
                    <a:pt x="0" y="91"/>
                    <a:pt x="0" y="90"/>
                    <a:pt x="3" y="89"/>
                  </a:cubicBezTo>
                  <a:cubicBezTo>
                    <a:pt x="6" y="89"/>
                    <a:pt x="11" y="92"/>
                    <a:pt x="14" y="90"/>
                  </a:cubicBezTo>
                  <a:cubicBezTo>
                    <a:pt x="17" y="88"/>
                    <a:pt x="14" y="83"/>
                    <a:pt x="15" y="80"/>
                  </a:cubicBezTo>
                  <a:cubicBezTo>
                    <a:pt x="16" y="77"/>
                    <a:pt x="19" y="74"/>
                    <a:pt x="21" y="72"/>
                  </a:cubicBezTo>
                  <a:cubicBezTo>
                    <a:pt x="23" y="70"/>
                    <a:pt x="27" y="70"/>
                    <a:pt x="28" y="68"/>
                  </a:cubicBezTo>
                  <a:cubicBezTo>
                    <a:pt x="29" y="67"/>
                    <a:pt x="29" y="67"/>
                    <a:pt x="29" y="66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3" name="Freeform 24"/>
            <p:cNvSpPr>
              <a:spLocks noEditPoints="1"/>
            </p:cNvSpPr>
            <p:nvPr/>
          </p:nvSpPr>
          <p:spPr bwMode="auto">
            <a:xfrm rot="21439583">
              <a:off x="3976641" y="4919451"/>
              <a:ext cx="296033" cy="664125"/>
            </a:xfrm>
            <a:custGeom>
              <a:avLst/>
              <a:gdLst/>
              <a:ahLst/>
              <a:cxnLst>
                <a:cxn ang="0">
                  <a:pos x="45" y="7"/>
                </a:cxn>
                <a:cxn ang="0">
                  <a:pos x="49" y="13"/>
                </a:cxn>
                <a:cxn ang="0">
                  <a:pos x="51" y="21"/>
                </a:cxn>
                <a:cxn ang="0">
                  <a:pos x="52" y="30"/>
                </a:cxn>
                <a:cxn ang="0">
                  <a:pos x="45" y="33"/>
                </a:cxn>
                <a:cxn ang="0">
                  <a:pos x="38" y="43"/>
                </a:cxn>
                <a:cxn ang="0">
                  <a:pos x="35" y="53"/>
                </a:cxn>
                <a:cxn ang="0">
                  <a:pos x="37" y="64"/>
                </a:cxn>
                <a:cxn ang="0">
                  <a:pos x="43" y="74"/>
                </a:cxn>
                <a:cxn ang="0">
                  <a:pos x="45" y="84"/>
                </a:cxn>
                <a:cxn ang="0">
                  <a:pos x="39" y="97"/>
                </a:cxn>
                <a:cxn ang="0">
                  <a:pos x="33" y="105"/>
                </a:cxn>
                <a:cxn ang="0">
                  <a:pos x="28" y="113"/>
                </a:cxn>
                <a:cxn ang="0">
                  <a:pos x="38" y="124"/>
                </a:cxn>
                <a:cxn ang="0">
                  <a:pos x="38" y="139"/>
                </a:cxn>
                <a:cxn ang="0">
                  <a:pos x="35" y="139"/>
                </a:cxn>
                <a:cxn ang="0">
                  <a:pos x="29" y="139"/>
                </a:cxn>
                <a:cxn ang="0">
                  <a:pos x="24" y="136"/>
                </a:cxn>
                <a:cxn ang="0">
                  <a:pos x="25" y="124"/>
                </a:cxn>
                <a:cxn ang="0">
                  <a:pos x="16" y="122"/>
                </a:cxn>
                <a:cxn ang="0">
                  <a:pos x="5" y="124"/>
                </a:cxn>
                <a:cxn ang="0">
                  <a:pos x="5" y="122"/>
                </a:cxn>
                <a:cxn ang="0">
                  <a:pos x="1" y="115"/>
                </a:cxn>
                <a:cxn ang="0">
                  <a:pos x="8" y="110"/>
                </a:cxn>
                <a:cxn ang="0">
                  <a:pos x="13" y="102"/>
                </a:cxn>
                <a:cxn ang="0">
                  <a:pos x="9" y="95"/>
                </a:cxn>
                <a:cxn ang="0">
                  <a:pos x="4" y="90"/>
                </a:cxn>
                <a:cxn ang="0">
                  <a:pos x="2" y="84"/>
                </a:cxn>
                <a:cxn ang="0">
                  <a:pos x="2" y="84"/>
                </a:cxn>
                <a:cxn ang="0">
                  <a:pos x="4" y="83"/>
                </a:cxn>
                <a:cxn ang="0">
                  <a:pos x="3" y="71"/>
                </a:cxn>
                <a:cxn ang="0">
                  <a:pos x="4" y="64"/>
                </a:cxn>
                <a:cxn ang="0">
                  <a:pos x="7" y="57"/>
                </a:cxn>
                <a:cxn ang="0">
                  <a:pos x="8" y="41"/>
                </a:cxn>
                <a:cxn ang="0">
                  <a:pos x="13" y="38"/>
                </a:cxn>
                <a:cxn ang="0">
                  <a:pos x="18" y="27"/>
                </a:cxn>
                <a:cxn ang="0">
                  <a:pos x="18" y="13"/>
                </a:cxn>
                <a:cxn ang="0">
                  <a:pos x="16" y="2"/>
                </a:cxn>
                <a:cxn ang="0">
                  <a:pos x="22" y="2"/>
                </a:cxn>
                <a:cxn ang="0">
                  <a:pos x="26" y="11"/>
                </a:cxn>
                <a:cxn ang="0">
                  <a:pos x="38" y="10"/>
                </a:cxn>
                <a:cxn ang="0">
                  <a:pos x="45" y="7"/>
                </a:cxn>
                <a:cxn ang="0">
                  <a:pos x="6" y="128"/>
                </a:cxn>
                <a:cxn ang="0">
                  <a:pos x="6" y="127"/>
                </a:cxn>
                <a:cxn ang="0">
                  <a:pos x="6" y="128"/>
                </a:cxn>
                <a:cxn ang="0">
                  <a:pos x="6" y="127"/>
                </a:cxn>
                <a:cxn ang="0">
                  <a:pos x="5" y="124"/>
                </a:cxn>
                <a:cxn ang="0">
                  <a:pos x="6" y="127"/>
                </a:cxn>
                <a:cxn ang="0">
                  <a:pos x="2" y="84"/>
                </a:cxn>
                <a:cxn ang="0">
                  <a:pos x="2" y="84"/>
                </a:cxn>
                <a:cxn ang="0">
                  <a:pos x="2" y="8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7" y="41"/>
                </a:cxn>
              </a:cxnLst>
              <a:rect l="0" t="0" r="r" b="b"/>
              <a:pathLst>
                <a:path w="53" h="140">
                  <a:moveTo>
                    <a:pt x="45" y="7"/>
                  </a:moveTo>
                  <a:cubicBezTo>
                    <a:pt x="47" y="9"/>
                    <a:pt x="48" y="12"/>
                    <a:pt x="49" y="13"/>
                  </a:cubicBezTo>
                  <a:cubicBezTo>
                    <a:pt x="53" y="20"/>
                    <a:pt x="51" y="19"/>
                    <a:pt x="51" y="21"/>
                  </a:cubicBezTo>
                  <a:cubicBezTo>
                    <a:pt x="52" y="24"/>
                    <a:pt x="53" y="28"/>
                    <a:pt x="52" y="30"/>
                  </a:cubicBezTo>
                  <a:cubicBezTo>
                    <a:pt x="50" y="33"/>
                    <a:pt x="47" y="30"/>
                    <a:pt x="45" y="33"/>
                  </a:cubicBezTo>
                  <a:cubicBezTo>
                    <a:pt x="42" y="35"/>
                    <a:pt x="39" y="41"/>
                    <a:pt x="38" y="43"/>
                  </a:cubicBezTo>
                  <a:cubicBezTo>
                    <a:pt x="37" y="45"/>
                    <a:pt x="35" y="51"/>
                    <a:pt x="35" y="53"/>
                  </a:cubicBezTo>
                  <a:cubicBezTo>
                    <a:pt x="35" y="55"/>
                    <a:pt x="36" y="63"/>
                    <a:pt x="37" y="64"/>
                  </a:cubicBezTo>
                  <a:cubicBezTo>
                    <a:pt x="38" y="66"/>
                    <a:pt x="42" y="70"/>
                    <a:pt x="43" y="74"/>
                  </a:cubicBezTo>
                  <a:cubicBezTo>
                    <a:pt x="45" y="77"/>
                    <a:pt x="45" y="80"/>
                    <a:pt x="45" y="84"/>
                  </a:cubicBezTo>
                  <a:cubicBezTo>
                    <a:pt x="44" y="88"/>
                    <a:pt x="41" y="94"/>
                    <a:pt x="39" y="97"/>
                  </a:cubicBezTo>
                  <a:cubicBezTo>
                    <a:pt x="37" y="101"/>
                    <a:pt x="35" y="102"/>
                    <a:pt x="33" y="105"/>
                  </a:cubicBezTo>
                  <a:cubicBezTo>
                    <a:pt x="31" y="107"/>
                    <a:pt x="27" y="109"/>
                    <a:pt x="28" y="113"/>
                  </a:cubicBezTo>
                  <a:cubicBezTo>
                    <a:pt x="29" y="117"/>
                    <a:pt x="36" y="119"/>
                    <a:pt x="38" y="124"/>
                  </a:cubicBezTo>
                  <a:cubicBezTo>
                    <a:pt x="40" y="129"/>
                    <a:pt x="39" y="135"/>
                    <a:pt x="38" y="139"/>
                  </a:cubicBezTo>
                  <a:cubicBezTo>
                    <a:pt x="37" y="139"/>
                    <a:pt x="36" y="139"/>
                    <a:pt x="35" y="139"/>
                  </a:cubicBezTo>
                  <a:cubicBezTo>
                    <a:pt x="33" y="139"/>
                    <a:pt x="31" y="140"/>
                    <a:pt x="29" y="139"/>
                  </a:cubicBezTo>
                  <a:cubicBezTo>
                    <a:pt x="27" y="139"/>
                    <a:pt x="25" y="138"/>
                    <a:pt x="24" y="136"/>
                  </a:cubicBezTo>
                  <a:cubicBezTo>
                    <a:pt x="23" y="133"/>
                    <a:pt x="27" y="127"/>
                    <a:pt x="25" y="124"/>
                  </a:cubicBezTo>
                  <a:cubicBezTo>
                    <a:pt x="23" y="121"/>
                    <a:pt x="21" y="121"/>
                    <a:pt x="16" y="122"/>
                  </a:cubicBezTo>
                  <a:cubicBezTo>
                    <a:pt x="13" y="123"/>
                    <a:pt x="9" y="123"/>
                    <a:pt x="5" y="124"/>
                  </a:cubicBezTo>
                  <a:cubicBezTo>
                    <a:pt x="5" y="123"/>
                    <a:pt x="5" y="123"/>
                    <a:pt x="5" y="122"/>
                  </a:cubicBezTo>
                  <a:cubicBezTo>
                    <a:pt x="4" y="119"/>
                    <a:pt x="0" y="117"/>
                    <a:pt x="1" y="115"/>
                  </a:cubicBezTo>
                  <a:cubicBezTo>
                    <a:pt x="2" y="112"/>
                    <a:pt x="6" y="112"/>
                    <a:pt x="8" y="110"/>
                  </a:cubicBezTo>
                  <a:cubicBezTo>
                    <a:pt x="10" y="108"/>
                    <a:pt x="12" y="105"/>
                    <a:pt x="13" y="102"/>
                  </a:cubicBezTo>
                  <a:cubicBezTo>
                    <a:pt x="13" y="99"/>
                    <a:pt x="11" y="97"/>
                    <a:pt x="9" y="95"/>
                  </a:cubicBezTo>
                  <a:cubicBezTo>
                    <a:pt x="8" y="92"/>
                    <a:pt x="6" y="94"/>
                    <a:pt x="4" y="90"/>
                  </a:cubicBezTo>
                  <a:cubicBezTo>
                    <a:pt x="3" y="89"/>
                    <a:pt x="3" y="86"/>
                    <a:pt x="2" y="84"/>
                  </a:cubicBezTo>
                  <a:lnTo>
                    <a:pt x="2" y="84"/>
                  </a:lnTo>
                  <a:cubicBezTo>
                    <a:pt x="3" y="84"/>
                    <a:pt x="3" y="83"/>
                    <a:pt x="4" y="83"/>
                  </a:cubicBezTo>
                  <a:cubicBezTo>
                    <a:pt x="7" y="80"/>
                    <a:pt x="3" y="74"/>
                    <a:pt x="3" y="71"/>
                  </a:cubicBezTo>
                  <a:cubicBezTo>
                    <a:pt x="3" y="68"/>
                    <a:pt x="3" y="67"/>
                    <a:pt x="4" y="64"/>
                  </a:cubicBezTo>
                  <a:cubicBezTo>
                    <a:pt x="4" y="62"/>
                    <a:pt x="6" y="61"/>
                    <a:pt x="7" y="57"/>
                  </a:cubicBezTo>
                  <a:cubicBezTo>
                    <a:pt x="8" y="53"/>
                    <a:pt x="8" y="47"/>
                    <a:pt x="8" y="41"/>
                  </a:cubicBezTo>
                  <a:cubicBezTo>
                    <a:pt x="8" y="41"/>
                    <a:pt x="11" y="40"/>
                    <a:pt x="13" y="38"/>
                  </a:cubicBezTo>
                  <a:cubicBezTo>
                    <a:pt x="15" y="35"/>
                    <a:pt x="17" y="32"/>
                    <a:pt x="18" y="27"/>
                  </a:cubicBezTo>
                  <a:cubicBezTo>
                    <a:pt x="19" y="23"/>
                    <a:pt x="18" y="18"/>
                    <a:pt x="18" y="13"/>
                  </a:cubicBezTo>
                  <a:cubicBezTo>
                    <a:pt x="18" y="9"/>
                    <a:pt x="15" y="5"/>
                    <a:pt x="16" y="2"/>
                  </a:cubicBezTo>
                  <a:cubicBezTo>
                    <a:pt x="17" y="0"/>
                    <a:pt x="20" y="1"/>
                    <a:pt x="22" y="2"/>
                  </a:cubicBezTo>
                  <a:cubicBezTo>
                    <a:pt x="24" y="4"/>
                    <a:pt x="23" y="9"/>
                    <a:pt x="26" y="11"/>
                  </a:cubicBezTo>
                  <a:cubicBezTo>
                    <a:pt x="29" y="12"/>
                    <a:pt x="36" y="10"/>
                    <a:pt x="38" y="10"/>
                  </a:cubicBezTo>
                  <a:cubicBezTo>
                    <a:pt x="39" y="10"/>
                    <a:pt x="42" y="8"/>
                    <a:pt x="45" y="7"/>
                  </a:cubicBezTo>
                  <a:close/>
                  <a:moveTo>
                    <a:pt x="6" y="128"/>
                  </a:moveTo>
                  <a:cubicBezTo>
                    <a:pt x="6" y="128"/>
                    <a:pt x="6" y="128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lose/>
                  <a:moveTo>
                    <a:pt x="6" y="127"/>
                  </a:moveTo>
                  <a:cubicBezTo>
                    <a:pt x="6" y="126"/>
                    <a:pt x="6" y="125"/>
                    <a:pt x="5" y="124"/>
                  </a:cubicBezTo>
                  <a:cubicBezTo>
                    <a:pt x="6" y="125"/>
                    <a:pt x="6" y="126"/>
                    <a:pt x="6" y="127"/>
                  </a:cubicBezTo>
                  <a:close/>
                  <a:moveTo>
                    <a:pt x="2" y="84"/>
                  </a:move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lose/>
                  <a:moveTo>
                    <a:pt x="7" y="41"/>
                  </a:move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4" name="Freeform 25"/>
            <p:cNvSpPr>
              <a:spLocks noEditPoints="1"/>
            </p:cNvSpPr>
            <p:nvPr/>
          </p:nvSpPr>
          <p:spPr bwMode="auto">
            <a:xfrm rot="21439583">
              <a:off x="4380245" y="5896378"/>
              <a:ext cx="786088" cy="556842"/>
            </a:xfrm>
            <a:custGeom>
              <a:avLst/>
              <a:gdLst/>
              <a:ahLst/>
              <a:cxnLst>
                <a:cxn ang="0">
                  <a:pos x="141" y="53"/>
                </a:cxn>
                <a:cxn ang="0">
                  <a:pos x="131" y="59"/>
                </a:cxn>
                <a:cxn ang="0">
                  <a:pos x="128" y="68"/>
                </a:cxn>
                <a:cxn ang="0">
                  <a:pos x="125" y="78"/>
                </a:cxn>
                <a:cxn ang="0">
                  <a:pos x="117" y="88"/>
                </a:cxn>
                <a:cxn ang="0">
                  <a:pos x="114" y="96"/>
                </a:cxn>
                <a:cxn ang="0">
                  <a:pos x="104" y="105"/>
                </a:cxn>
                <a:cxn ang="0">
                  <a:pos x="91" y="114"/>
                </a:cxn>
                <a:cxn ang="0">
                  <a:pos x="89" y="115"/>
                </a:cxn>
                <a:cxn ang="0">
                  <a:pos x="17" y="108"/>
                </a:cxn>
                <a:cxn ang="0">
                  <a:pos x="20" y="109"/>
                </a:cxn>
                <a:cxn ang="0">
                  <a:pos x="18" y="97"/>
                </a:cxn>
                <a:cxn ang="0">
                  <a:pos x="25" y="94"/>
                </a:cxn>
                <a:cxn ang="0">
                  <a:pos x="27" y="81"/>
                </a:cxn>
                <a:cxn ang="0">
                  <a:pos x="18" y="76"/>
                </a:cxn>
                <a:cxn ang="0">
                  <a:pos x="16" y="68"/>
                </a:cxn>
                <a:cxn ang="0">
                  <a:pos x="8" y="65"/>
                </a:cxn>
                <a:cxn ang="0">
                  <a:pos x="4" y="60"/>
                </a:cxn>
                <a:cxn ang="0">
                  <a:pos x="19" y="56"/>
                </a:cxn>
                <a:cxn ang="0">
                  <a:pos x="4" y="40"/>
                </a:cxn>
                <a:cxn ang="0">
                  <a:pos x="6" y="33"/>
                </a:cxn>
                <a:cxn ang="0">
                  <a:pos x="11" y="27"/>
                </a:cxn>
                <a:cxn ang="0">
                  <a:pos x="12" y="9"/>
                </a:cxn>
                <a:cxn ang="0">
                  <a:pos x="18" y="2"/>
                </a:cxn>
                <a:cxn ang="0">
                  <a:pos x="39" y="1"/>
                </a:cxn>
                <a:cxn ang="0">
                  <a:pos x="40" y="6"/>
                </a:cxn>
                <a:cxn ang="0">
                  <a:pos x="34" y="11"/>
                </a:cxn>
                <a:cxn ang="0">
                  <a:pos x="35" y="20"/>
                </a:cxn>
                <a:cxn ang="0">
                  <a:pos x="41" y="20"/>
                </a:cxn>
                <a:cxn ang="0">
                  <a:pos x="45" y="26"/>
                </a:cxn>
                <a:cxn ang="0">
                  <a:pos x="44" y="32"/>
                </a:cxn>
                <a:cxn ang="0">
                  <a:pos x="53" y="45"/>
                </a:cxn>
                <a:cxn ang="0">
                  <a:pos x="59" y="51"/>
                </a:cxn>
                <a:cxn ang="0">
                  <a:pos x="63" y="57"/>
                </a:cxn>
                <a:cxn ang="0">
                  <a:pos x="71" y="58"/>
                </a:cxn>
                <a:cxn ang="0">
                  <a:pos x="79" y="51"/>
                </a:cxn>
                <a:cxn ang="0">
                  <a:pos x="80" y="44"/>
                </a:cxn>
                <a:cxn ang="0">
                  <a:pos x="86" y="39"/>
                </a:cxn>
                <a:cxn ang="0">
                  <a:pos x="91" y="43"/>
                </a:cxn>
                <a:cxn ang="0">
                  <a:pos x="107" y="40"/>
                </a:cxn>
                <a:cxn ang="0">
                  <a:pos x="111" y="47"/>
                </a:cxn>
                <a:cxn ang="0">
                  <a:pos x="118" y="56"/>
                </a:cxn>
                <a:cxn ang="0">
                  <a:pos x="128" y="53"/>
                </a:cxn>
                <a:cxn ang="0">
                  <a:pos x="141" y="53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141" h="117">
                  <a:moveTo>
                    <a:pt x="141" y="53"/>
                  </a:moveTo>
                  <a:cubicBezTo>
                    <a:pt x="138" y="55"/>
                    <a:pt x="134" y="57"/>
                    <a:pt x="131" y="59"/>
                  </a:cubicBezTo>
                  <a:cubicBezTo>
                    <a:pt x="129" y="62"/>
                    <a:pt x="129" y="65"/>
                    <a:pt x="128" y="68"/>
                  </a:cubicBezTo>
                  <a:cubicBezTo>
                    <a:pt x="127" y="71"/>
                    <a:pt x="127" y="75"/>
                    <a:pt x="125" y="78"/>
                  </a:cubicBezTo>
                  <a:cubicBezTo>
                    <a:pt x="123" y="81"/>
                    <a:pt x="119" y="85"/>
                    <a:pt x="117" y="88"/>
                  </a:cubicBezTo>
                  <a:cubicBezTo>
                    <a:pt x="115" y="91"/>
                    <a:pt x="116" y="93"/>
                    <a:pt x="114" y="96"/>
                  </a:cubicBezTo>
                  <a:cubicBezTo>
                    <a:pt x="112" y="99"/>
                    <a:pt x="108" y="102"/>
                    <a:pt x="104" y="105"/>
                  </a:cubicBezTo>
                  <a:cubicBezTo>
                    <a:pt x="101" y="108"/>
                    <a:pt x="95" y="112"/>
                    <a:pt x="91" y="114"/>
                  </a:cubicBezTo>
                  <a:cubicBezTo>
                    <a:pt x="88" y="115"/>
                    <a:pt x="83" y="117"/>
                    <a:pt x="89" y="115"/>
                  </a:cubicBezTo>
                  <a:cubicBezTo>
                    <a:pt x="75" y="110"/>
                    <a:pt x="32" y="110"/>
                    <a:pt x="17" y="108"/>
                  </a:cubicBezTo>
                  <a:cubicBezTo>
                    <a:pt x="18" y="108"/>
                    <a:pt x="19" y="109"/>
                    <a:pt x="20" y="109"/>
                  </a:cubicBezTo>
                  <a:cubicBezTo>
                    <a:pt x="21" y="105"/>
                    <a:pt x="17" y="99"/>
                    <a:pt x="18" y="97"/>
                  </a:cubicBezTo>
                  <a:cubicBezTo>
                    <a:pt x="20" y="93"/>
                    <a:pt x="24" y="97"/>
                    <a:pt x="25" y="94"/>
                  </a:cubicBezTo>
                  <a:cubicBezTo>
                    <a:pt x="27" y="91"/>
                    <a:pt x="28" y="85"/>
                    <a:pt x="27" y="81"/>
                  </a:cubicBezTo>
                  <a:cubicBezTo>
                    <a:pt x="25" y="78"/>
                    <a:pt x="20" y="79"/>
                    <a:pt x="18" y="76"/>
                  </a:cubicBezTo>
                  <a:cubicBezTo>
                    <a:pt x="17" y="74"/>
                    <a:pt x="18" y="70"/>
                    <a:pt x="16" y="68"/>
                  </a:cubicBezTo>
                  <a:cubicBezTo>
                    <a:pt x="14" y="66"/>
                    <a:pt x="11" y="67"/>
                    <a:pt x="8" y="65"/>
                  </a:cubicBezTo>
                  <a:cubicBezTo>
                    <a:pt x="6" y="64"/>
                    <a:pt x="5" y="62"/>
                    <a:pt x="4" y="60"/>
                  </a:cubicBezTo>
                  <a:cubicBezTo>
                    <a:pt x="4" y="60"/>
                    <a:pt x="18" y="62"/>
                    <a:pt x="19" y="56"/>
                  </a:cubicBezTo>
                  <a:cubicBezTo>
                    <a:pt x="20" y="49"/>
                    <a:pt x="14" y="41"/>
                    <a:pt x="4" y="40"/>
                  </a:cubicBezTo>
                  <a:cubicBezTo>
                    <a:pt x="5" y="38"/>
                    <a:pt x="6" y="35"/>
                    <a:pt x="6" y="33"/>
                  </a:cubicBezTo>
                  <a:cubicBezTo>
                    <a:pt x="6" y="27"/>
                    <a:pt x="6" y="31"/>
                    <a:pt x="11" y="27"/>
                  </a:cubicBezTo>
                  <a:cubicBezTo>
                    <a:pt x="16" y="23"/>
                    <a:pt x="10" y="14"/>
                    <a:pt x="12" y="9"/>
                  </a:cubicBezTo>
                  <a:cubicBezTo>
                    <a:pt x="13" y="5"/>
                    <a:pt x="14" y="3"/>
                    <a:pt x="18" y="2"/>
                  </a:cubicBezTo>
                  <a:cubicBezTo>
                    <a:pt x="23" y="0"/>
                    <a:pt x="35" y="0"/>
                    <a:pt x="39" y="1"/>
                  </a:cubicBezTo>
                  <a:cubicBezTo>
                    <a:pt x="43" y="2"/>
                    <a:pt x="41" y="4"/>
                    <a:pt x="40" y="6"/>
                  </a:cubicBezTo>
                  <a:cubicBezTo>
                    <a:pt x="39" y="8"/>
                    <a:pt x="35" y="9"/>
                    <a:pt x="34" y="11"/>
                  </a:cubicBezTo>
                  <a:cubicBezTo>
                    <a:pt x="33" y="14"/>
                    <a:pt x="33" y="18"/>
                    <a:pt x="35" y="20"/>
                  </a:cubicBezTo>
                  <a:cubicBezTo>
                    <a:pt x="36" y="21"/>
                    <a:pt x="39" y="19"/>
                    <a:pt x="41" y="20"/>
                  </a:cubicBezTo>
                  <a:cubicBezTo>
                    <a:pt x="43" y="21"/>
                    <a:pt x="44" y="24"/>
                    <a:pt x="45" y="26"/>
                  </a:cubicBezTo>
                  <a:cubicBezTo>
                    <a:pt x="45" y="28"/>
                    <a:pt x="42" y="29"/>
                    <a:pt x="44" y="32"/>
                  </a:cubicBezTo>
                  <a:cubicBezTo>
                    <a:pt x="45" y="35"/>
                    <a:pt x="51" y="42"/>
                    <a:pt x="53" y="45"/>
                  </a:cubicBezTo>
                  <a:cubicBezTo>
                    <a:pt x="56" y="48"/>
                    <a:pt x="57" y="49"/>
                    <a:pt x="59" y="51"/>
                  </a:cubicBezTo>
                  <a:cubicBezTo>
                    <a:pt x="61" y="53"/>
                    <a:pt x="61" y="55"/>
                    <a:pt x="63" y="57"/>
                  </a:cubicBezTo>
                  <a:cubicBezTo>
                    <a:pt x="66" y="58"/>
                    <a:pt x="69" y="59"/>
                    <a:pt x="71" y="58"/>
                  </a:cubicBezTo>
                  <a:cubicBezTo>
                    <a:pt x="74" y="56"/>
                    <a:pt x="77" y="53"/>
                    <a:pt x="79" y="51"/>
                  </a:cubicBezTo>
                  <a:cubicBezTo>
                    <a:pt x="80" y="48"/>
                    <a:pt x="79" y="46"/>
                    <a:pt x="80" y="44"/>
                  </a:cubicBezTo>
                  <a:cubicBezTo>
                    <a:pt x="82" y="42"/>
                    <a:pt x="84" y="40"/>
                    <a:pt x="86" y="39"/>
                  </a:cubicBezTo>
                  <a:cubicBezTo>
                    <a:pt x="87" y="40"/>
                    <a:pt x="89" y="42"/>
                    <a:pt x="91" y="43"/>
                  </a:cubicBezTo>
                  <a:cubicBezTo>
                    <a:pt x="96" y="44"/>
                    <a:pt x="103" y="39"/>
                    <a:pt x="107" y="40"/>
                  </a:cubicBezTo>
                  <a:cubicBezTo>
                    <a:pt x="111" y="41"/>
                    <a:pt x="109" y="45"/>
                    <a:pt x="111" y="47"/>
                  </a:cubicBezTo>
                  <a:cubicBezTo>
                    <a:pt x="113" y="50"/>
                    <a:pt x="115" y="55"/>
                    <a:pt x="118" y="56"/>
                  </a:cubicBezTo>
                  <a:cubicBezTo>
                    <a:pt x="122" y="57"/>
                    <a:pt x="124" y="52"/>
                    <a:pt x="128" y="53"/>
                  </a:cubicBezTo>
                  <a:cubicBezTo>
                    <a:pt x="131" y="54"/>
                    <a:pt x="138" y="51"/>
                    <a:pt x="141" y="53"/>
                  </a:cubicBezTo>
                  <a:close/>
                  <a:moveTo>
                    <a:pt x="1" y="62"/>
                  </a:moveTo>
                  <a:cubicBezTo>
                    <a:pt x="0" y="62"/>
                    <a:pt x="0" y="62"/>
                    <a:pt x="1" y="62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 rot="21439583">
              <a:off x="4440374" y="3717132"/>
              <a:ext cx="854096" cy="1064303"/>
            </a:xfrm>
            <a:custGeom>
              <a:avLst/>
              <a:gdLst/>
              <a:ahLst/>
              <a:cxnLst>
                <a:cxn ang="0">
                  <a:pos x="151" y="126"/>
                </a:cxn>
                <a:cxn ang="0">
                  <a:pos x="149" y="137"/>
                </a:cxn>
                <a:cxn ang="0">
                  <a:pos x="140" y="167"/>
                </a:cxn>
                <a:cxn ang="0">
                  <a:pos x="136" y="192"/>
                </a:cxn>
                <a:cxn ang="0">
                  <a:pos x="128" y="209"/>
                </a:cxn>
                <a:cxn ang="0">
                  <a:pos x="95" y="211"/>
                </a:cxn>
                <a:cxn ang="0">
                  <a:pos x="78" y="220"/>
                </a:cxn>
                <a:cxn ang="0">
                  <a:pos x="65" y="215"/>
                </a:cxn>
                <a:cxn ang="0">
                  <a:pos x="55" y="219"/>
                </a:cxn>
                <a:cxn ang="0">
                  <a:pos x="41" y="216"/>
                </a:cxn>
                <a:cxn ang="0">
                  <a:pos x="41" y="201"/>
                </a:cxn>
                <a:cxn ang="0">
                  <a:pos x="39" y="184"/>
                </a:cxn>
                <a:cxn ang="0">
                  <a:pos x="37" y="170"/>
                </a:cxn>
                <a:cxn ang="0">
                  <a:pos x="27" y="153"/>
                </a:cxn>
                <a:cxn ang="0">
                  <a:pos x="26" y="129"/>
                </a:cxn>
                <a:cxn ang="0">
                  <a:pos x="17" y="111"/>
                </a:cxn>
                <a:cxn ang="0">
                  <a:pos x="18" y="89"/>
                </a:cxn>
                <a:cxn ang="0">
                  <a:pos x="14" y="7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19" y="50"/>
                </a:cxn>
                <a:cxn ang="0">
                  <a:pos x="32" y="32"/>
                </a:cxn>
                <a:cxn ang="0">
                  <a:pos x="33" y="41"/>
                </a:cxn>
                <a:cxn ang="0">
                  <a:pos x="48" y="51"/>
                </a:cxn>
                <a:cxn ang="0">
                  <a:pos x="63" y="51"/>
                </a:cxn>
                <a:cxn ang="0">
                  <a:pos x="72" y="18"/>
                </a:cxn>
                <a:cxn ang="0">
                  <a:pos x="94" y="11"/>
                </a:cxn>
                <a:cxn ang="0">
                  <a:pos x="124" y="3"/>
                </a:cxn>
                <a:cxn ang="0">
                  <a:pos x="130" y="3"/>
                </a:cxn>
                <a:cxn ang="0">
                  <a:pos x="143" y="30"/>
                </a:cxn>
                <a:cxn ang="0">
                  <a:pos x="146" y="48"/>
                </a:cxn>
                <a:cxn ang="0">
                  <a:pos x="137" y="59"/>
                </a:cxn>
                <a:cxn ang="0">
                  <a:pos x="140" y="84"/>
                </a:cxn>
                <a:cxn ang="0">
                  <a:pos x="134" y="101"/>
                </a:cxn>
                <a:cxn ang="0">
                  <a:pos x="133" y="123"/>
                </a:cxn>
                <a:cxn ang="0">
                  <a:pos x="130" y="3"/>
                </a:cxn>
                <a:cxn ang="0">
                  <a:pos x="130" y="3"/>
                </a:cxn>
                <a:cxn ang="0">
                  <a:pos x="130" y="1"/>
                </a:cxn>
                <a:cxn ang="0">
                  <a:pos x="130" y="1"/>
                </a:cxn>
                <a:cxn ang="0">
                  <a:pos x="31" y="32"/>
                </a:cxn>
                <a:cxn ang="0">
                  <a:pos x="31" y="32"/>
                </a:cxn>
                <a:cxn ang="0">
                  <a:pos x="28" y="32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26" y="32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1" y="46"/>
                </a:cxn>
                <a:cxn ang="0">
                  <a:pos x="1" y="46"/>
                </a:cxn>
                <a:cxn ang="0">
                  <a:pos x="1" y="46"/>
                </a:cxn>
                <a:cxn ang="0">
                  <a:pos x="2" y="46"/>
                </a:cxn>
              </a:cxnLst>
              <a:rect l="0" t="0" r="r" b="b"/>
              <a:pathLst>
                <a:path w="153" h="224">
                  <a:moveTo>
                    <a:pt x="145" y="122"/>
                  </a:moveTo>
                  <a:cubicBezTo>
                    <a:pt x="147" y="123"/>
                    <a:pt x="150" y="124"/>
                    <a:pt x="151" y="126"/>
                  </a:cubicBezTo>
                  <a:cubicBezTo>
                    <a:pt x="153" y="129"/>
                    <a:pt x="153" y="131"/>
                    <a:pt x="152" y="134"/>
                  </a:cubicBezTo>
                  <a:cubicBezTo>
                    <a:pt x="152" y="136"/>
                    <a:pt x="150" y="133"/>
                    <a:pt x="149" y="137"/>
                  </a:cubicBezTo>
                  <a:cubicBezTo>
                    <a:pt x="148" y="141"/>
                    <a:pt x="151" y="153"/>
                    <a:pt x="149" y="158"/>
                  </a:cubicBezTo>
                  <a:cubicBezTo>
                    <a:pt x="147" y="164"/>
                    <a:pt x="142" y="163"/>
                    <a:pt x="140" y="167"/>
                  </a:cubicBezTo>
                  <a:cubicBezTo>
                    <a:pt x="138" y="172"/>
                    <a:pt x="139" y="179"/>
                    <a:pt x="139" y="184"/>
                  </a:cubicBezTo>
                  <a:cubicBezTo>
                    <a:pt x="138" y="188"/>
                    <a:pt x="138" y="189"/>
                    <a:pt x="136" y="192"/>
                  </a:cubicBezTo>
                  <a:cubicBezTo>
                    <a:pt x="134" y="195"/>
                    <a:pt x="129" y="197"/>
                    <a:pt x="128" y="200"/>
                  </a:cubicBezTo>
                  <a:cubicBezTo>
                    <a:pt x="126" y="203"/>
                    <a:pt x="132" y="207"/>
                    <a:pt x="128" y="209"/>
                  </a:cubicBezTo>
                  <a:cubicBezTo>
                    <a:pt x="123" y="211"/>
                    <a:pt x="110" y="209"/>
                    <a:pt x="105" y="210"/>
                  </a:cubicBezTo>
                  <a:cubicBezTo>
                    <a:pt x="100" y="210"/>
                    <a:pt x="97" y="209"/>
                    <a:pt x="95" y="211"/>
                  </a:cubicBezTo>
                  <a:cubicBezTo>
                    <a:pt x="92" y="213"/>
                    <a:pt x="95" y="218"/>
                    <a:pt x="92" y="220"/>
                  </a:cubicBezTo>
                  <a:cubicBezTo>
                    <a:pt x="88" y="222"/>
                    <a:pt x="82" y="221"/>
                    <a:pt x="78" y="220"/>
                  </a:cubicBezTo>
                  <a:cubicBezTo>
                    <a:pt x="74" y="219"/>
                    <a:pt x="74" y="216"/>
                    <a:pt x="71" y="215"/>
                  </a:cubicBezTo>
                  <a:cubicBezTo>
                    <a:pt x="69" y="214"/>
                    <a:pt x="67" y="214"/>
                    <a:pt x="65" y="215"/>
                  </a:cubicBezTo>
                  <a:cubicBezTo>
                    <a:pt x="63" y="217"/>
                    <a:pt x="64" y="222"/>
                    <a:pt x="62" y="223"/>
                  </a:cubicBezTo>
                  <a:cubicBezTo>
                    <a:pt x="59" y="224"/>
                    <a:pt x="58" y="220"/>
                    <a:pt x="55" y="219"/>
                  </a:cubicBezTo>
                  <a:cubicBezTo>
                    <a:pt x="51" y="218"/>
                    <a:pt x="44" y="218"/>
                    <a:pt x="41" y="216"/>
                  </a:cubicBezTo>
                  <a:lnTo>
                    <a:pt x="41" y="216"/>
                  </a:lnTo>
                  <a:cubicBezTo>
                    <a:pt x="41" y="216"/>
                    <a:pt x="42" y="215"/>
                    <a:pt x="42" y="215"/>
                  </a:cubicBezTo>
                  <a:cubicBezTo>
                    <a:pt x="44" y="212"/>
                    <a:pt x="42" y="204"/>
                    <a:pt x="41" y="201"/>
                  </a:cubicBezTo>
                  <a:cubicBezTo>
                    <a:pt x="40" y="197"/>
                    <a:pt x="37" y="197"/>
                    <a:pt x="37" y="194"/>
                  </a:cubicBezTo>
                  <a:cubicBezTo>
                    <a:pt x="36" y="191"/>
                    <a:pt x="39" y="187"/>
                    <a:pt x="39" y="184"/>
                  </a:cubicBezTo>
                  <a:cubicBezTo>
                    <a:pt x="38" y="181"/>
                    <a:pt x="34" y="181"/>
                    <a:pt x="34" y="178"/>
                  </a:cubicBezTo>
                  <a:cubicBezTo>
                    <a:pt x="34" y="176"/>
                    <a:pt x="37" y="173"/>
                    <a:pt x="37" y="170"/>
                  </a:cubicBezTo>
                  <a:cubicBezTo>
                    <a:pt x="37" y="167"/>
                    <a:pt x="34" y="165"/>
                    <a:pt x="33" y="162"/>
                  </a:cubicBezTo>
                  <a:cubicBezTo>
                    <a:pt x="31" y="159"/>
                    <a:pt x="28" y="154"/>
                    <a:pt x="27" y="153"/>
                  </a:cubicBezTo>
                  <a:cubicBezTo>
                    <a:pt x="26" y="151"/>
                    <a:pt x="29" y="144"/>
                    <a:pt x="29" y="140"/>
                  </a:cubicBezTo>
                  <a:cubicBezTo>
                    <a:pt x="29" y="136"/>
                    <a:pt x="28" y="131"/>
                    <a:pt x="26" y="129"/>
                  </a:cubicBezTo>
                  <a:cubicBezTo>
                    <a:pt x="23" y="127"/>
                    <a:pt x="18" y="122"/>
                    <a:pt x="18" y="120"/>
                  </a:cubicBezTo>
                  <a:cubicBezTo>
                    <a:pt x="18" y="119"/>
                    <a:pt x="18" y="115"/>
                    <a:pt x="17" y="111"/>
                  </a:cubicBezTo>
                  <a:cubicBezTo>
                    <a:pt x="17" y="108"/>
                    <a:pt x="15" y="104"/>
                    <a:pt x="15" y="100"/>
                  </a:cubicBezTo>
                  <a:cubicBezTo>
                    <a:pt x="15" y="96"/>
                    <a:pt x="18" y="91"/>
                    <a:pt x="18" y="89"/>
                  </a:cubicBezTo>
                  <a:cubicBezTo>
                    <a:pt x="19" y="87"/>
                    <a:pt x="20" y="81"/>
                    <a:pt x="17" y="78"/>
                  </a:cubicBezTo>
                  <a:cubicBezTo>
                    <a:pt x="14" y="75"/>
                    <a:pt x="15" y="71"/>
                    <a:pt x="14" y="70"/>
                  </a:cubicBezTo>
                  <a:cubicBezTo>
                    <a:pt x="13" y="68"/>
                    <a:pt x="8" y="67"/>
                    <a:pt x="8" y="61"/>
                  </a:cubicBezTo>
                  <a:cubicBezTo>
                    <a:pt x="7" y="58"/>
                    <a:pt x="8" y="53"/>
                    <a:pt x="8" y="48"/>
                  </a:cubicBezTo>
                  <a:lnTo>
                    <a:pt x="8" y="48"/>
                  </a:lnTo>
                  <a:cubicBezTo>
                    <a:pt x="8" y="48"/>
                    <a:pt x="8" y="48"/>
                    <a:pt x="8" y="48"/>
                  </a:cubicBezTo>
                  <a:cubicBezTo>
                    <a:pt x="11" y="49"/>
                    <a:pt x="10" y="50"/>
                    <a:pt x="12" y="51"/>
                  </a:cubicBezTo>
                  <a:cubicBezTo>
                    <a:pt x="14" y="51"/>
                    <a:pt x="18" y="53"/>
                    <a:pt x="19" y="50"/>
                  </a:cubicBezTo>
                  <a:cubicBezTo>
                    <a:pt x="21" y="47"/>
                    <a:pt x="15" y="41"/>
                    <a:pt x="19" y="36"/>
                  </a:cubicBezTo>
                  <a:cubicBezTo>
                    <a:pt x="22" y="33"/>
                    <a:pt x="26" y="36"/>
                    <a:pt x="32" y="32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5" y="35"/>
                    <a:pt x="30" y="39"/>
                    <a:pt x="33" y="41"/>
                  </a:cubicBezTo>
                  <a:cubicBezTo>
                    <a:pt x="36" y="42"/>
                    <a:pt x="43" y="37"/>
                    <a:pt x="47" y="40"/>
                  </a:cubicBezTo>
                  <a:cubicBezTo>
                    <a:pt x="50" y="42"/>
                    <a:pt x="47" y="48"/>
                    <a:pt x="48" y="51"/>
                  </a:cubicBezTo>
                  <a:cubicBezTo>
                    <a:pt x="50" y="54"/>
                    <a:pt x="53" y="53"/>
                    <a:pt x="56" y="53"/>
                  </a:cubicBezTo>
                  <a:cubicBezTo>
                    <a:pt x="58" y="53"/>
                    <a:pt x="60" y="53"/>
                    <a:pt x="63" y="51"/>
                  </a:cubicBezTo>
                  <a:cubicBezTo>
                    <a:pt x="65" y="50"/>
                    <a:pt x="69" y="50"/>
                    <a:pt x="71" y="44"/>
                  </a:cubicBezTo>
                  <a:cubicBezTo>
                    <a:pt x="73" y="38"/>
                    <a:pt x="70" y="23"/>
                    <a:pt x="72" y="18"/>
                  </a:cubicBezTo>
                  <a:cubicBezTo>
                    <a:pt x="74" y="12"/>
                    <a:pt x="78" y="17"/>
                    <a:pt x="82" y="16"/>
                  </a:cubicBezTo>
                  <a:cubicBezTo>
                    <a:pt x="86" y="15"/>
                    <a:pt x="88" y="12"/>
                    <a:pt x="94" y="11"/>
                  </a:cubicBezTo>
                  <a:cubicBezTo>
                    <a:pt x="99" y="10"/>
                    <a:pt x="107" y="11"/>
                    <a:pt x="112" y="10"/>
                  </a:cubicBezTo>
                  <a:cubicBezTo>
                    <a:pt x="118" y="8"/>
                    <a:pt x="120" y="3"/>
                    <a:pt x="124" y="3"/>
                  </a:cubicBezTo>
                  <a:cubicBezTo>
                    <a:pt x="127" y="2"/>
                    <a:pt x="128" y="2"/>
                    <a:pt x="130" y="3"/>
                  </a:cubicBezTo>
                  <a:lnTo>
                    <a:pt x="130" y="3"/>
                  </a:lnTo>
                  <a:cubicBezTo>
                    <a:pt x="130" y="8"/>
                    <a:pt x="131" y="17"/>
                    <a:pt x="133" y="22"/>
                  </a:cubicBezTo>
                  <a:cubicBezTo>
                    <a:pt x="136" y="27"/>
                    <a:pt x="141" y="27"/>
                    <a:pt x="143" y="30"/>
                  </a:cubicBezTo>
                  <a:cubicBezTo>
                    <a:pt x="146" y="33"/>
                    <a:pt x="148" y="36"/>
                    <a:pt x="149" y="39"/>
                  </a:cubicBezTo>
                  <a:cubicBezTo>
                    <a:pt x="149" y="43"/>
                    <a:pt x="148" y="46"/>
                    <a:pt x="146" y="48"/>
                  </a:cubicBezTo>
                  <a:cubicBezTo>
                    <a:pt x="143" y="49"/>
                    <a:pt x="138" y="44"/>
                    <a:pt x="136" y="47"/>
                  </a:cubicBezTo>
                  <a:cubicBezTo>
                    <a:pt x="134" y="50"/>
                    <a:pt x="137" y="55"/>
                    <a:pt x="137" y="59"/>
                  </a:cubicBezTo>
                  <a:cubicBezTo>
                    <a:pt x="138" y="64"/>
                    <a:pt x="140" y="69"/>
                    <a:pt x="141" y="73"/>
                  </a:cubicBezTo>
                  <a:cubicBezTo>
                    <a:pt x="141" y="77"/>
                    <a:pt x="141" y="81"/>
                    <a:pt x="140" y="84"/>
                  </a:cubicBezTo>
                  <a:cubicBezTo>
                    <a:pt x="139" y="87"/>
                    <a:pt x="135" y="89"/>
                    <a:pt x="134" y="92"/>
                  </a:cubicBezTo>
                  <a:cubicBezTo>
                    <a:pt x="133" y="95"/>
                    <a:pt x="136" y="99"/>
                    <a:pt x="134" y="101"/>
                  </a:cubicBezTo>
                  <a:cubicBezTo>
                    <a:pt x="132" y="104"/>
                    <a:pt x="124" y="101"/>
                    <a:pt x="123" y="106"/>
                  </a:cubicBezTo>
                  <a:cubicBezTo>
                    <a:pt x="123" y="111"/>
                    <a:pt x="126" y="120"/>
                    <a:pt x="133" y="123"/>
                  </a:cubicBezTo>
                  <a:cubicBezTo>
                    <a:pt x="139" y="125"/>
                    <a:pt x="142" y="123"/>
                    <a:pt x="145" y="122"/>
                  </a:cubicBezTo>
                  <a:close/>
                  <a:moveTo>
                    <a:pt x="130" y="3"/>
                  </a:move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3"/>
                  </a:cubicBezTo>
                  <a:close/>
                  <a:moveTo>
                    <a:pt x="130" y="2"/>
                  </a:moveTo>
                  <a:cubicBezTo>
                    <a:pt x="130" y="1"/>
                    <a:pt x="130" y="1"/>
                    <a:pt x="130" y="1"/>
                  </a:cubicBezTo>
                  <a:cubicBezTo>
                    <a:pt x="130" y="1"/>
                    <a:pt x="130" y="1"/>
                    <a:pt x="130" y="2"/>
                  </a:cubicBezTo>
                  <a:close/>
                  <a:moveTo>
                    <a:pt x="130" y="1"/>
                  </a:moveTo>
                  <a:cubicBezTo>
                    <a:pt x="130" y="0"/>
                    <a:pt x="130" y="0"/>
                    <a:pt x="130" y="1"/>
                  </a:cubicBezTo>
                  <a:close/>
                  <a:moveTo>
                    <a:pt x="31" y="32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lose/>
                  <a:moveTo>
                    <a:pt x="27" y="32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lose/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lose/>
                  <a:moveTo>
                    <a:pt x="0" y="45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close/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lose/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lose/>
                  <a:moveTo>
                    <a:pt x="1" y="46"/>
                  </a:moveTo>
                  <a:cubicBezTo>
                    <a:pt x="1" y="46"/>
                    <a:pt x="2" y="46"/>
                    <a:pt x="2" y="46"/>
                  </a:cubicBezTo>
                  <a:cubicBezTo>
                    <a:pt x="2" y="46"/>
                    <a:pt x="1" y="46"/>
                    <a:pt x="1" y="46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 rot="21439583">
              <a:off x="4121881" y="4514991"/>
              <a:ext cx="620069" cy="1168179"/>
            </a:xfrm>
            <a:custGeom>
              <a:avLst/>
              <a:gdLst/>
              <a:ahLst/>
              <a:cxnLst>
                <a:cxn ang="0">
                  <a:pos x="29" y="37"/>
                </a:cxn>
                <a:cxn ang="0">
                  <a:pos x="29" y="57"/>
                </a:cxn>
                <a:cxn ang="0">
                  <a:pos x="29" y="84"/>
                </a:cxn>
                <a:cxn ang="0">
                  <a:pos x="22" y="95"/>
                </a:cxn>
                <a:cxn ang="0">
                  <a:pos x="25" y="112"/>
                </a:cxn>
                <a:cxn ang="0">
                  <a:pos x="11" y="125"/>
                </a:cxn>
                <a:cxn ang="0">
                  <a:pos x="10" y="146"/>
                </a:cxn>
                <a:cxn ang="0">
                  <a:pos x="18" y="166"/>
                </a:cxn>
                <a:cxn ang="0">
                  <a:pos x="6" y="187"/>
                </a:cxn>
                <a:cxn ang="0">
                  <a:pos x="11" y="206"/>
                </a:cxn>
                <a:cxn ang="0">
                  <a:pos x="17" y="223"/>
                </a:cxn>
                <a:cxn ang="0">
                  <a:pos x="21" y="239"/>
                </a:cxn>
                <a:cxn ang="0">
                  <a:pos x="30" y="236"/>
                </a:cxn>
                <a:cxn ang="0">
                  <a:pos x="45" y="226"/>
                </a:cxn>
                <a:cxn ang="0">
                  <a:pos x="60" y="215"/>
                </a:cxn>
                <a:cxn ang="0">
                  <a:pos x="69" y="204"/>
                </a:cxn>
                <a:cxn ang="0">
                  <a:pos x="68" y="195"/>
                </a:cxn>
                <a:cxn ang="0">
                  <a:pos x="57" y="176"/>
                </a:cxn>
                <a:cxn ang="0">
                  <a:pos x="60" y="153"/>
                </a:cxn>
                <a:cxn ang="0">
                  <a:pos x="58" y="127"/>
                </a:cxn>
                <a:cxn ang="0">
                  <a:pos x="76" y="116"/>
                </a:cxn>
                <a:cxn ang="0">
                  <a:pos x="76" y="100"/>
                </a:cxn>
                <a:cxn ang="0">
                  <a:pos x="95" y="96"/>
                </a:cxn>
                <a:cxn ang="0">
                  <a:pos x="109" y="85"/>
                </a:cxn>
                <a:cxn ang="0">
                  <a:pos x="109" y="58"/>
                </a:cxn>
                <a:cxn ang="0">
                  <a:pos x="102" y="47"/>
                </a:cxn>
                <a:cxn ang="0">
                  <a:pos x="92" y="39"/>
                </a:cxn>
                <a:cxn ang="0">
                  <a:pos x="89" y="30"/>
                </a:cxn>
                <a:cxn ang="0">
                  <a:pos x="81" y="13"/>
                </a:cxn>
                <a:cxn ang="0">
                  <a:pos x="72" y="18"/>
                </a:cxn>
                <a:cxn ang="0">
                  <a:pos x="50" y="21"/>
                </a:cxn>
                <a:cxn ang="0">
                  <a:pos x="34" y="1"/>
                </a:cxn>
                <a:cxn ang="0">
                  <a:pos x="18" y="8"/>
                </a:cxn>
                <a:cxn ang="0">
                  <a:pos x="11" y="221"/>
                </a:cxn>
              </a:cxnLst>
              <a:rect l="0" t="0" r="r" b="b"/>
              <a:pathLst>
                <a:path w="111" h="246">
                  <a:moveTo>
                    <a:pt x="21" y="25"/>
                  </a:moveTo>
                  <a:cubicBezTo>
                    <a:pt x="24" y="28"/>
                    <a:pt x="28" y="32"/>
                    <a:pt x="29" y="37"/>
                  </a:cubicBezTo>
                  <a:cubicBezTo>
                    <a:pt x="29" y="42"/>
                    <a:pt x="25" y="49"/>
                    <a:pt x="25" y="52"/>
                  </a:cubicBezTo>
                  <a:cubicBezTo>
                    <a:pt x="25" y="56"/>
                    <a:pt x="28" y="54"/>
                    <a:pt x="29" y="57"/>
                  </a:cubicBezTo>
                  <a:cubicBezTo>
                    <a:pt x="29" y="60"/>
                    <a:pt x="29" y="68"/>
                    <a:pt x="29" y="71"/>
                  </a:cubicBezTo>
                  <a:cubicBezTo>
                    <a:pt x="29" y="73"/>
                    <a:pt x="31" y="83"/>
                    <a:pt x="29" y="84"/>
                  </a:cubicBezTo>
                  <a:cubicBezTo>
                    <a:pt x="28" y="84"/>
                    <a:pt x="23" y="87"/>
                    <a:pt x="18" y="89"/>
                  </a:cubicBezTo>
                  <a:cubicBezTo>
                    <a:pt x="20" y="91"/>
                    <a:pt x="21" y="94"/>
                    <a:pt x="22" y="95"/>
                  </a:cubicBezTo>
                  <a:cubicBezTo>
                    <a:pt x="26" y="102"/>
                    <a:pt x="24" y="101"/>
                    <a:pt x="24" y="103"/>
                  </a:cubicBezTo>
                  <a:cubicBezTo>
                    <a:pt x="25" y="106"/>
                    <a:pt x="26" y="110"/>
                    <a:pt x="25" y="112"/>
                  </a:cubicBezTo>
                  <a:cubicBezTo>
                    <a:pt x="23" y="115"/>
                    <a:pt x="20" y="112"/>
                    <a:pt x="18" y="115"/>
                  </a:cubicBezTo>
                  <a:cubicBezTo>
                    <a:pt x="15" y="117"/>
                    <a:pt x="12" y="123"/>
                    <a:pt x="11" y="125"/>
                  </a:cubicBezTo>
                  <a:cubicBezTo>
                    <a:pt x="10" y="127"/>
                    <a:pt x="8" y="133"/>
                    <a:pt x="8" y="135"/>
                  </a:cubicBezTo>
                  <a:cubicBezTo>
                    <a:pt x="8" y="137"/>
                    <a:pt x="9" y="145"/>
                    <a:pt x="10" y="146"/>
                  </a:cubicBezTo>
                  <a:cubicBezTo>
                    <a:pt x="11" y="148"/>
                    <a:pt x="15" y="152"/>
                    <a:pt x="16" y="156"/>
                  </a:cubicBezTo>
                  <a:cubicBezTo>
                    <a:pt x="18" y="159"/>
                    <a:pt x="18" y="162"/>
                    <a:pt x="18" y="166"/>
                  </a:cubicBezTo>
                  <a:cubicBezTo>
                    <a:pt x="17" y="170"/>
                    <a:pt x="14" y="176"/>
                    <a:pt x="12" y="179"/>
                  </a:cubicBezTo>
                  <a:cubicBezTo>
                    <a:pt x="10" y="183"/>
                    <a:pt x="8" y="184"/>
                    <a:pt x="6" y="187"/>
                  </a:cubicBezTo>
                  <a:cubicBezTo>
                    <a:pt x="4" y="189"/>
                    <a:pt x="0" y="191"/>
                    <a:pt x="1" y="195"/>
                  </a:cubicBezTo>
                  <a:cubicBezTo>
                    <a:pt x="2" y="199"/>
                    <a:pt x="9" y="201"/>
                    <a:pt x="11" y="206"/>
                  </a:cubicBezTo>
                  <a:cubicBezTo>
                    <a:pt x="13" y="211"/>
                    <a:pt x="12" y="217"/>
                    <a:pt x="11" y="221"/>
                  </a:cubicBezTo>
                  <a:cubicBezTo>
                    <a:pt x="13" y="221"/>
                    <a:pt x="16" y="221"/>
                    <a:pt x="17" y="223"/>
                  </a:cubicBezTo>
                  <a:cubicBezTo>
                    <a:pt x="19" y="224"/>
                    <a:pt x="18" y="227"/>
                    <a:pt x="19" y="230"/>
                  </a:cubicBezTo>
                  <a:cubicBezTo>
                    <a:pt x="19" y="233"/>
                    <a:pt x="19" y="237"/>
                    <a:pt x="21" y="239"/>
                  </a:cubicBezTo>
                  <a:cubicBezTo>
                    <a:pt x="22" y="242"/>
                    <a:pt x="24" y="246"/>
                    <a:pt x="27" y="245"/>
                  </a:cubicBezTo>
                  <a:cubicBezTo>
                    <a:pt x="29" y="244"/>
                    <a:pt x="29" y="239"/>
                    <a:pt x="30" y="236"/>
                  </a:cubicBezTo>
                  <a:cubicBezTo>
                    <a:pt x="32" y="233"/>
                    <a:pt x="33" y="229"/>
                    <a:pt x="36" y="227"/>
                  </a:cubicBezTo>
                  <a:cubicBezTo>
                    <a:pt x="38" y="225"/>
                    <a:pt x="42" y="228"/>
                    <a:pt x="45" y="226"/>
                  </a:cubicBezTo>
                  <a:cubicBezTo>
                    <a:pt x="48" y="224"/>
                    <a:pt x="46" y="218"/>
                    <a:pt x="49" y="215"/>
                  </a:cubicBezTo>
                  <a:cubicBezTo>
                    <a:pt x="52" y="213"/>
                    <a:pt x="57" y="216"/>
                    <a:pt x="60" y="215"/>
                  </a:cubicBezTo>
                  <a:cubicBezTo>
                    <a:pt x="63" y="213"/>
                    <a:pt x="63" y="208"/>
                    <a:pt x="64" y="206"/>
                  </a:cubicBezTo>
                  <a:cubicBezTo>
                    <a:pt x="66" y="205"/>
                    <a:pt x="66" y="201"/>
                    <a:pt x="69" y="204"/>
                  </a:cubicBezTo>
                  <a:cubicBezTo>
                    <a:pt x="70" y="205"/>
                    <a:pt x="70" y="206"/>
                    <a:pt x="71" y="206"/>
                  </a:cubicBezTo>
                  <a:cubicBezTo>
                    <a:pt x="70" y="202"/>
                    <a:pt x="68" y="198"/>
                    <a:pt x="68" y="195"/>
                  </a:cubicBezTo>
                  <a:cubicBezTo>
                    <a:pt x="67" y="187"/>
                    <a:pt x="65" y="189"/>
                    <a:pt x="63" y="186"/>
                  </a:cubicBezTo>
                  <a:cubicBezTo>
                    <a:pt x="61" y="183"/>
                    <a:pt x="59" y="180"/>
                    <a:pt x="57" y="176"/>
                  </a:cubicBezTo>
                  <a:cubicBezTo>
                    <a:pt x="56" y="172"/>
                    <a:pt x="52" y="165"/>
                    <a:pt x="53" y="161"/>
                  </a:cubicBezTo>
                  <a:cubicBezTo>
                    <a:pt x="54" y="157"/>
                    <a:pt x="59" y="156"/>
                    <a:pt x="60" y="153"/>
                  </a:cubicBezTo>
                  <a:cubicBezTo>
                    <a:pt x="61" y="149"/>
                    <a:pt x="58" y="146"/>
                    <a:pt x="58" y="141"/>
                  </a:cubicBezTo>
                  <a:cubicBezTo>
                    <a:pt x="57" y="137"/>
                    <a:pt x="56" y="130"/>
                    <a:pt x="58" y="127"/>
                  </a:cubicBezTo>
                  <a:cubicBezTo>
                    <a:pt x="59" y="123"/>
                    <a:pt x="62" y="127"/>
                    <a:pt x="65" y="125"/>
                  </a:cubicBezTo>
                  <a:cubicBezTo>
                    <a:pt x="69" y="123"/>
                    <a:pt x="74" y="119"/>
                    <a:pt x="76" y="116"/>
                  </a:cubicBezTo>
                  <a:cubicBezTo>
                    <a:pt x="78" y="113"/>
                    <a:pt x="76" y="112"/>
                    <a:pt x="76" y="109"/>
                  </a:cubicBezTo>
                  <a:cubicBezTo>
                    <a:pt x="76" y="106"/>
                    <a:pt x="75" y="102"/>
                    <a:pt x="76" y="100"/>
                  </a:cubicBezTo>
                  <a:cubicBezTo>
                    <a:pt x="77" y="98"/>
                    <a:pt x="79" y="97"/>
                    <a:pt x="82" y="96"/>
                  </a:cubicBezTo>
                  <a:cubicBezTo>
                    <a:pt x="85" y="96"/>
                    <a:pt x="91" y="97"/>
                    <a:pt x="95" y="96"/>
                  </a:cubicBezTo>
                  <a:cubicBezTo>
                    <a:pt x="98" y="96"/>
                    <a:pt x="99" y="95"/>
                    <a:pt x="101" y="93"/>
                  </a:cubicBezTo>
                  <a:cubicBezTo>
                    <a:pt x="104" y="91"/>
                    <a:pt x="107" y="89"/>
                    <a:pt x="109" y="85"/>
                  </a:cubicBezTo>
                  <a:cubicBezTo>
                    <a:pt x="110" y="80"/>
                    <a:pt x="108" y="73"/>
                    <a:pt x="108" y="68"/>
                  </a:cubicBezTo>
                  <a:cubicBezTo>
                    <a:pt x="108" y="64"/>
                    <a:pt x="111" y="66"/>
                    <a:pt x="109" y="58"/>
                  </a:cubicBezTo>
                  <a:cubicBezTo>
                    <a:pt x="109" y="57"/>
                    <a:pt x="108" y="55"/>
                    <a:pt x="108" y="52"/>
                  </a:cubicBezTo>
                  <a:cubicBezTo>
                    <a:pt x="106" y="54"/>
                    <a:pt x="105" y="48"/>
                    <a:pt x="102" y="47"/>
                  </a:cubicBezTo>
                  <a:cubicBezTo>
                    <a:pt x="99" y="46"/>
                    <a:pt x="94" y="49"/>
                    <a:pt x="92" y="47"/>
                  </a:cubicBezTo>
                  <a:cubicBezTo>
                    <a:pt x="89" y="45"/>
                    <a:pt x="91" y="42"/>
                    <a:pt x="92" y="39"/>
                  </a:cubicBezTo>
                  <a:cubicBezTo>
                    <a:pt x="93" y="37"/>
                    <a:pt x="97" y="37"/>
                    <a:pt x="97" y="34"/>
                  </a:cubicBezTo>
                  <a:cubicBezTo>
                    <a:pt x="96" y="32"/>
                    <a:pt x="91" y="31"/>
                    <a:pt x="89" y="30"/>
                  </a:cubicBezTo>
                  <a:cubicBezTo>
                    <a:pt x="88" y="29"/>
                    <a:pt x="85" y="26"/>
                    <a:pt x="85" y="24"/>
                  </a:cubicBezTo>
                  <a:cubicBezTo>
                    <a:pt x="85" y="22"/>
                    <a:pt x="82" y="13"/>
                    <a:pt x="81" y="13"/>
                  </a:cubicBezTo>
                  <a:cubicBezTo>
                    <a:pt x="80" y="13"/>
                    <a:pt x="78" y="13"/>
                    <a:pt x="76" y="14"/>
                  </a:cubicBezTo>
                  <a:cubicBezTo>
                    <a:pt x="75" y="15"/>
                    <a:pt x="74" y="17"/>
                    <a:pt x="72" y="18"/>
                  </a:cubicBezTo>
                  <a:cubicBezTo>
                    <a:pt x="70" y="20"/>
                    <a:pt x="68" y="22"/>
                    <a:pt x="65" y="22"/>
                  </a:cubicBezTo>
                  <a:cubicBezTo>
                    <a:pt x="61" y="23"/>
                    <a:pt x="54" y="23"/>
                    <a:pt x="50" y="21"/>
                  </a:cubicBezTo>
                  <a:cubicBezTo>
                    <a:pt x="45" y="18"/>
                    <a:pt x="40" y="11"/>
                    <a:pt x="37" y="8"/>
                  </a:cubicBezTo>
                  <a:cubicBezTo>
                    <a:pt x="35" y="4"/>
                    <a:pt x="36" y="2"/>
                    <a:pt x="34" y="1"/>
                  </a:cubicBezTo>
                  <a:cubicBezTo>
                    <a:pt x="31" y="0"/>
                    <a:pt x="28" y="1"/>
                    <a:pt x="25" y="2"/>
                  </a:cubicBezTo>
                  <a:cubicBezTo>
                    <a:pt x="23" y="3"/>
                    <a:pt x="20" y="5"/>
                    <a:pt x="18" y="8"/>
                  </a:cubicBezTo>
                  <a:cubicBezTo>
                    <a:pt x="12" y="16"/>
                    <a:pt x="17" y="18"/>
                    <a:pt x="21" y="25"/>
                  </a:cubicBezTo>
                  <a:close/>
                  <a:moveTo>
                    <a:pt x="11" y="221"/>
                  </a:moveTo>
                  <a:cubicBezTo>
                    <a:pt x="9" y="221"/>
                    <a:pt x="9" y="221"/>
                    <a:pt x="11" y="22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 rot="21439583">
              <a:off x="4791549" y="5206512"/>
              <a:ext cx="1122126" cy="941695"/>
            </a:xfrm>
            <a:custGeom>
              <a:avLst/>
              <a:gdLst/>
              <a:ahLst/>
              <a:cxnLst>
                <a:cxn ang="0">
                  <a:pos x="178" y="1"/>
                </a:cxn>
                <a:cxn ang="0">
                  <a:pos x="197" y="22"/>
                </a:cxn>
                <a:cxn ang="0">
                  <a:pos x="183" y="36"/>
                </a:cxn>
                <a:cxn ang="0">
                  <a:pos x="178" y="55"/>
                </a:cxn>
                <a:cxn ang="0">
                  <a:pos x="170" y="69"/>
                </a:cxn>
                <a:cxn ang="0">
                  <a:pos x="159" y="90"/>
                </a:cxn>
                <a:cxn ang="0">
                  <a:pos x="152" y="106"/>
                </a:cxn>
                <a:cxn ang="0">
                  <a:pos x="145" y="123"/>
                </a:cxn>
                <a:cxn ang="0">
                  <a:pos x="129" y="138"/>
                </a:cxn>
                <a:cxn ang="0">
                  <a:pos x="104" y="164"/>
                </a:cxn>
                <a:cxn ang="0">
                  <a:pos x="82" y="180"/>
                </a:cxn>
                <a:cxn ang="0">
                  <a:pos x="73" y="185"/>
                </a:cxn>
                <a:cxn ang="0">
                  <a:pos x="63" y="193"/>
                </a:cxn>
                <a:cxn ang="0">
                  <a:pos x="62" y="193"/>
                </a:cxn>
                <a:cxn ang="0">
                  <a:pos x="39" y="196"/>
                </a:cxn>
                <a:cxn ang="0">
                  <a:pos x="28" y="180"/>
                </a:cxn>
                <a:cxn ang="0">
                  <a:pos x="7" y="179"/>
                </a:cxn>
                <a:cxn ang="0">
                  <a:pos x="18" y="174"/>
                </a:cxn>
                <a:cxn ang="0">
                  <a:pos x="27" y="162"/>
                </a:cxn>
                <a:cxn ang="0">
                  <a:pos x="31" y="145"/>
                </a:cxn>
                <a:cxn ang="0">
                  <a:pos x="41" y="130"/>
                </a:cxn>
                <a:cxn ang="0">
                  <a:pos x="52" y="121"/>
                </a:cxn>
                <a:cxn ang="0">
                  <a:pos x="65" y="114"/>
                </a:cxn>
                <a:cxn ang="0">
                  <a:pos x="78" y="110"/>
                </a:cxn>
                <a:cxn ang="0">
                  <a:pos x="95" y="104"/>
                </a:cxn>
                <a:cxn ang="0">
                  <a:pos x="106" y="112"/>
                </a:cxn>
                <a:cxn ang="0">
                  <a:pos x="111" y="100"/>
                </a:cxn>
                <a:cxn ang="0">
                  <a:pos x="116" y="85"/>
                </a:cxn>
                <a:cxn ang="0">
                  <a:pos x="129" y="72"/>
                </a:cxn>
                <a:cxn ang="0">
                  <a:pos x="143" y="57"/>
                </a:cxn>
                <a:cxn ang="0">
                  <a:pos x="153" y="47"/>
                </a:cxn>
                <a:cxn ang="0">
                  <a:pos x="157" y="31"/>
                </a:cxn>
                <a:cxn ang="0">
                  <a:pos x="167" y="14"/>
                </a:cxn>
                <a:cxn ang="0">
                  <a:pos x="177" y="0"/>
                </a:cxn>
                <a:cxn ang="0">
                  <a:pos x="55" y="197"/>
                </a:cxn>
                <a:cxn ang="0">
                  <a:pos x="55" y="197"/>
                </a:cxn>
                <a:cxn ang="0">
                  <a:pos x="55" y="197"/>
                </a:cxn>
              </a:cxnLst>
              <a:rect l="0" t="0" r="r" b="b"/>
              <a:pathLst>
                <a:path w="201" h="198">
                  <a:moveTo>
                    <a:pt x="177" y="0"/>
                  </a:moveTo>
                  <a:cubicBezTo>
                    <a:pt x="178" y="0"/>
                    <a:pt x="178" y="0"/>
                    <a:pt x="178" y="1"/>
                  </a:cubicBezTo>
                  <a:cubicBezTo>
                    <a:pt x="182" y="5"/>
                    <a:pt x="194" y="9"/>
                    <a:pt x="198" y="13"/>
                  </a:cubicBezTo>
                  <a:cubicBezTo>
                    <a:pt x="201" y="17"/>
                    <a:pt x="198" y="19"/>
                    <a:pt x="197" y="22"/>
                  </a:cubicBezTo>
                  <a:cubicBezTo>
                    <a:pt x="196" y="26"/>
                    <a:pt x="193" y="31"/>
                    <a:pt x="190" y="33"/>
                  </a:cubicBezTo>
                  <a:cubicBezTo>
                    <a:pt x="188" y="36"/>
                    <a:pt x="185" y="34"/>
                    <a:pt x="183" y="36"/>
                  </a:cubicBezTo>
                  <a:cubicBezTo>
                    <a:pt x="182" y="39"/>
                    <a:pt x="183" y="42"/>
                    <a:pt x="182" y="45"/>
                  </a:cubicBezTo>
                  <a:cubicBezTo>
                    <a:pt x="181" y="49"/>
                    <a:pt x="180" y="53"/>
                    <a:pt x="178" y="55"/>
                  </a:cubicBezTo>
                  <a:cubicBezTo>
                    <a:pt x="176" y="58"/>
                    <a:pt x="172" y="59"/>
                    <a:pt x="171" y="61"/>
                  </a:cubicBezTo>
                  <a:cubicBezTo>
                    <a:pt x="169" y="64"/>
                    <a:pt x="172" y="66"/>
                    <a:pt x="170" y="69"/>
                  </a:cubicBezTo>
                  <a:cubicBezTo>
                    <a:pt x="169" y="72"/>
                    <a:pt x="165" y="72"/>
                    <a:pt x="163" y="76"/>
                  </a:cubicBezTo>
                  <a:cubicBezTo>
                    <a:pt x="161" y="79"/>
                    <a:pt x="160" y="85"/>
                    <a:pt x="159" y="90"/>
                  </a:cubicBezTo>
                  <a:cubicBezTo>
                    <a:pt x="158" y="95"/>
                    <a:pt x="159" y="102"/>
                    <a:pt x="157" y="105"/>
                  </a:cubicBezTo>
                  <a:cubicBezTo>
                    <a:pt x="156" y="108"/>
                    <a:pt x="153" y="103"/>
                    <a:pt x="152" y="106"/>
                  </a:cubicBezTo>
                  <a:cubicBezTo>
                    <a:pt x="151" y="110"/>
                    <a:pt x="153" y="119"/>
                    <a:pt x="152" y="122"/>
                  </a:cubicBezTo>
                  <a:cubicBezTo>
                    <a:pt x="150" y="126"/>
                    <a:pt x="148" y="121"/>
                    <a:pt x="145" y="123"/>
                  </a:cubicBezTo>
                  <a:cubicBezTo>
                    <a:pt x="143" y="125"/>
                    <a:pt x="139" y="133"/>
                    <a:pt x="136" y="135"/>
                  </a:cubicBezTo>
                  <a:cubicBezTo>
                    <a:pt x="133" y="138"/>
                    <a:pt x="133" y="135"/>
                    <a:pt x="129" y="138"/>
                  </a:cubicBezTo>
                  <a:cubicBezTo>
                    <a:pt x="126" y="141"/>
                    <a:pt x="121" y="147"/>
                    <a:pt x="116" y="151"/>
                  </a:cubicBezTo>
                  <a:cubicBezTo>
                    <a:pt x="112" y="156"/>
                    <a:pt x="108" y="161"/>
                    <a:pt x="104" y="164"/>
                  </a:cubicBezTo>
                  <a:cubicBezTo>
                    <a:pt x="100" y="168"/>
                    <a:pt x="95" y="171"/>
                    <a:pt x="91" y="174"/>
                  </a:cubicBezTo>
                  <a:cubicBezTo>
                    <a:pt x="88" y="176"/>
                    <a:pt x="84" y="178"/>
                    <a:pt x="82" y="180"/>
                  </a:cubicBezTo>
                  <a:cubicBezTo>
                    <a:pt x="80" y="182"/>
                    <a:pt x="80" y="183"/>
                    <a:pt x="78" y="184"/>
                  </a:cubicBezTo>
                  <a:cubicBezTo>
                    <a:pt x="77" y="185"/>
                    <a:pt x="75" y="184"/>
                    <a:pt x="73" y="185"/>
                  </a:cubicBezTo>
                  <a:cubicBezTo>
                    <a:pt x="71" y="187"/>
                    <a:pt x="70" y="191"/>
                    <a:pt x="68" y="192"/>
                  </a:cubicBezTo>
                  <a:cubicBezTo>
                    <a:pt x="66" y="193"/>
                    <a:pt x="65" y="192"/>
                    <a:pt x="63" y="193"/>
                  </a:cubicBezTo>
                  <a:cubicBezTo>
                    <a:pt x="61" y="194"/>
                    <a:pt x="59" y="195"/>
                    <a:pt x="56" y="196"/>
                  </a:cubicBezTo>
                  <a:cubicBezTo>
                    <a:pt x="58" y="195"/>
                    <a:pt x="61" y="194"/>
                    <a:pt x="62" y="193"/>
                  </a:cubicBezTo>
                  <a:cubicBezTo>
                    <a:pt x="59" y="191"/>
                    <a:pt x="52" y="194"/>
                    <a:pt x="49" y="193"/>
                  </a:cubicBezTo>
                  <a:cubicBezTo>
                    <a:pt x="45" y="192"/>
                    <a:pt x="43" y="197"/>
                    <a:pt x="39" y="196"/>
                  </a:cubicBezTo>
                  <a:cubicBezTo>
                    <a:pt x="36" y="195"/>
                    <a:pt x="34" y="190"/>
                    <a:pt x="32" y="187"/>
                  </a:cubicBezTo>
                  <a:cubicBezTo>
                    <a:pt x="30" y="185"/>
                    <a:pt x="32" y="181"/>
                    <a:pt x="28" y="180"/>
                  </a:cubicBezTo>
                  <a:cubicBezTo>
                    <a:pt x="24" y="179"/>
                    <a:pt x="17" y="184"/>
                    <a:pt x="12" y="183"/>
                  </a:cubicBezTo>
                  <a:cubicBezTo>
                    <a:pt x="10" y="182"/>
                    <a:pt x="8" y="180"/>
                    <a:pt x="7" y="179"/>
                  </a:cubicBezTo>
                  <a:cubicBezTo>
                    <a:pt x="0" y="184"/>
                    <a:pt x="7" y="178"/>
                    <a:pt x="10" y="176"/>
                  </a:cubicBezTo>
                  <a:cubicBezTo>
                    <a:pt x="13" y="174"/>
                    <a:pt x="16" y="175"/>
                    <a:pt x="18" y="174"/>
                  </a:cubicBezTo>
                  <a:cubicBezTo>
                    <a:pt x="20" y="172"/>
                    <a:pt x="19" y="169"/>
                    <a:pt x="20" y="167"/>
                  </a:cubicBezTo>
                  <a:cubicBezTo>
                    <a:pt x="22" y="165"/>
                    <a:pt x="25" y="165"/>
                    <a:pt x="27" y="162"/>
                  </a:cubicBezTo>
                  <a:cubicBezTo>
                    <a:pt x="29" y="159"/>
                    <a:pt x="31" y="153"/>
                    <a:pt x="31" y="150"/>
                  </a:cubicBezTo>
                  <a:cubicBezTo>
                    <a:pt x="32" y="147"/>
                    <a:pt x="30" y="147"/>
                    <a:pt x="31" y="145"/>
                  </a:cubicBezTo>
                  <a:cubicBezTo>
                    <a:pt x="33" y="143"/>
                    <a:pt x="36" y="145"/>
                    <a:pt x="37" y="142"/>
                  </a:cubicBezTo>
                  <a:cubicBezTo>
                    <a:pt x="39" y="140"/>
                    <a:pt x="38" y="132"/>
                    <a:pt x="41" y="130"/>
                  </a:cubicBezTo>
                  <a:cubicBezTo>
                    <a:pt x="44" y="127"/>
                    <a:pt x="49" y="131"/>
                    <a:pt x="51" y="129"/>
                  </a:cubicBezTo>
                  <a:cubicBezTo>
                    <a:pt x="53" y="127"/>
                    <a:pt x="53" y="123"/>
                    <a:pt x="52" y="121"/>
                  </a:cubicBezTo>
                  <a:cubicBezTo>
                    <a:pt x="55" y="121"/>
                    <a:pt x="58" y="121"/>
                    <a:pt x="60" y="121"/>
                  </a:cubicBezTo>
                  <a:cubicBezTo>
                    <a:pt x="69" y="119"/>
                    <a:pt x="62" y="115"/>
                    <a:pt x="65" y="114"/>
                  </a:cubicBezTo>
                  <a:cubicBezTo>
                    <a:pt x="67" y="113"/>
                    <a:pt x="71" y="117"/>
                    <a:pt x="73" y="116"/>
                  </a:cubicBezTo>
                  <a:cubicBezTo>
                    <a:pt x="76" y="116"/>
                    <a:pt x="75" y="113"/>
                    <a:pt x="78" y="110"/>
                  </a:cubicBezTo>
                  <a:cubicBezTo>
                    <a:pt x="80" y="108"/>
                    <a:pt x="86" y="104"/>
                    <a:pt x="89" y="103"/>
                  </a:cubicBezTo>
                  <a:cubicBezTo>
                    <a:pt x="92" y="101"/>
                    <a:pt x="93" y="102"/>
                    <a:pt x="95" y="104"/>
                  </a:cubicBezTo>
                  <a:cubicBezTo>
                    <a:pt x="97" y="105"/>
                    <a:pt x="97" y="108"/>
                    <a:pt x="99" y="110"/>
                  </a:cubicBezTo>
                  <a:cubicBezTo>
                    <a:pt x="101" y="111"/>
                    <a:pt x="104" y="113"/>
                    <a:pt x="106" y="112"/>
                  </a:cubicBezTo>
                  <a:cubicBezTo>
                    <a:pt x="108" y="110"/>
                    <a:pt x="106" y="106"/>
                    <a:pt x="107" y="104"/>
                  </a:cubicBezTo>
                  <a:cubicBezTo>
                    <a:pt x="107" y="102"/>
                    <a:pt x="109" y="101"/>
                    <a:pt x="111" y="100"/>
                  </a:cubicBezTo>
                  <a:cubicBezTo>
                    <a:pt x="113" y="99"/>
                    <a:pt x="115" y="103"/>
                    <a:pt x="116" y="100"/>
                  </a:cubicBezTo>
                  <a:cubicBezTo>
                    <a:pt x="118" y="97"/>
                    <a:pt x="115" y="89"/>
                    <a:pt x="116" y="85"/>
                  </a:cubicBezTo>
                  <a:cubicBezTo>
                    <a:pt x="117" y="81"/>
                    <a:pt x="120" y="79"/>
                    <a:pt x="122" y="77"/>
                  </a:cubicBezTo>
                  <a:cubicBezTo>
                    <a:pt x="124" y="75"/>
                    <a:pt x="126" y="74"/>
                    <a:pt x="129" y="72"/>
                  </a:cubicBezTo>
                  <a:cubicBezTo>
                    <a:pt x="132" y="70"/>
                    <a:pt x="136" y="68"/>
                    <a:pt x="139" y="65"/>
                  </a:cubicBezTo>
                  <a:cubicBezTo>
                    <a:pt x="141" y="63"/>
                    <a:pt x="141" y="59"/>
                    <a:pt x="143" y="57"/>
                  </a:cubicBezTo>
                  <a:cubicBezTo>
                    <a:pt x="145" y="56"/>
                    <a:pt x="149" y="58"/>
                    <a:pt x="151" y="56"/>
                  </a:cubicBezTo>
                  <a:cubicBezTo>
                    <a:pt x="153" y="54"/>
                    <a:pt x="152" y="49"/>
                    <a:pt x="153" y="47"/>
                  </a:cubicBezTo>
                  <a:cubicBezTo>
                    <a:pt x="154" y="45"/>
                    <a:pt x="157" y="47"/>
                    <a:pt x="158" y="44"/>
                  </a:cubicBezTo>
                  <a:cubicBezTo>
                    <a:pt x="159" y="41"/>
                    <a:pt x="156" y="34"/>
                    <a:pt x="157" y="31"/>
                  </a:cubicBezTo>
                  <a:cubicBezTo>
                    <a:pt x="159" y="27"/>
                    <a:pt x="165" y="29"/>
                    <a:pt x="167" y="26"/>
                  </a:cubicBezTo>
                  <a:cubicBezTo>
                    <a:pt x="169" y="23"/>
                    <a:pt x="167" y="18"/>
                    <a:pt x="167" y="14"/>
                  </a:cubicBezTo>
                  <a:cubicBezTo>
                    <a:pt x="168" y="11"/>
                    <a:pt x="167" y="7"/>
                    <a:pt x="170" y="4"/>
                  </a:cubicBezTo>
                  <a:cubicBezTo>
                    <a:pt x="172" y="2"/>
                    <a:pt x="174" y="1"/>
                    <a:pt x="177" y="0"/>
                  </a:cubicBezTo>
                  <a:close/>
                  <a:moveTo>
                    <a:pt x="56" y="196"/>
                  </a:moveTo>
                  <a:cubicBezTo>
                    <a:pt x="56" y="197"/>
                    <a:pt x="55" y="197"/>
                    <a:pt x="55" y="197"/>
                  </a:cubicBezTo>
                  <a:cubicBezTo>
                    <a:pt x="55" y="197"/>
                    <a:pt x="56" y="197"/>
                    <a:pt x="56" y="196"/>
                  </a:cubicBezTo>
                  <a:close/>
                  <a:moveTo>
                    <a:pt x="55" y="197"/>
                  </a:moveTo>
                  <a:cubicBezTo>
                    <a:pt x="54" y="197"/>
                    <a:pt x="54" y="198"/>
                    <a:pt x="54" y="198"/>
                  </a:cubicBezTo>
                  <a:cubicBezTo>
                    <a:pt x="54" y="198"/>
                    <a:pt x="54" y="197"/>
                    <a:pt x="55" y="197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" name="Freeform 32"/>
            <p:cNvSpPr>
              <a:spLocks noEditPoints="1"/>
            </p:cNvSpPr>
            <p:nvPr/>
          </p:nvSpPr>
          <p:spPr bwMode="auto">
            <a:xfrm rot="21439583">
              <a:off x="3883640" y="5462978"/>
              <a:ext cx="1216136" cy="727131"/>
            </a:xfrm>
            <a:custGeom>
              <a:avLst/>
              <a:gdLst/>
              <a:ahLst/>
              <a:cxnLst>
                <a:cxn ang="0">
                  <a:pos x="97" y="121"/>
                </a:cxn>
                <a:cxn ang="0">
                  <a:pos x="104" y="96"/>
                </a:cxn>
                <a:cxn ang="0">
                  <a:pos x="126" y="100"/>
                </a:cxn>
                <a:cxn ang="0">
                  <a:pos x="121" y="114"/>
                </a:cxn>
                <a:cxn ang="0">
                  <a:pos x="131" y="120"/>
                </a:cxn>
                <a:cxn ang="0">
                  <a:pos x="139" y="139"/>
                </a:cxn>
                <a:cxn ang="0">
                  <a:pos x="149" y="151"/>
                </a:cxn>
                <a:cxn ang="0">
                  <a:pos x="165" y="145"/>
                </a:cxn>
                <a:cxn ang="0">
                  <a:pos x="175" y="130"/>
                </a:cxn>
                <a:cxn ang="0">
                  <a:pos x="185" y="121"/>
                </a:cxn>
                <a:cxn ang="0">
                  <a:pos x="196" y="104"/>
                </a:cxn>
                <a:cxn ang="0">
                  <a:pos x="202" y="96"/>
                </a:cxn>
                <a:cxn ang="0">
                  <a:pos x="216" y="83"/>
                </a:cxn>
                <a:cxn ang="0">
                  <a:pos x="209" y="70"/>
                </a:cxn>
                <a:cxn ang="0">
                  <a:pos x="205" y="60"/>
                </a:cxn>
                <a:cxn ang="0">
                  <a:pos x="196" y="63"/>
                </a:cxn>
                <a:cxn ang="0">
                  <a:pos x="198" y="50"/>
                </a:cxn>
                <a:cxn ang="0">
                  <a:pos x="189" y="43"/>
                </a:cxn>
                <a:cxn ang="0">
                  <a:pos x="190" y="53"/>
                </a:cxn>
                <a:cxn ang="0">
                  <a:pos x="184" y="63"/>
                </a:cxn>
                <a:cxn ang="0">
                  <a:pos x="170" y="56"/>
                </a:cxn>
                <a:cxn ang="0">
                  <a:pos x="157" y="63"/>
                </a:cxn>
                <a:cxn ang="0">
                  <a:pos x="142" y="53"/>
                </a:cxn>
                <a:cxn ang="0">
                  <a:pos x="125" y="38"/>
                </a:cxn>
                <a:cxn ang="0">
                  <a:pos x="117" y="3"/>
                </a:cxn>
                <a:cxn ang="0">
                  <a:pos x="108" y="14"/>
                </a:cxn>
                <a:cxn ang="0">
                  <a:pos x="93" y="25"/>
                </a:cxn>
                <a:cxn ang="0">
                  <a:pos x="78" y="35"/>
                </a:cxn>
                <a:cxn ang="0">
                  <a:pos x="69" y="38"/>
                </a:cxn>
                <a:cxn ang="0">
                  <a:pos x="65" y="22"/>
                </a:cxn>
                <a:cxn ang="0">
                  <a:pos x="50" y="20"/>
                </a:cxn>
                <a:cxn ang="0">
                  <a:pos x="46" y="5"/>
                </a:cxn>
                <a:cxn ang="0">
                  <a:pos x="26" y="5"/>
                </a:cxn>
                <a:cxn ang="0">
                  <a:pos x="23" y="18"/>
                </a:cxn>
                <a:cxn ang="0">
                  <a:pos x="15" y="18"/>
                </a:cxn>
                <a:cxn ang="0">
                  <a:pos x="26" y="27"/>
                </a:cxn>
                <a:cxn ang="0">
                  <a:pos x="24" y="35"/>
                </a:cxn>
                <a:cxn ang="0">
                  <a:pos x="33" y="40"/>
                </a:cxn>
                <a:cxn ang="0">
                  <a:pos x="32" y="54"/>
                </a:cxn>
                <a:cxn ang="0">
                  <a:pos x="25" y="64"/>
                </a:cxn>
                <a:cxn ang="0">
                  <a:pos x="16" y="67"/>
                </a:cxn>
                <a:cxn ang="0">
                  <a:pos x="5" y="77"/>
                </a:cxn>
                <a:cxn ang="0">
                  <a:pos x="23" y="93"/>
                </a:cxn>
                <a:cxn ang="0">
                  <a:pos x="40" y="83"/>
                </a:cxn>
                <a:cxn ang="0">
                  <a:pos x="53" y="76"/>
                </a:cxn>
                <a:cxn ang="0">
                  <a:pos x="70" y="67"/>
                </a:cxn>
                <a:cxn ang="0">
                  <a:pos x="67" y="78"/>
                </a:cxn>
                <a:cxn ang="0">
                  <a:pos x="77" y="99"/>
                </a:cxn>
                <a:cxn ang="0">
                  <a:pos x="85" y="115"/>
                </a:cxn>
                <a:cxn ang="0">
                  <a:pos x="91" y="123"/>
                </a:cxn>
                <a:cxn ang="0">
                  <a:pos x="70" y="99"/>
                </a:cxn>
                <a:cxn ang="0">
                  <a:pos x="70" y="99"/>
                </a:cxn>
                <a:cxn ang="0">
                  <a:pos x="70" y="99"/>
                </a:cxn>
              </a:cxnLst>
              <a:rect l="0" t="0" r="r" b="b"/>
              <a:pathLst>
                <a:path w="218" h="153">
                  <a:moveTo>
                    <a:pt x="91" y="123"/>
                  </a:moveTo>
                  <a:cubicBezTo>
                    <a:pt x="93" y="123"/>
                    <a:pt x="95" y="122"/>
                    <a:pt x="97" y="121"/>
                  </a:cubicBezTo>
                  <a:cubicBezTo>
                    <a:pt x="102" y="117"/>
                    <a:pt x="96" y="108"/>
                    <a:pt x="98" y="103"/>
                  </a:cubicBezTo>
                  <a:cubicBezTo>
                    <a:pt x="99" y="99"/>
                    <a:pt x="100" y="97"/>
                    <a:pt x="104" y="96"/>
                  </a:cubicBezTo>
                  <a:cubicBezTo>
                    <a:pt x="109" y="94"/>
                    <a:pt x="121" y="94"/>
                    <a:pt x="125" y="95"/>
                  </a:cubicBezTo>
                  <a:cubicBezTo>
                    <a:pt x="129" y="96"/>
                    <a:pt x="127" y="98"/>
                    <a:pt x="126" y="100"/>
                  </a:cubicBezTo>
                  <a:cubicBezTo>
                    <a:pt x="125" y="102"/>
                    <a:pt x="121" y="103"/>
                    <a:pt x="120" y="105"/>
                  </a:cubicBezTo>
                  <a:cubicBezTo>
                    <a:pt x="119" y="108"/>
                    <a:pt x="119" y="112"/>
                    <a:pt x="121" y="114"/>
                  </a:cubicBezTo>
                  <a:cubicBezTo>
                    <a:pt x="122" y="115"/>
                    <a:pt x="125" y="113"/>
                    <a:pt x="127" y="114"/>
                  </a:cubicBezTo>
                  <a:cubicBezTo>
                    <a:pt x="129" y="115"/>
                    <a:pt x="130" y="118"/>
                    <a:pt x="131" y="120"/>
                  </a:cubicBezTo>
                  <a:cubicBezTo>
                    <a:pt x="131" y="122"/>
                    <a:pt x="128" y="123"/>
                    <a:pt x="130" y="126"/>
                  </a:cubicBezTo>
                  <a:cubicBezTo>
                    <a:pt x="131" y="129"/>
                    <a:pt x="137" y="136"/>
                    <a:pt x="139" y="139"/>
                  </a:cubicBezTo>
                  <a:cubicBezTo>
                    <a:pt x="142" y="142"/>
                    <a:pt x="143" y="143"/>
                    <a:pt x="145" y="145"/>
                  </a:cubicBezTo>
                  <a:cubicBezTo>
                    <a:pt x="147" y="147"/>
                    <a:pt x="147" y="149"/>
                    <a:pt x="149" y="151"/>
                  </a:cubicBezTo>
                  <a:cubicBezTo>
                    <a:pt x="152" y="152"/>
                    <a:pt x="155" y="153"/>
                    <a:pt x="157" y="152"/>
                  </a:cubicBezTo>
                  <a:cubicBezTo>
                    <a:pt x="160" y="150"/>
                    <a:pt x="163" y="147"/>
                    <a:pt x="165" y="145"/>
                  </a:cubicBezTo>
                  <a:cubicBezTo>
                    <a:pt x="166" y="142"/>
                    <a:pt x="165" y="140"/>
                    <a:pt x="166" y="138"/>
                  </a:cubicBezTo>
                  <a:cubicBezTo>
                    <a:pt x="168" y="135"/>
                    <a:pt x="172" y="132"/>
                    <a:pt x="175" y="130"/>
                  </a:cubicBezTo>
                  <a:cubicBezTo>
                    <a:pt x="178" y="128"/>
                    <a:pt x="181" y="129"/>
                    <a:pt x="183" y="128"/>
                  </a:cubicBezTo>
                  <a:cubicBezTo>
                    <a:pt x="185" y="126"/>
                    <a:pt x="184" y="123"/>
                    <a:pt x="185" y="121"/>
                  </a:cubicBezTo>
                  <a:cubicBezTo>
                    <a:pt x="187" y="119"/>
                    <a:pt x="190" y="119"/>
                    <a:pt x="192" y="116"/>
                  </a:cubicBezTo>
                  <a:cubicBezTo>
                    <a:pt x="194" y="113"/>
                    <a:pt x="196" y="107"/>
                    <a:pt x="196" y="104"/>
                  </a:cubicBezTo>
                  <a:cubicBezTo>
                    <a:pt x="197" y="101"/>
                    <a:pt x="195" y="101"/>
                    <a:pt x="196" y="99"/>
                  </a:cubicBezTo>
                  <a:cubicBezTo>
                    <a:pt x="198" y="97"/>
                    <a:pt x="201" y="99"/>
                    <a:pt x="202" y="96"/>
                  </a:cubicBezTo>
                  <a:cubicBezTo>
                    <a:pt x="204" y="94"/>
                    <a:pt x="203" y="86"/>
                    <a:pt x="206" y="84"/>
                  </a:cubicBezTo>
                  <a:cubicBezTo>
                    <a:pt x="209" y="81"/>
                    <a:pt x="214" y="85"/>
                    <a:pt x="216" y="83"/>
                  </a:cubicBezTo>
                  <a:cubicBezTo>
                    <a:pt x="218" y="81"/>
                    <a:pt x="218" y="77"/>
                    <a:pt x="217" y="74"/>
                  </a:cubicBezTo>
                  <a:cubicBezTo>
                    <a:pt x="216" y="72"/>
                    <a:pt x="211" y="72"/>
                    <a:pt x="209" y="70"/>
                  </a:cubicBezTo>
                  <a:cubicBezTo>
                    <a:pt x="208" y="67"/>
                    <a:pt x="211" y="63"/>
                    <a:pt x="210" y="61"/>
                  </a:cubicBezTo>
                  <a:cubicBezTo>
                    <a:pt x="209" y="58"/>
                    <a:pt x="207" y="58"/>
                    <a:pt x="205" y="60"/>
                  </a:cubicBezTo>
                  <a:cubicBezTo>
                    <a:pt x="203" y="61"/>
                    <a:pt x="204" y="67"/>
                    <a:pt x="202" y="68"/>
                  </a:cubicBezTo>
                  <a:cubicBezTo>
                    <a:pt x="199" y="69"/>
                    <a:pt x="198" y="66"/>
                    <a:pt x="196" y="63"/>
                  </a:cubicBezTo>
                  <a:cubicBezTo>
                    <a:pt x="195" y="61"/>
                    <a:pt x="194" y="57"/>
                    <a:pt x="195" y="54"/>
                  </a:cubicBezTo>
                  <a:cubicBezTo>
                    <a:pt x="195" y="52"/>
                    <a:pt x="198" y="52"/>
                    <a:pt x="198" y="50"/>
                  </a:cubicBezTo>
                  <a:cubicBezTo>
                    <a:pt x="198" y="48"/>
                    <a:pt x="198" y="45"/>
                    <a:pt x="196" y="44"/>
                  </a:cubicBezTo>
                  <a:cubicBezTo>
                    <a:pt x="194" y="42"/>
                    <a:pt x="191" y="42"/>
                    <a:pt x="189" y="43"/>
                  </a:cubicBezTo>
                  <a:cubicBezTo>
                    <a:pt x="187" y="43"/>
                    <a:pt x="186" y="45"/>
                    <a:pt x="186" y="47"/>
                  </a:cubicBezTo>
                  <a:cubicBezTo>
                    <a:pt x="186" y="49"/>
                    <a:pt x="189" y="51"/>
                    <a:pt x="190" y="53"/>
                  </a:cubicBezTo>
                  <a:cubicBezTo>
                    <a:pt x="190" y="55"/>
                    <a:pt x="191" y="58"/>
                    <a:pt x="190" y="60"/>
                  </a:cubicBezTo>
                  <a:cubicBezTo>
                    <a:pt x="188" y="62"/>
                    <a:pt x="186" y="64"/>
                    <a:pt x="184" y="63"/>
                  </a:cubicBezTo>
                  <a:cubicBezTo>
                    <a:pt x="181" y="62"/>
                    <a:pt x="180" y="57"/>
                    <a:pt x="177" y="56"/>
                  </a:cubicBezTo>
                  <a:cubicBezTo>
                    <a:pt x="175" y="55"/>
                    <a:pt x="173" y="55"/>
                    <a:pt x="170" y="56"/>
                  </a:cubicBezTo>
                  <a:cubicBezTo>
                    <a:pt x="167" y="56"/>
                    <a:pt x="162" y="57"/>
                    <a:pt x="160" y="58"/>
                  </a:cubicBezTo>
                  <a:cubicBezTo>
                    <a:pt x="158" y="59"/>
                    <a:pt x="160" y="62"/>
                    <a:pt x="157" y="63"/>
                  </a:cubicBezTo>
                  <a:cubicBezTo>
                    <a:pt x="153" y="63"/>
                    <a:pt x="146" y="64"/>
                    <a:pt x="143" y="62"/>
                  </a:cubicBezTo>
                  <a:cubicBezTo>
                    <a:pt x="140" y="60"/>
                    <a:pt x="144" y="56"/>
                    <a:pt x="142" y="53"/>
                  </a:cubicBezTo>
                  <a:cubicBezTo>
                    <a:pt x="140" y="50"/>
                    <a:pt x="134" y="50"/>
                    <a:pt x="131" y="47"/>
                  </a:cubicBezTo>
                  <a:cubicBezTo>
                    <a:pt x="128" y="45"/>
                    <a:pt x="125" y="42"/>
                    <a:pt x="125" y="38"/>
                  </a:cubicBezTo>
                  <a:cubicBezTo>
                    <a:pt x="124" y="33"/>
                    <a:pt x="128" y="27"/>
                    <a:pt x="126" y="21"/>
                  </a:cubicBezTo>
                  <a:cubicBezTo>
                    <a:pt x="125" y="15"/>
                    <a:pt x="120" y="6"/>
                    <a:pt x="117" y="3"/>
                  </a:cubicBezTo>
                  <a:cubicBezTo>
                    <a:pt x="114" y="0"/>
                    <a:pt x="114" y="4"/>
                    <a:pt x="112" y="5"/>
                  </a:cubicBezTo>
                  <a:cubicBezTo>
                    <a:pt x="111" y="7"/>
                    <a:pt x="111" y="12"/>
                    <a:pt x="108" y="14"/>
                  </a:cubicBezTo>
                  <a:cubicBezTo>
                    <a:pt x="105" y="15"/>
                    <a:pt x="100" y="12"/>
                    <a:pt x="97" y="14"/>
                  </a:cubicBezTo>
                  <a:cubicBezTo>
                    <a:pt x="94" y="17"/>
                    <a:pt x="96" y="23"/>
                    <a:pt x="93" y="25"/>
                  </a:cubicBezTo>
                  <a:cubicBezTo>
                    <a:pt x="90" y="27"/>
                    <a:pt x="86" y="24"/>
                    <a:pt x="84" y="26"/>
                  </a:cubicBezTo>
                  <a:cubicBezTo>
                    <a:pt x="81" y="28"/>
                    <a:pt x="80" y="32"/>
                    <a:pt x="78" y="35"/>
                  </a:cubicBezTo>
                  <a:cubicBezTo>
                    <a:pt x="77" y="38"/>
                    <a:pt x="77" y="43"/>
                    <a:pt x="75" y="44"/>
                  </a:cubicBezTo>
                  <a:cubicBezTo>
                    <a:pt x="72" y="45"/>
                    <a:pt x="70" y="41"/>
                    <a:pt x="69" y="38"/>
                  </a:cubicBezTo>
                  <a:cubicBezTo>
                    <a:pt x="67" y="36"/>
                    <a:pt x="67" y="32"/>
                    <a:pt x="67" y="29"/>
                  </a:cubicBezTo>
                  <a:cubicBezTo>
                    <a:pt x="66" y="26"/>
                    <a:pt x="67" y="23"/>
                    <a:pt x="65" y="22"/>
                  </a:cubicBezTo>
                  <a:cubicBezTo>
                    <a:pt x="63" y="20"/>
                    <a:pt x="59" y="21"/>
                    <a:pt x="56" y="20"/>
                  </a:cubicBezTo>
                  <a:cubicBezTo>
                    <a:pt x="54" y="20"/>
                    <a:pt x="52" y="21"/>
                    <a:pt x="50" y="20"/>
                  </a:cubicBezTo>
                  <a:cubicBezTo>
                    <a:pt x="48" y="20"/>
                    <a:pt x="46" y="19"/>
                    <a:pt x="45" y="17"/>
                  </a:cubicBezTo>
                  <a:cubicBezTo>
                    <a:pt x="44" y="14"/>
                    <a:pt x="48" y="8"/>
                    <a:pt x="46" y="5"/>
                  </a:cubicBezTo>
                  <a:cubicBezTo>
                    <a:pt x="44" y="2"/>
                    <a:pt x="42" y="2"/>
                    <a:pt x="37" y="3"/>
                  </a:cubicBezTo>
                  <a:cubicBezTo>
                    <a:pt x="34" y="4"/>
                    <a:pt x="30" y="4"/>
                    <a:pt x="26" y="5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6" y="14"/>
                    <a:pt x="25" y="17"/>
                    <a:pt x="23" y="18"/>
                  </a:cubicBezTo>
                  <a:cubicBezTo>
                    <a:pt x="21" y="19"/>
                    <a:pt x="17" y="16"/>
                    <a:pt x="15" y="17"/>
                  </a:cubicBezTo>
                  <a:cubicBezTo>
                    <a:pt x="15" y="17"/>
                    <a:pt x="14" y="18"/>
                    <a:pt x="15" y="18"/>
                  </a:cubicBezTo>
                  <a:cubicBezTo>
                    <a:pt x="17" y="22"/>
                    <a:pt x="18" y="26"/>
                    <a:pt x="20" y="27"/>
                  </a:cubicBezTo>
                  <a:cubicBezTo>
                    <a:pt x="24" y="30"/>
                    <a:pt x="24" y="27"/>
                    <a:pt x="26" y="27"/>
                  </a:cubicBezTo>
                  <a:cubicBezTo>
                    <a:pt x="27" y="28"/>
                    <a:pt x="29" y="29"/>
                    <a:pt x="29" y="31"/>
                  </a:cubicBezTo>
                  <a:cubicBezTo>
                    <a:pt x="28" y="32"/>
                    <a:pt x="24" y="33"/>
                    <a:pt x="24" y="35"/>
                  </a:cubicBezTo>
                  <a:cubicBezTo>
                    <a:pt x="24" y="37"/>
                    <a:pt x="26" y="37"/>
                    <a:pt x="28" y="38"/>
                  </a:cubicBezTo>
                  <a:cubicBezTo>
                    <a:pt x="29" y="39"/>
                    <a:pt x="32" y="39"/>
                    <a:pt x="33" y="40"/>
                  </a:cubicBezTo>
                  <a:cubicBezTo>
                    <a:pt x="34" y="42"/>
                    <a:pt x="35" y="44"/>
                    <a:pt x="34" y="46"/>
                  </a:cubicBezTo>
                  <a:cubicBezTo>
                    <a:pt x="34" y="48"/>
                    <a:pt x="34" y="52"/>
                    <a:pt x="32" y="54"/>
                  </a:cubicBezTo>
                  <a:cubicBezTo>
                    <a:pt x="30" y="56"/>
                    <a:pt x="26" y="54"/>
                    <a:pt x="25" y="56"/>
                  </a:cubicBezTo>
                  <a:cubicBezTo>
                    <a:pt x="24" y="58"/>
                    <a:pt x="27" y="62"/>
                    <a:pt x="25" y="64"/>
                  </a:cubicBezTo>
                  <a:cubicBezTo>
                    <a:pt x="23" y="65"/>
                    <a:pt x="20" y="61"/>
                    <a:pt x="18" y="61"/>
                  </a:cubicBezTo>
                  <a:cubicBezTo>
                    <a:pt x="16" y="62"/>
                    <a:pt x="19" y="66"/>
                    <a:pt x="16" y="67"/>
                  </a:cubicBezTo>
                  <a:cubicBezTo>
                    <a:pt x="13" y="67"/>
                    <a:pt x="6" y="63"/>
                    <a:pt x="3" y="66"/>
                  </a:cubicBezTo>
                  <a:cubicBezTo>
                    <a:pt x="0" y="68"/>
                    <a:pt x="8" y="74"/>
                    <a:pt x="5" y="77"/>
                  </a:cubicBezTo>
                  <a:cubicBezTo>
                    <a:pt x="9" y="79"/>
                    <a:pt x="12" y="80"/>
                    <a:pt x="15" y="82"/>
                  </a:cubicBezTo>
                  <a:cubicBezTo>
                    <a:pt x="18" y="85"/>
                    <a:pt x="20" y="91"/>
                    <a:pt x="23" y="93"/>
                  </a:cubicBezTo>
                  <a:cubicBezTo>
                    <a:pt x="27" y="94"/>
                    <a:pt x="31" y="94"/>
                    <a:pt x="34" y="92"/>
                  </a:cubicBezTo>
                  <a:cubicBezTo>
                    <a:pt x="38" y="90"/>
                    <a:pt x="39" y="86"/>
                    <a:pt x="40" y="83"/>
                  </a:cubicBezTo>
                  <a:cubicBezTo>
                    <a:pt x="42" y="79"/>
                    <a:pt x="40" y="74"/>
                    <a:pt x="43" y="72"/>
                  </a:cubicBezTo>
                  <a:cubicBezTo>
                    <a:pt x="47" y="70"/>
                    <a:pt x="50" y="77"/>
                    <a:pt x="53" y="76"/>
                  </a:cubicBezTo>
                  <a:cubicBezTo>
                    <a:pt x="56" y="76"/>
                    <a:pt x="54" y="72"/>
                    <a:pt x="57" y="70"/>
                  </a:cubicBezTo>
                  <a:cubicBezTo>
                    <a:pt x="61" y="68"/>
                    <a:pt x="67" y="67"/>
                    <a:pt x="70" y="67"/>
                  </a:cubicBezTo>
                  <a:cubicBezTo>
                    <a:pt x="73" y="68"/>
                    <a:pt x="73" y="71"/>
                    <a:pt x="72" y="73"/>
                  </a:cubicBezTo>
                  <a:cubicBezTo>
                    <a:pt x="71" y="75"/>
                    <a:pt x="67" y="74"/>
                    <a:pt x="67" y="78"/>
                  </a:cubicBezTo>
                  <a:cubicBezTo>
                    <a:pt x="67" y="83"/>
                    <a:pt x="70" y="91"/>
                    <a:pt x="70" y="97"/>
                  </a:cubicBezTo>
                  <a:cubicBezTo>
                    <a:pt x="74" y="97"/>
                    <a:pt x="75" y="98"/>
                    <a:pt x="77" y="99"/>
                  </a:cubicBezTo>
                  <a:cubicBezTo>
                    <a:pt x="80" y="100"/>
                    <a:pt x="82" y="101"/>
                    <a:pt x="84" y="104"/>
                  </a:cubicBezTo>
                  <a:cubicBezTo>
                    <a:pt x="85" y="107"/>
                    <a:pt x="84" y="112"/>
                    <a:pt x="85" y="115"/>
                  </a:cubicBezTo>
                  <a:cubicBezTo>
                    <a:pt x="86" y="118"/>
                    <a:pt x="88" y="119"/>
                    <a:pt x="90" y="121"/>
                  </a:cubicBezTo>
                  <a:cubicBezTo>
                    <a:pt x="90" y="122"/>
                    <a:pt x="91" y="123"/>
                    <a:pt x="91" y="123"/>
                  </a:cubicBezTo>
                  <a:close/>
                  <a:moveTo>
                    <a:pt x="70" y="99"/>
                  </a:moveTo>
                  <a:lnTo>
                    <a:pt x="70" y="99"/>
                  </a:lnTo>
                  <a:cubicBezTo>
                    <a:pt x="70" y="99"/>
                    <a:pt x="70" y="99"/>
                    <a:pt x="70" y="99"/>
                  </a:cubicBezTo>
                  <a:close/>
                  <a:moveTo>
                    <a:pt x="70" y="99"/>
                  </a:moveTo>
                  <a:cubicBezTo>
                    <a:pt x="70" y="99"/>
                    <a:pt x="70" y="99"/>
                    <a:pt x="70" y="99"/>
                  </a:cubicBezTo>
                  <a:cubicBezTo>
                    <a:pt x="70" y="99"/>
                    <a:pt x="70" y="99"/>
                    <a:pt x="70" y="99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 rot="21439583">
              <a:off x="2304714" y="3906334"/>
              <a:ext cx="814091" cy="1311220"/>
            </a:xfrm>
            <a:custGeom>
              <a:avLst/>
              <a:gdLst/>
              <a:ahLst/>
              <a:cxnLst>
                <a:cxn ang="0">
                  <a:pos x="4" y="241"/>
                </a:cxn>
                <a:cxn ang="0">
                  <a:pos x="4" y="232"/>
                </a:cxn>
                <a:cxn ang="0">
                  <a:pos x="9" y="217"/>
                </a:cxn>
                <a:cxn ang="0">
                  <a:pos x="21" y="213"/>
                </a:cxn>
                <a:cxn ang="0">
                  <a:pos x="19" y="193"/>
                </a:cxn>
                <a:cxn ang="0">
                  <a:pos x="15" y="176"/>
                </a:cxn>
                <a:cxn ang="0">
                  <a:pos x="31" y="167"/>
                </a:cxn>
                <a:cxn ang="0">
                  <a:pos x="37" y="152"/>
                </a:cxn>
                <a:cxn ang="0">
                  <a:pos x="45" y="143"/>
                </a:cxn>
                <a:cxn ang="0">
                  <a:pos x="56" y="148"/>
                </a:cxn>
                <a:cxn ang="0">
                  <a:pos x="64" y="137"/>
                </a:cxn>
                <a:cxn ang="0">
                  <a:pos x="72" y="124"/>
                </a:cxn>
                <a:cxn ang="0">
                  <a:pos x="80" y="116"/>
                </a:cxn>
                <a:cxn ang="0">
                  <a:pos x="79" y="98"/>
                </a:cxn>
                <a:cxn ang="0">
                  <a:pos x="71" y="87"/>
                </a:cxn>
                <a:cxn ang="0">
                  <a:pos x="65" y="79"/>
                </a:cxn>
                <a:cxn ang="0">
                  <a:pos x="75" y="73"/>
                </a:cxn>
                <a:cxn ang="0">
                  <a:pos x="60" y="63"/>
                </a:cxn>
                <a:cxn ang="0">
                  <a:pos x="77" y="40"/>
                </a:cxn>
                <a:cxn ang="0">
                  <a:pos x="90" y="18"/>
                </a:cxn>
                <a:cxn ang="0">
                  <a:pos x="101" y="1"/>
                </a:cxn>
                <a:cxn ang="0">
                  <a:pos x="121" y="5"/>
                </a:cxn>
                <a:cxn ang="0">
                  <a:pos x="138" y="12"/>
                </a:cxn>
                <a:cxn ang="0">
                  <a:pos x="145" y="26"/>
                </a:cxn>
                <a:cxn ang="0">
                  <a:pos x="139" y="53"/>
                </a:cxn>
                <a:cxn ang="0">
                  <a:pos x="135" y="70"/>
                </a:cxn>
                <a:cxn ang="0">
                  <a:pos x="126" y="85"/>
                </a:cxn>
                <a:cxn ang="0">
                  <a:pos x="123" y="104"/>
                </a:cxn>
                <a:cxn ang="0">
                  <a:pos x="120" y="127"/>
                </a:cxn>
                <a:cxn ang="0">
                  <a:pos x="122" y="144"/>
                </a:cxn>
                <a:cxn ang="0">
                  <a:pos x="126" y="160"/>
                </a:cxn>
                <a:cxn ang="0">
                  <a:pos x="126" y="171"/>
                </a:cxn>
                <a:cxn ang="0">
                  <a:pos x="116" y="173"/>
                </a:cxn>
                <a:cxn ang="0">
                  <a:pos x="107" y="175"/>
                </a:cxn>
                <a:cxn ang="0">
                  <a:pos x="94" y="194"/>
                </a:cxn>
                <a:cxn ang="0">
                  <a:pos x="84" y="203"/>
                </a:cxn>
                <a:cxn ang="0">
                  <a:pos x="94" y="217"/>
                </a:cxn>
                <a:cxn ang="0">
                  <a:pos x="98" y="238"/>
                </a:cxn>
                <a:cxn ang="0">
                  <a:pos x="86" y="243"/>
                </a:cxn>
                <a:cxn ang="0">
                  <a:pos x="70" y="232"/>
                </a:cxn>
                <a:cxn ang="0">
                  <a:pos x="75" y="250"/>
                </a:cxn>
                <a:cxn ang="0">
                  <a:pos x="82" y="272"/>
                </a:cxn>
                <a:cxn ang="0">
                  <a:pos x="68" y="270"/>
                </a:cxn>
                <a:cxn ang="0">
                  <a:pos x="56" y="273"/>
                </a:cxn>
                <a:cxn ang="0">
                  <a:pos x="54" y="257"/>
                </a:cxn>
                <a:cxn ang="0">
                  <a:pos x="36" y="255"/>
                </a:cxn>
                <a:cxn ang="0">
                  <a:pos x="26" y="247"/>
                </a:cxn>
                <a:cxn ang="0">
                  <a:pos x="15" y="240"/>
                </a:cxn>
              </a:cxnLst>
              <a:rect l="0" t="0" r="r" b="b"/>
              <a:pathLst>
                <a:path w="146" h="276">
                  <a:moveTo>
                    <a:pt x="5" y="246"/>
                  </a:moveTo>
                  <a:cubicBezTo>
                    <a:pt x="5" y="244"/>
                    <a:pt x="4" y="242"/>
                    <a:pt x="4" y="241"/>
                  </a:cubicBezTo>
                  <a:cubicBezTo>
                    <a:pt x="3" y="238"/>
                    <a:pt x="0" y="238"/>
                    <a:pt x="0" y="236"/>
                  </a:cubicBezTo>
                  <a:cubicBezTo>
                    <a:pt x="0" y="234"/>
                    <a:pt x="3" y="234"/>
                    <a:pt x="4" y="232"/>
                  </a:cubicBezTo>
                  <a:cubicBezTo>
                    <a:pt x="5" y="230"/>
                    <a:pt x="7" y="227"/>
                    <a:pt x="8" y="225"/>
                  </a:cubicBezTo>
                  <a:cubicBezTo>
                    <a:pt x="9" y="222"/>
                    <a:pt x="8" y="219"/>
                    <a:pt x="9" y="217"/>
                  </a:cubicBezTo>
                  <a:cubicBezTo>
                    <a:pt x="10" y="215"/>
                    <a:pt x="11" y="214"/>
                    <a:pt x="13" y="214"/>
                  </a:cubicBezTo>
                  <a:cubicBezTo>
                    <a:pt x="16" y="213"/>
                    <a:pt x="20" y="217"/>
                    <a:pt x="21" y="213"/>
                  </a:cubicBezTo>
                  <a:cubicBezTo>
                    <a:pt x="23" y="209"/>
                    <a:pt x="23" y="199"/>
                    <a:pt x="23" y="195"/>
                  </a:cubicBezTo>
                  <a:cubicBezTo>
                    <a:pt x="22" y="191"/>
                    <a:pt x="19" y="195"/>
                    <a:pt x="19" y="193"/>
                  </a:cubicBezTo>
                  <a:cubicBezTo>
                    <a:pt x="18" y="190"/>
                    <a:pt x="21" y="184"/>
                    <a:pt x="20" y="181"/>
                  </a:cubicBezTo>
                  <a:cubicBezTo>
                    <a:pt x="20" y="178"/>
                    <a:pt x="16" y="178"/>
                    <a:pt x="15" y="176"/>
                  </a:cubicBezTo>
                  <a:cubicBezTo>
                    <a:pt x="14" y="174"/>
                    <a:pt x="14" y="174"/>
                    <a:pt x="17" y="172"/>
                  </a:cubicBezTo>
                  <a:cubicBezTo>
                    <a:pt x="20" y="170"/>
                    <a:pt x="28" y="170"/>
                    <a:pt x="31" y="167"/>
                  </a:cubicBezTo>
                  <a:cubicBezTo>
                    <a:pt x="34" y="163"/>
                    <a:pt x="30" y="155"/>
                    <a:pt x="32" y="152"/>
                  </a:cubicBezTo>
                  <a:cubicBezTo>
                    <a:pt x="33" y="149"/>
                    <a:pt x="36" y="153"/>
                    <a:pt x="37" y="152"/>
                  </a:cubicBezTo>
                  <a:cubicBezTo>
                    <a:pt x="39" y="150"/>
                    <a:pt x="38" y="145"/>
                    <a:pt x="40" y="143"/>
                  </a:cubicBezTo>
                  <a:cubicBezTo>
                    <a:pt x="41" y="142"/>
                    <a:pt x="43" y="142"/>
                    <a:pt x="45" y="143"/>
                  </a:cubicBezTo>
                  <a:cubicBezTo>
                    <a:pt x="46" y="144"/>
                    <a:pt x="46" y="148"/>
                    <a:pt x="48" y="149"/>
                  </a:cubicBezTo>
                  <a:cubicBezTo>
                    <a:pt x="50" y="151"/>
                    <a:pt x="54" y="150"/>
                    <a:pt x="56" y="148"/>
                  </a:cubicBezTo>
                  <a:cubicBezTo>
                    <a:pt x="58" y="147"/>
                    <a:pt x="56" y="143"/>
                    <a:pt x="57" y="141"/>
                  </a:cubicBezTo>
                  <a:cubicBezTo>
                    <a:pt x="59" y="139"/>
                    <a:pt x="63" y="140"/>
                    <a:pt x="64" y="137"/>
                  </a:cubicBezTo>
                  <a:cubicBezTo>
                    <a:pt x="65" y="134"/>
                    <a:pt x="62" y="127"/>
                    <a:pt x="64" y="124"/>
                  </a:cubicBezTo>
                  <a:cubicBezTo>
                    <a:pt x="66" y="121"/>
                    <a:pt x="70" y="123"/>
                    <a:pt x="72" y="124"/>
                  </a:cubicBezTo>
                  <a:cubicBezTo>
                    <a:pt x="75" y="125"/>
                    <a:pt x="77" y="131"/>
                    <a:pt x="80" y="129"/>
                  </a:cubicBezTo>
                  <a:cubicBezTo>
                    <a:pt x="82" y="126"/>
                    <a:pt x="81" y="119"/>
                    <a:pt x="80" y="116"/>
                  </a:cubicBezTo>
                  <a:cubicBezTo>
                    <a:pt x="80" y="112"/>
                    <a:pt x="75" y="111"/>
                    <a:pt x="74" y="108"/>
                  </a:cubicBezTo>
                  <a:cubicBezTo>
                    <a:pt x="74" y="105"/>
                    <a:pt x="78" y="101"/>
                    <a:pt x="79" y="98"/>
                  </a:cubicBezTo>
                  <a:cubicBezTo>
                    <a:pt x="79" y="95"/>
                    <a:pt x="79" y="92"/>
                    <a:pt x="77" y="90"/>
                  </a:cubicBezTo>
                  <a:cubicBezTo>
                    <a:pt x="76" y="88"/>
                    <a:pt x="73" y="87"/>
                    <a:pt x="71" y="87"/>
                  </a:cubicBezTo>
                  <a:cubicBezTo>
                    <a:pt x="69" y="86"/>
                    <a:pt x="66" y="87"/>
                    <a:pt x="65" y="85"/>
                  </a:cubicBezTo>
                  <a:cubicBezTo>
                    <a:pt x="63" y="84"/>
                    <a:pt x="63" y="81"/>
                    <a:pt x="65" y="79"/>
                  </a:cubicBezTo>
                  <a:cubicBezTo>
                    <a:pt x="67" y="78"/>
                    <a:pt x="72" y="79"/>
                    <a:pt x="74" y="78"/>
                  </a:cubicBezTo>
                  <a:cubicBezTo>
                    <a:pt x="76" y="77"/>
                    <a:pt x="77" y="75"/>
                    <a:pt x="75" y="73"/>
                  </a:cubicBezTo>
                  <a:cubicBezTo>
                    <a:pt x="73" y="72"/>
                    <a:pt x="66" y="71"/>
                    <a:pt x="64" y="69"/>
                  </a:cubicBezTo>
                  <a:cubicBezTo>
                    <a:pt x="61" y="67"/>
                    <a:pt x="59" y="67"/>
                    <a:pt x="60" y="63"/>
                  </a:cubicBezTo>
                  <a:cubicBezTo>
                    <a:pt x="62" y="59"/>
                    <a:pt x="68" y="53"/>
                    <a:pt x="70" y="49"/>
                  </a:cubicBezTo>
                  <a:cubicBezTo>
                    <a:pt x="73" y="45"/>
                    <a:pt x="75" y="44"/>
                    <a:pt x="77" y="40"/>
                  </a:cubicBezTo>
                  <a:cubicBezTo>
                    <a:pt x="79" y="35"/>
                    <a:pt x="80" y="27"/>
                    <a:pt x="82" y="23"/>
                  </a:cubicBezTo>
                  <a:cubicBezTo>
                    <a:pt x="84" y="20"/>
                    <a:pt x="88" y="21"/>
                    <a:pt x="90" y="18"/>
                  </a:cubicBezTo>
                  <a:cubicBezTo>
                    <a:pt x="92" y="15"/>
                    <a:pt x="92" y="11"/>
                    <a:pt x="94" y="8"/>
                  </a:cubicBezTo>
                  <a:cubicBezTo>
                    <a:pt x="96" y="5"/>
                    <a:pt x="98" y="2"/>
                    <a:pt x="101" y="1"/>
                  </a:cubicBezTo>
                  <a:cubicBezTo>
                    <a:pt x="104" y="0"/>
                    <a:pt x="108" y="1"/>
                    <a:pt x="112" y="2"/>
                  </a:cubicBezTo>
                  <a:cubicBezTo>
                    <a:pt x="115" y="2"/>
                    <a:pt x="117" y="4"/>
                    <a:pt x="121" y="5"/>
                  </a:cubicBezTo>
                  <a:cubicBezTo>
                    <a:pt x="124" y="6"/>
                    <a:pt x="130" y="5"/>
                    <a:pt x="133" y="6"/>
                  </a:cubicBezTo>
                  <a:cubicBezTo>
                    <a:pt x="136" y="7"/>
                    <a:pt x="136" y="11"/>
                    <a:pt x="138" y="12"/>
                  </a:cubicBezTo>
                  <a:cubicBezTo>
                    <a:pt x="140" y="13"/>
                    <a:pt x="142" y="13"/>
                    <a:pt x="144" y="13"/>
                  </a:cubicBezTo>
                  <a:cubicBezTo>
                    <a:pt x="144" y="15"/>
                    <a:pt x="146" y="22"/>
                    <a:pt x="145" y="26"/>
                  </a:cubicBezTo>
                  <a:cubicBezTo>
                    <a:pt x="144" y="29"/>
                    <a:pt x="141" y="28"/>
                    <a:pt x="140" y="33"/>
                  </a:cubicBezTo>
                  <a:cubicBezTo>
                    <a:pt x="139" y="38"/>
                    <a:pt x="140" y="49"/>
                    <a:pt x="139" y="53"/>
                  </a:cubicBezTo>
                  <a:cubicBezTo>
                    <a:pt x="138" y="58"/>
                    <a:pt x="134" y="55"/>
                    <a:pt x="133" y="58"/>
                  </a:cubicBezTo>
                  <a:cubicBezTo>
                    <a:pt x="133" y="61"/>
                    <a:pt x="137" y="67"/>
                    <a:pt x="135" y="70"/>
                  </a:cubicBezTo>
                  <a:cubicBezTo>
                    <a:pt x="133" y="73"/>
                    <a:pt x="126" y="68"/>
                    <a:pt x="124" y="72"/>
                  </a:cubicBezTo>
                  <a:cubicBezTo>
                    <a:pt x="122" y="75"/>
                    <a:pt x="126" y="82"/>
                    <a:pt x="126" y="85"/>
                  </a:cubicBezTo>
                  <a:cubicBezTo>
                    <a:pt x="125" y="88"/>
                    <a:pt x="122" y="88"/>
                    <a:pt x="121" y="91"/>
                  </a:cubicBezTo>
                  <a:cubicBezTo>
                    <a:pt x="121" y="94"/>
                    <a:pt x="123" y="100"/>
                    <a:pt x="123" y="104"/>
                  </a:cubicBezTo>
                  <a:cubicBezTo>
                    <a:pt x="123" y="109"/>
                    <a:pt x="122" y="114"/>
                    <a:pt x="122" y="117"/>
                  </a:cubicBezTo>
                  <a:cubicBezTo>
                    <a:pt x="121" y="121"/>
                    <a:pt x="121" y="125"/>
                    <a:pt x="120" y="127"/>
                  </a:cubicBezTo>
                  <a:cubicBezTo>
                    <a:pt x="119" y="130"/>
                    <a:pt x="116" y="131"/>
                    <a:pt x="117" y="134"/>
                  </a:cubicBezTo>
                  <a:cubicBezTo>
                    <a:pt x="117" y="137"/>
                    <a:pt x="121" y="140"/>
                    <a:pt x="122" y="144"/>
                  </a:cubicBezTo>
                  <a:cubicBezTo>
                    <a:pt x="123" y="147"/>
                    <a:pt x="119" y="151"/>
                    <a:pt x="120" y="154"/>
                  </a:cubicBezTo>
                  <a:cubicBezTo>
                    <a:pt x="121" y="157"/>
                    <a:pt x="125" y="157"/>
                    <a:pt x="126" y="160"/>
                  </a:cubicBezTo>
                  <a:cubicBezTo>
                    <a:pt x="126" y="162"/>
                    <a:pt x="122" y="163"/>
                    <a:pt x="123" y="167"/>
                  </a:cubicBezTo>
                  <a:cubicBezTo>
                    <a:pt x="124" y="168"/>
                    <a:pt x="124" y="169"/>
                    <a:pt x="126" y="171"/>
                  </a:cubicBezTo>
                  <a:cubicBezTo>
                    <a:pt x="122" y="169"/>
                    <a:pt x="119" y="167"/>
                    <a:pt x="117" y="167"/>
                  </a:cubicBezTo>
                  <a:cubicBezTo>
                    <a:pt x="113" y="168"/>
                    <a:pt x="116" y="171"/>
                    <a:pt x="116" y="173"/>
                  </a:cubicBezTo>
                  <a:cubicBezTo>
                    <a:pt x="116" y="175"/>
                    <a:pt x="120" y="178"/>
                    <a:pt x="117" y="179"/>
                  </a:cubicBezTo>
                  <a:cubicBezTo>
                    <a:pt x="114" y="180"/>
                    <a:pt x="110" y="172"/>
                    <a:pt x="107" y="175"/>
                  </a:cubicBezTo>
                  <a:cubicBezTo>
                    <a:pt x="103" y="178"/>
                    <a:pt x="106" y="188"/>
                    <a:pt x="104" y="192"/>
                  </a:cubicBezTo>
                  <a:cubicBezTo>
                    <a:pt x="101" y="196"/>
                    <a:pt x="98" y="194"/>
                    <a:pt x="94" y="194"/>
                  </a:cubicBezTo>
                  <a:cubicBezTo>
                    <a:pt x="91" y="194"/>
                    <a:pt x="85" y="192"/>
                    <a:pt x="82" y="194"/>
                  </a:cubicBezTo>
                  <a:cubicBezTo>
                    <a:pt x="80" y="196"/>
                    <a:pt x="84" y="201"/>
                    <a:pt x="84" y="203"/>
                  </a:cubicBezTo>
                  <a:cubicBezTo>
                    <a:pt x="84" y="204"/>
                    <a:pt x="85" y="209"/>
                    <a:pt x="87" y="211"/>
                  </a:cubicBezTo>
                  <a:cubicBezTo>
                    <a:pt x="89" y="212"/>
                    <a:pt x="94" y="217"/>
                    <a:pt x="94" y="217"/>
                  </a:cubicBezTo>
                  <a:cubicBezTo>
                    <a:pt x="94" y="217"/>
                    <a:pt x="97" y="222"/>
                    <a:pt x="98" y="225"/>
                  </a:cubicBezTo>
                  <a:cubicBezTo>
                    <a:pt x="98" y="227"/>
                    <a:pt x="98" y="237"/>
                    <a:pt x="98" y="238"/>
                  </a:cubicBezTo>
                  <a:cubicBezTo>
                    <a:pt x="97" y="239"/>
                    <a:pt x="95" y="242"/>
                    <a:pt x="93" y="243"/>
                  </a:cubicBezTo>
                  <a:cubicBezTo>
                    <a:pt x="91" y="244"/>
                    <a:pt x="89" y="245"/>
                    <a:pt x="86" y="243"/>
                  </a:cubicBezTo>
                  <a:cubicBezTo>
                    <a:pt x="83" y="242"/>
                    <a:pt x="81" y="236"/>
                    <a:pt x="78" y="234"/>
                  </a:cubicBezTo>
                  <a:cubicBezTo>
                    <a:pt x="75" y="233"/>
                    <a:pt x="72" y="229"/>
                    <a:pt x="70" y="232"/>
                  </a:cubicBezTo>
                  <a:cubicBezTo>
                    <a:pt x="68" y="235"/>
                    <a:pt x="70" y="242"/>
                    <a:pt x="71" y="245"/>
                  </a:cubicBezTo>
                  <a:cubicBezTo>
                    <a:pt x="72" y="248"/>
                    <a:pt x="74" y="249"/>
                    <a:pt x="75" y="250"/>
                  </a:cubicBezTo>
                  <a:cubicBezTo>
                    <a:pt x="77" y="252"/>
                    <a:pt x="80" y="251"/>
                    <a:pt x="81" y="255"/>
                  </a:cubicBezTo>
                  <a:cubicBezTo>
                    <a:pt x="82" y="259"/>
                    <a:pt x="83" y="268"/>
                    <a:pt x="82" y="272"/>
                  </a:cubicBezTo>
                  <a:cubicBezTo>
                    <a:pt x="80" y="276"/>
                    <a:pt x="77" y="275"/>
                    <a:pt x="75" y="274"/>
                  </a:cubicBezTo>
                  <a:cubicBezTo>
                    <a:pt x="72" y="274"/>
                    <a:pt x="70" y="271"/>
                    <a:pt x="68" y="270"/>
                  </a:cubicBezTo>
                  <a:cubicBezTo>
                    <a:pt x="66" y="269"/>
                    <a:pt x="66" y="266"/>
                    <a:pt x="63" y="267"/>
                  </a:cubicBezTo>
                  <a:cubicBezTo>
                    <a:pt x="60" y="267"/>
                    <a:pt x="58" y="273"/>
                    <a:pt x="56" y="273"/>
                  </a:cubicBezTo>
                  <a:cubicBezTo>
                    <a:pt x="53" y="273"/>
                    <a:pt x="55" y="269"/>
                    <a:pt x="54" y="267"/>
                  </a:cubicBezTo>
                  <a:cubicBezTo>
                    <a:pt x="54" y="264"/>
                    <a:pt x="55" y="259"/>
                    <a:pt x="54" y="257"/>
                  </a:cubicBezTo>
                  <a:cubicBezTo>
                    <a:pt x="52" y="254"/>
                    <a:pt x="48" y="253"/>
                    <a:pt x="45" y="253"/>
                  </a:cubicBezTo>
                  <a:cubicBezTo>
                    <a:pt x="42" y="252"/>
                    <a:pt x="39" y="254"/>
                    <a:pt x="36" y="255"/>
                  </a:cubicBezTo>
                  <a:cubicBezTo>
                    <a:pt x="33" y="255"/>
                    <a:pt x="29" y="256"/>
                    <a:pt x="27" y="255"/>
                  </a:cubicBezTo>
                  <a:cubicBezTo>
                    <a:pt x="24" y="253"/>
                    <a:pt x="27" y="249"/>
                    <a:pt x="26" y="247"/>
                  </a:cubicBezTo>
                  <a:cubicBezTo>
                    <a:pt x="24" y="245"/>
                    <a:pt x="21" y="245"/>
                    <a:pt x="19" y="244"/>
                  </a:cubicBezTo>
                  <a:cubicBezTo>
                    <a:pt x="17" y="243"/>
                    <a:pt x="21" y="241"/>
                    <a:pt x="15" y="240"/>
                  </a:cubicBezTo>
                  <a:cubicBezTo>
                    <a:pt x="12" y="240"/>
                    <a:pt x="9" y="243"/>
                    <a:pt x="5" y="246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 rot="21439583">
              <a:off x="4449148" y="1136390"/>
              <a:ext cx="1462165" cy="2828491"/>
            </a:xfrm>
            <a:custGeom>
              <a:avLst/>
              <a:gdLst/>
              <a:ahLst/>
              <a:cxnLst>
                <a:cxn ang="0">
                  <a:pos x="29" y="581"/>
                </a:cxn>
                <a:cxn ang="0">
                  <a:pos x="45" y="592"/>
                </a:cxn>
                <a:cxn ang="0">
                  <a:pos x="64" y="557"/>
                </a:cxn>
                <a:cxn ang="0">
                  <a:pos x="106" y="544"/>
                </a:cxn>
                <a:cxn ang="0">
                  <a:pos x="128" y="538"/>
                </a:cxn>
                <a:cxn ang="0">
                  <a:pos x="134" y="509"/>
                </a:cxn>
                <a:cxn ang="0">
                  <a:pos x="157" y="494"/>
                </a:cxn>
                <a:cxn ang="0">
                  <a:pos x="169" y="522"/>
                </a:cxn>
                <a:cxn ang="0">
                  <a:pos x="184" y="518"/>
                </a:cxn>
                <a:cxn ang="0">
                  <a:pos x="194" y="491"/>
                </a:cxn>
                <a:cxn ang="0">
                  <a:pos x="221" y="472"/>
                </a:cxn>
                <a:cxn ang="0">
                  <a:pos x="224" y="444"/>
                </a:cxn>
                <a:cxn ang="0">
                  <a:pos x="222" y="413"/>
                </a:cxn>
                <a:cxn ang="0">
                  <a:pos x="231" y="389"/>
                </a:cxn>
                <a:cxn ang="0">
                  <a:pos x="237" y="352"/>
                </a:cxn>
                <a:cxn ang="0">
                  <a:pos x="246" y="319"/>
                </a:cxn>
                <a:cxn ang="0">
                  <a:pos x="257" y="289"/>
                </a:cxn>
                <a:cxn ang="0">
                  <a:pos x="255" y="268"/>
                </a:cxn>
                <a:cxn ang="0">
                  <a:pos x="242" y="265"/>
                </a:cxn>
                <a:cxn ang="0">
                  <a:pos x="228" y="243"/>
                </a:cxn>
                <a:cxn ang="0">
                  <a:pos x="215" y="218"/>
                </a:cxn>
                <a:cxn ang="0">
                  <a:pos x="222" y="199"/>
                </a:cxn>
                <a:cxn ang="0">
                  <a:pos x="229" y="170"/>
                </a:cxn>
                <a:cxn ang="0">
                  <a:pos x="213" y="167"/>
                </a:cxn>
                <a:cxn ang="0">
                  <a:pos x="201" y="146"/>
                </a:cxn>
                <a:cxn ang="0">
                  <a:pos x="211" y="131"/>
                </a:cxn>
                <a:cxn ang="0">
                  <a:pos x="203" y="103"/>
                </a:cxn>
                <a:cxn ang="0">
                  <a:pos x="192" y="74"/>
                </a:cxn>
                <a:cxn ang="0">
                  <a:pos x="149" y="62"/>
                </a:cxn>
                <a:cxn ang="0">
                  <a:pos x="157" y="42"/>
                </a:cxn>
                <a:cxn ang="0">
                  <a:pos x="166" y="31"/>
                </a:cxn>
                <a:cxn ang="0">
                  <a:pos x="159" y="7"/>
                </a:cxn>
                <a:cxn ang="0">
                  <a:pos x="147" y="14"/>
                </a:cxn>
                <a:cxn ang="0">
                  <a:pos x="126" y="30"/>
                </a:cxn>
                <a:cxn ang="0">
                  <a:pos x="107" y="40"/>
                </a:cxn>
                <a:cxn ang="0">
                  <a:pos x="89" y="45"/>
                </a:cxn>
                <a:cxn ang="0">
                  <a:pos x="86" y="76"/>
                </a:cxn>
                <a:cxn ang="0">
                  <a:pos x="82" y="90"/>
                </a:cxn>
                <a:cxn ang="0">
                  <a:pos x="70" y="123"/>
                </a:cxn>
                <a:cxn ang="0">
                  <a:pos x="83" y="144"/>
                </a:cxn>
                <a:cxn ang="0">
                  <a:pos x="98" y="163"/>
                </a:cxn>
                <a:cxn ang="0">
                  <a:pos x="79" y="204"/>
                </a:cxn>
                <a:cxn ang="0">
                  <a:pos x="65" y="220"/>
                </a:cxn>
                <a:cxn ang="0">
                  <a:pos x="64" y="239"/>
                </a:cxn>
                <a:cxn ang="0">
                  <a:pos x="38" y="248"/>
                </a:cxn>
                <a:cxn ang="0">
                  <a:pos x="15" y="263"/>
                </a:cxn>
                <a:cxn ang="0">
                  <a:pos x="18" y="289"/>
                </a:cxn>
                <a:cxn ang="0">
                  <a:pos x="0" y="315"/>
                </a:cxn>
                <a:cxn ang="0">
                  <a:pos x="6" y="346"/>
                </a:cxn>
                <a:cxn ang="0">
                  <a:pos x="45" y="368"/>
                </a:cxn>
                <a:cxn ang="0">
                  <a:pos x="40" y="392"/>
                </a:cxn>
                <a:cxn ang="0">
                  <a:pos x="22" y="405"/>
                </a:cxn>
                <a:cxn ang="0">
                  <a:pos x="33" y="433"/>
                </a:cxn>
                <a:cxn ang="0">
                  <a:pos x="36" y="468"/>
                </a:cxn>
                <a:cxn ang="0">
                  <a:pos x="16" y="493"/>
                </a:cxn>
                <a:cxn ang="0">
                  <a:pos x="5" y="508"/>
                </a:cxn>
                <a:cxn ang="0">
                  <a:pos x="13" y="523"/>
                </a:cxn>
                <a:cxn ang="0">
                  <a:pos x="9" y="554"/>
                </a:cxn>
                <a:cxn ang="0">
                  <a:pos x="8" y="572"/>
                </a:cxn>
              </a:cxnLst>
              <a:rect l="0" t="0" r="r" b="b"/>
              <a:pathLst>
                <a:path w="262" h="595">
                  <a:moveTo>
                    <a:pt x="16" y="574"/>
                  </a:moveTo>
                  <a:cubicBezTo>
                    <a:pt x="17" y="576"/>
                    <a:pt x="12" y="580"/>
                    <a:pt x="15" y="582"/>
                  </a:cubicBezTo>
                  <a:cubicBezTo>
                    <a:pt x="18" y="583"/>
                    <a:pt x="25" y="578"/>
                    <a:pt x="29" y="581"/>
                  </a:cubicBezTo>
                  <a:cubicBezTo>
                    <a:pt x="32" y="583"/>
                    <a:pt x="29" y="589"/>
                    <a:pt x="30" y="592"/>
                  </a:cubicBezTo>
                  <a:cubicBezTo>
                    <a:pt x="32" y="595"/>
                    <a:pt x="35" y="594"/>
                    <a:pt x="38" y="594"/>
                  </a:cubicBezTo>
                  <a:cubicBezTo>
                    <a:pt x="40" y="594"/>
                    <a:pt x="42" y="594"/>
                    <a:pt x="45" y="592"/>
                  </a:cubicBezTo>
                  <a:cubicBezTo>
                    <a:pt x="47" y="591"/>
                    <a:pt x="51" y="591"/>
                    <a:pt x="53" y="585"/>
                  </a:cubicBezTo>
                  <a:cubicBezTo>
                    <a:pt x="55" y="579"/>
                    <a:pt x="52" y="564"/>
                    <a:pt x="54" y="559"/>
                  </a:cubicBezTo>
                  <a:cubicBezTo>
                    <a:pt x="56" y="553"/>
                    <a:pt x="60" y="558"/>
                    <a:pt x="64" y="557"/>
                  </a:cubicBezTo>
                  <a:cubicBezTo>
                    <a:pt x="68" y="556"/>
                    <a:pt x="70" y="553"/>
                    <a:pt x="76" y="552"/>
                  </a:cubicBezTo>
                  <a:cubicBezTo>
                    <a:pt x="81" y="551"/>
                    <a:pt x="89" y="552"/>
                    <a:pt x="94" y="551"/>
                  </a:cubicBezTo>
                  <a:cubicBezTo>
                    <a:pt x="100" y="549"/>
                    <a:pt x="102" y="544"/>
                    <a:pt x="106" y="544"/>
                  </a:cubicBezTo>
                  <a:cubicBezTo>
                    <a:pt x="109" y="543"/>
                    <a:pt x="110" y="543"/>
                    <a:pt x="112" y="544"/>
                  </a:cubicBezTo>
                  <a:cubicBezTo>
                    <a:pt x="112" y="539"/>
                    <a:pt x="113" y="536"/>
                    <a:pt x="117" y="534"/>
                  </a:cubicBezTo>
                  <a:cubicBezTo>
                    <a:pt x="121" y="533"/>
                    <a:pt x="125" y="539"/>
                    <a:pt x="128" y="538"/>
                  </a:cubicBezTo>
                  <a:cubicBezTo>
                    <a:pt x="132" y="536"/>
                    <a:pt x="128" y="531"/>
                    <a:pt x="128" y="528"/>
                  </a:cubicBezTo>
                  <a:cubicBezTo>
                    <a:pt x="127" y="524"/>
                    <a:pt x="126" y="518"/>
                    <a:pt x="127" y="514"/>
                  </a:cubicBezTo>
                  <a:cubicBezTo>
                    <a:pt x="128" y="511"/>
                    <a:pt x="133" y="513"/>
                    <a:pt x="134" y="509"/>
                  </a:cubicBezTo>
                  <a:cubicBezTo>
                    <a:pt x="135" y="505"/>
                    <a:pt x="128" y="497"/>
                    <a:pt x="132" y="494"/>
                  </a:cubicBezTo>
                  <a:cubicBezTo>
                    <a:pt x="136" y="491"/>
                    <a:pt x="143" y="499"/>
                    <a:pt x="147" y="499"/>
                  </a:cubicBezTo>
                  <a:cubicBezTo>
                    <a:pt x="152" y="499"/>
                    <a:pt x="154" y="491"/>
                    <a:pt x="157" y="494"/>
                  </a:cubicBezTo>
                  <a:cubicBezTo>
                    <a:pt x="160" y="496"/>
                    <a:pt x="155" y="504"/>
                    <a:pt x="157" y="507"/>
                  </a:cubicBezTo>
                  <a:cubicBezTo>
                    <a:pt x="160" y="510"/>
                    <a:pt x="166" y="508"/>
                    <a:pt x="168" y="511"/>
                  </a:cubicBezTo>
                  <a:cubicBezTo>
                    <a:pt x="170" y="514"/>
                    <a:pt x="168" y="518"/>
                    <a:pt x="169" y="522"/>
                  </a:cubicBezTo>
                  <a:cubicBezTo>
                    <a:pt x="170" y="526"/>
                    <a:pt x="171" y="531"/>
                    <a:pt x="173" y="533"/>
                  </a:cubicBezTo>
                  <a:cubicBezTo>
                    <a:pt x="176" y="536"/>
                    <a:pt x="180" y="540"/>
                    <a:pt x="182" y="536"/>
                  </a:cubicBezTo>
                  <a:cubicBezTo>
                    <a:pt x="185" y="532"/>
                    <a:pt x="182" y="522"/>
                    <a:pt x="184" y="518"/>
                  </a:cubicBezTo>
                  <a:cubicBezTo>
                    <a:pt x="185" y="513"/>
                    <a:pt x="190" y="515"/>
                    <a:pt x="190" y="512"/>
                  </a:cubicBezTo>
                  <a:cubicBezTo>
                    <a:pt x="191" y="509"/>
                    <a:pt x="186" y="506"/>
                    <a:pt x="186" y="502"/>
                  </a:cubicBezTo>
                  <a:cubicBezTo>
                    <a:pt x="187" y="498"/>
                    <a:pt x="192" y="496"/>
                    <a:pt x="194" y="491"/>
                  </a:cubicBezTo>
                  <a:cubicBezTo>
                    <a:pt x="195" y="487"/>
                    <a:pt x="191" y="481"/>
                    <a:pt x="194" y="477"/>
                  </a:cubicBezTo>
                  <a:cubicBezTo>
                    <a:pt x="198" y="473"/>
                    <a:pt x="207" y="472"/>
                    <a:pt x="212" y="471"/>
                  </a:cubicBezTo>
                  <a:cubicBezTo>
                    <a:pt x="216" y="470"/>
                    <a:pt x="217" y="474"/>
                    <a:pt x="221" y="472"/>
                  </a:cubicBezTo>
                  <a:cubicBezTo>
                    <a:pt x="225" y="469"/>
                    <a:pt x="229" y="465"/>
                    <a:pt x="233" y="455"/>
                  </a:cubicBezTo>
                  <a:cubicBezTo>
                    <a:pt x="231" y="452"/>
                    <a:pt x="233" y="451"/>
                    <a:pt x="232" y="449"/>
                  </a:cubicBezTo>
                  <a:cubicBezTo>
                    <a:pt x="230" y="446"/>
                    <a:pt x="227" y="446"/>
                    <a:pt x="224" y="444"/>
                  </a:cubicBezTo>
                  <a:cubicBezTo>
                    <a:pt x="222" y="442"/>
                    <a:pt x="217" y="439"/>
                    <a:pt x="216" y="435"/>
                  </a:cubicBezTo>
                  <a:cubicBezTo>
                    <a:pt x="215" y="430"/>
                    <a:pt x="217" y="423"/>
                    <a:pt x="218" y="419"/>
                  </a:cubicBezTo>
                  <a:cubicBezTo>
                    <a:pt x="219" y="415"/>
                    <a:pt x="221" y="415"/>
                    <a:pt x="222" y="413"/>
                  </a:cubicBezTo>
                  <a:cubicBezTo>
                    <a:pt x="224" y="411"/>
                    <a:pt x="224" y="409"/>
                    <a:pt x="225" y="405"/>
                  </a:cubicBezTo>
                  <a:cubicBezTo>
                    <a:pt x="225" y="402"/>
                    <a:pt x="225" y="396"/>
                    <a:pt x="226" y="393"/>
                  </a:cubicBezTo>
                  <a:cubicBezTo>
                    <a:pt x="227" y="390"/>
                    <a:pt x="230" y="393"/>
                    <a:pt x="231" y="389"/>
                  </a:cubicBezTo>
                  <a:cubicBezTo>
                    <a:pt x="232" y="384"/>
                    <a:pt x="231" y="374"/>
                    <a:pt x="231" y="369"/>
                  </a:cubicBezTo>
                  <a:cubicBezTo>
                    <a:pt x="231" y="364"/>
                    <a:pt x="230" y="362"/>
                    <a:pt x="231" y="359"/>
                  </a:cubicBezTo>
                  <a:cubicBezTo>
                    <a:pt x="233" y="356"/>
                    <a:pt x="236" y="355"/>
                    <a:pt x="237" y="352"/>
                  </a:cubicBezTo>
                  <a:cubicBezTo>
                    <a:pt x="239" y="349"/>
                    <a:pt x="237" y="344"/>
                    <a:pt x="238" y="341"/>
                  </a:cubicBezTo>
                  <a:cubicBezTo>
                    <a:pt x="239" y="338"/>
                    <a:pt x="243" y="340"/>
                    <a:pt x="245" y="336"/>
                  </a:cubicBezTo>
                  <a:cubicBezTo>
                    <a:pt x="246" y="332"/>
                    <a:pt x="245" y="322"/>
                    <a:pt x="246" y="319"/>
                  </a:cubicBezTo>
                  <a:cubicBezTo>
                    <a:pt x="247" y="315"/>
                    <a:pt x="250" y="321"/>
                    <a:pt x="251" y="316"/>
                  </a:cubicBezTo>
                  <a:cubicBezTo>
                    <a:pt x="252" y="312"/>
                    <a:pt x="250" y="300"/>
                    <a:pt x="252" y="295"/>
                  </a:cubicBezTo>
                  <a:cubicBezTo>
                    <a:pt x="253" y="290"/>
                    <a:pt x="255" y="291"/>
                    <a:pt x="257" y="289"/>
                  </a:cubicBezTo>
                  <a:cubicBezTo>
                    <a:pt x="259" y="286"/>
                    <a:pt x="261" y="282"/>
                    <a:pt x="261" y="279"/>
                  </a:cubicBezTo>
                  <a:cubicBezTo>
                    <a:pt x="262" y="276"/>
                    <a:pt x="262" y="273"/>
                    <a:pt x="261" y="271"/>
                  </a:cubicBezTo>
                  <a:cubicBezTo>
                    <a:pt x="259" y="269"/>
                    <a:pt x="257" y="267"/>
                    <a:pt x="255" y="268"/>
                  </a:cubicBezTo>
                  <a:cubicBezTo>
                    <a:pt x="253" y="268"/>
                    <a:pt x="253" y="274"/>
                    <a:pt x="250" y="274"/>
                  </a:cubicBezTo>
                  <a:cubicBezTo>
                    <a:pt x="248" y="275"/>
                    <a:pt x="246" y="271"/>
                    <a:pt x="245" y="270"/>
                  </a:cubicBezTo>
                  <a:cubicBezTo>
                    <a:pt x="243" y="268"/>
                    <a:pt x="243" y="267"/>
                    <a:pt x="242" y="265"/>
                  </a:cubicBezTo>
                  <a:cubicBezTo>
                    <a:pt x="241" y="264"/>
                    <a:pt x="241" y="263"/>
                    <a:pt x="238" y="262"/>
                  </a:cubicBezTo>
                  <a:cubicBezTo>
                    <a:pt x="236" y="261"/>
                    <a:pt x="229" y="264"/>
                    <a:pt x="227" y="260"/>
                  </a:cubicBezTo>
                  <a:cubicBezTo>
                    <a:pt x="225" y="255"/>
                    <a:pt x="229" y="247"/>
                    <a:pt x="228" y="243"/>
                  </a:cubicBezTo>
                  <a:cubicBezTo>
                    <a:pt x="227" y="239"/>
                    <a:pt x="224" y="240"/>
                    <a:pt x="222" y="237"/>
                  </a:cubicBezTo>
                  <a:cubicBezTo>
                    <a:pt x="220" y="235"/>
                    <a:pt x="218" y="232"/>
                    <a:pt x="217" y="229"/>
                  </a:cubicBezTo>
                  <a:cubicBezTo>
                    <a:pt x="216" y="226"/>
                    <a:pt x="215" y="221"/>
                    <a:pt x="215" y="218"/>
                  </a:cubicBezTo>
                  <a:cubicBezTo>
                    <a:pt x="215" y="215"/>
                    <a:pt x="214" y="213"/>
                    <a:pt x="216" y="211"/>
                  </a:cubicBezTo>
                  <a:cubicBezTo>
                    <a:pt x="217" y="209"/>
                    <a:pt x="220" y="209"/>
                    <a:pt x="222" y="207"/>
                  </a:cubicBezTo>
                  <a:cubicBezTo>
                    <a:pt x="223" y="205"/>
                    <a:pt x="221" y="201"/>
                    <a:pt x="222" y="199"/>
                  </a:cubicBezTo>
                  <a:cubicBezTo>
                    <a:pt x="223" y="197"/>
                    <a:pt x="226" y="200"/>
                    <a:pt x="227" y="197"/>
                  </a:cubicBezTo>
                  <a:cubicBezTo>
                    <a:pt x="228" y="194"/>
                    <a:pt x="229" y="189"/>
                    <a:pt x="229" y="184"/>
                  </a:cubicBezTo>
                  <a:cubicBezTo>
                    <a:pt x="229" y="180"/>
                    <a:pt x="230" y="174"/>
                    <a:pt x="229" y="170"/>
                  </a:cubicBezTo>
                  <a:cubicBezTo>
                    <a:pt x="229" y="167"/>
                    <a:pt x="227" y="166"/>
                    <a:pt x="225" y="166"/>
                  </a:cubicBezTo>
                  <a:cubicBezTo>
                    <a:pt x="224" y="165"/>
                    <a:pt x="223" y="167"/>
                    <a:pt x="220" y="167"/>
                  </a:cubicBezTo>
                  <a:cubicBezTo>
                    <a:pt x="218" y="168"/>
                    <a:pt x="215" y="168"/>
                    <a:pt x="213" y="167"/>
                  </a:cubicBezTo>
                  <a:cubicBezTo>
                    <a:pt x="210" y="167"/>
                    <a:pt x="208" y="164"/>
                    <a:pt x="206" y="163"/>
                  </a:cubicBezTo>
                  <a:cubicBezTo>
                    <a:pt x="204" y="162"/>
                    <a:pt x="202" y="162"/>
                    <a:pt x="201" y="159"/>
                  </a:cubicBezTo>
                  <a:cubicBezTo>
                    <a:pt x="200" y="156"/>
                    <a:pt x="200" y="149"/>
                    <a:pt x="201" y="146"/>
                  </a:cubicBezTo>
                  <a:cubicBezTo>
                    <a:pt x="202" y="143"/>
                    <a:pt x="204" y="143"/>
                    <a:pt x="206" y="142"/>
                  </a:cubicBezTo>
                  <a:cubicBezTo>
                    <a:pt x="207" y="140"/>
                    <a:pt x="209" y="140"/>
                    <a:pt x="210" y="138"/>
                  </a:cubicBezTo>
                  <a:cubicBezTo>
                    <a:pt x="211" y="136"/>
                    <a:pt x="211" y="134"/>
                    <a:pt x="211" y="131"/>
                  </a:cubicBezTo>
                  <a:cubicBezTo>
                    <a:pt x="210" y="129"/>
                    <a:pt x="208" y="126"/>
                    <a:pt x="207" y="125"/>
                  </a:cubicBezTo>
                  <a:cubicBezTo>
                    <a:pt x="206" y="123"/>
                    <a:pt x="204" y="125"/>
                    <a:pt x="203" y="121"/>
                  </a:cubicBezTo>
                  <a:cubicBezTo>
                    <a:pt x="203" y="117"/>
                    <a:pt x="204" y="108"/>
                    <a:pt x="203" y="103"/>
                  </a:cubicBezTo>
                  <a:cubicBezTo>
                    <a:pt x="203" y="98"/>
                    <a:pt x="201" y="96"/>
                    <a:pt x="200" y="92"/>
                  </a:cubicBezTo>
                  <a:cubicBezTo>
                    <a:pt x="199" y="89"/>
                    <a:pt x="197" y="85"/>
                    <a:pt x="196" y="82"/>
                  </a:cubicBezTo>
                  <a:cubicBezTo>
                    <a:pt x="195" y="79"/>
                    <a:pt x="195" y="77"/>
                    <a:pt x="192" y="74"/>
                  </a:cubicBezTo>
                  <a:cubicBezTo>
                    <a:pt x="189" y="71"/>
                    <a:pt x="184" y="67"/>
                    <a:pt x="178" y="65"/>
                  </a:cubicBezTo>
                  <a:cubicBezTo>
                    <a:pt x="173" y="63"/>
                    <a:pt x="162" y="64"/>
                    <a:pt x="158" y="64"/>
                  </a:cubicBezTo>
                  <a:cubicBezTo>
                    <a:pt x="153" y="64"/>
                    <a:pt x="151" y="64"/>
                    <a:pt x="149" y="62"/>
                  </a:cubicBezTo>
                  <a:cubicBezTo>
                    <a:pt x="147" y="61"/>
                    <a:pt x="147" y="58"/>
                    <a:pt x="149" y="57"/>
                  </a:cubicBezTo>
                  <a:cubicBezTo>
                    <a:pt x="150" y="55"/>
                    <a:pt x="154" y="57"/>
                    <a:pt x="155" y="55"/>
                  </a:cubicBezTo>
                  <a:cubicBezTo>
                    <a:pt x="157" y="52"/>
                    <a:pt x="154" y="45"/>
                    <a:pt x="157" y="42"/>
                  </a:cubicBezTo>
                  <a:cubicBezTo>
                    <a:pt x="160" y="40"/>
                    <a:pt x="164" y="45"/>
                    <a:pt x="167" y="43"/>
                  </a:cubicBezTo>
                  <a:cubicBezTo>
                    <a:pt x="170" y="42"/>
                    <a:pt x="171" y="37"/>
                    <a:pt x="171" y="35"/>
                  </a:cubicBezTo>
                  <a:cubicBezTo>
                    <a:pt x="171" y="32"/>
                    <a:pt x="167" y="33"/>
                    <a:pt x="166" y="31"/>
                  </a:cubicBezTo>
                  <a:cubicBezTo>
                    <a:pt x="165" y="29"/>
                    <a:pt x="167" y="25"/>
                    <a:pt x="166" y="22"/>
                  </a:cubicBezTo>
                  <a:cubicBezTo>
                    <a:pt x="166" y="19"/>
                    <a:pt x="163" y="18"/>
                    <a:pt x="161" y="15"/>
                  </a:cubicBezTo>
                  <a:cubicBezTo>
                    <a:pt x="160" y="13"/>
                    <a:pt x="161" y="9"/>
                    <a:pt x="159" y="7"/>
                  </a:cubicBezTo>
                  <a:cubicBezTo>
                    <a:pt x="158" y="5"/>
                    <a:pt x="155" y="4"/>
                    <a:pt x="153" y="3"/>
                  </a:cubicBezTo>
                  <a:cubicBezTo>
                    <a:pt x="151" y="2"/>
                    <a:pt x="149" y="0"/>
                    <a:pt x="147" y="3"/>
                  </a:cubicBezTo>
                  <a:cubicBezTo>
                    <a:pt x="146" y="5"/>
                    <a:pt x="146" y="11"/>
                    <a:pt x="147" y="14"/>
                  </a:cubicBezTo>
                  <a:cubicBezTo>
                    <a:pt x="148" y="17"/>
                    <a:pt x="152" y="17"/>
                    <a:pt x="153" y="20"/>
                  </a:cubicBezTo>
                  <a:cubicBezTo>
                    <a:pt x="153" y="23"/>
                    <a:pt x="156" y="29"/>
                    <a:pt x="150" y="31"/>
                  </a:cubicBezTo>
                  <a:cubicBezTo>
                    <a:pt x="145" y="33"/>
                    <a:pt x="132" y="28"/>
                    <a:pt x="126" y="30"/>
                  </a:cubicBezTo>
                  <a:cubicBezTo>
                    <a:pt x="121" y="32"/>
                    <a:pt x="127" y="39"/>
                    <a:pt x="124" y="40"/>
                  </a:cubicBezTo>
                  <a:cubicBezTo>
                    <a:pt x="120" y="41"/>
                    <a:pt x="115" y="35"/>
                    <a:pt x="112" y="34"/>
                  </a:cubicBezTo>
                  <a:cubicBezTo>
                    <a:pt x="108" y="34"/>
                    <a:pt x="110" y="39"/>
                    <a:pt x="107" y="40"/>
                  </a:cubicBezTo>
                  <a:cubicBezTo>
                    <a:pt x="105" y="40"/>
                    <a:pt x="102" y="39"/>
                    <a:pt x="99" y="37"/>
                  </a:cubicBezTo>
                  <a:cubicBezTo>
                    <a:pt x="96" y="35"/>
                    <a:pt x="95" y="26"/>
                    <a:pt x="92" y="29"/>
                  </a:cubicBezTo>
                  <a:cubicBezTo>
                    <a:pt x="88" y="32"/>
                    <a:pt x="89" y="39"/>
                    <a:pt x="89" y="45"/>
                  </a:cubicBezTo>
                  <a:cubicBezTo>
                    <a:pt x="89" y="50"/>
                    <a:pt x="91" y="58"/>
                    <a:pt x="91" y="61"/>
                  </a:cubicBezTo>
                  <a:cubicBezTo>
                    <a:pt x="90" y="65"/>
                    <a:pt x="87" y="64"/>
                    <a:pt x="87" y="67"/>
                  </a:cubicBezTo>
                  <a:cubicBezTo>
                    <a:pt x="86" y="69"/>
                    <a:pt x="85" y="73"/>
                    <a:pt x="86" y="76"/>
                  </a:cubicBezTo>
                  <a:cubicBezTo>
                    <a:pt x="87" y="80"/>
                    <a:pt x="92" y="82"/>
                    <a:pt x="93" y="85"/>
                  </a:cubicBezTo>
                  <a:cubicBezTo>
                    <a:pt x="94" y="88"/>
                    <a:pt x="95" y="90"/>
                    <a:pt x="92" y="91"/>
                  </a:cubicBezTo>
                  <a:cubicBezTo>
                    <a:pt x="90" y="92"/>
                    <a:pt x="84" y="85"/>
                    <a:pt x="82" y="90"/>
                  </a:cubicBezTo>
                  <a:cubicBezTo>
                    <a:pt x="79" y="94"/>
                    <a:pt x="83" y="107"/>
                    <a:pt x="81" y="112"/>
                  </a:cubicBezTo>
                  <a:cubicBezTo>
                    <a:pt x="78" y="117"/>
                    <a:pt x="72" y="109"/>
                    <a:pt x="69" y="112"/>
                  </a:cubicBezTo>
                  <a:cubicBezTo>
                    <a:pt x="67" y="115"/>
                    <a:pt x="69" y="120"/>
                    <a:pt x="70" y="123"/>
                  </a:cubicBezTo>
                  <a:cubicBezTo>
                    <a:pt x="71" y="126"/>
                    <a:pt x="72" y="128"/>
                    <a:pt x="75" y="129"/>
                  </a:cubicBezTo>
                  <a:cubicBezTo>
                    <a:pt x="77" y="131"/>
                    <a:pt x="80" y="126"/>
                    <a:pt x="82" y="129"/>
                  </a:cubicBezTo>
                  <a:cubicBezTo>
                    <a:pt x="84" y="132"/>
                    <a:pt x="81" y="140"/>
                    <a:pt x="83" y="144"/>
                  </a:cubicBezTo>
                  <a:cubicBezTo>
                    <a:pt x="85" y="148"/>
                    <a:pt x="91" y="147"/>
                    <a:pt x="93" y="149"/>
                  </a:cubicBezTo>
                  <a:cubicBezTo>
                    <a:pt x="96" y="151"/>
                    <a:pt x="98" y="153"/>
                    <a:pt x="99" y="155"/>
                  </a:cubicBezTo>
                  <a:cubicBezTo>
                    <a:pt x="99" y="158"/>
                    <a:pt x="99" y="160"/>
                    <a:pt x="98" y="163"/>
                  </a:cubicBezTo>
                  <a:cubicBezTo>
                    <a:pt x="97" y="166"/>
                    <a:pt x="93" y="169"/>
                    <a:pt x="91" y="171"/>
                  </a:cubicBezTo>
                  <a:cubicBezTo>
                    <a:pt x="88" y="174"/>
                    <a:pt x="85" y="171"/>
                    <a:pt x="83" y="177"/>
                  </a:cubicBezTo>
                  <a:cubicBezTo>
                    <a:pt x="81" y="183"/>
                    <a:pt x="81" y="198"/>
                    <a:pt x="79" y="204"/>
                  </a:cubicBezTo>
                  <a:cubicBezTo>
                    <a:pt x="77" y="209"/>
                    <a:pt x="75" y="205"/>
                    <a:pt x="73" y="207"/>
                  </a:cubicBezTo>
                  <a:cubicBezTo>
                    <a:pt x="72" y="209"/>
                    <a:pt x="74" y="212"/>
                    <a:pt x="72" y="214"/>
                  </a:cubicBezTo>
                  <a:cubicBezTo>
                    <a:pt x="71" y="217"/>
                    <a:pt x="67" y="218"/>
                    <a:pt x="65" y="220"/>
                  </a:cubicBezTo>
                  <a:cubicBezTo>
                    <a:pt x="63" y="222"/>
                    <a:pt x="61" y="222"/>
                    <a:pt x="61" y="225"/>
                  </a:cubicBezTo>
                  <a:cubicBezTo>
                    <a:pt x="62" y="227"/>
                    <a:pt x="66" y="228"/>
                    <a:pt x="66" y="231"/>
                  </a:cubicBezTo>
                  <a:cubicBezTo>
                    <a:pt x="66" y="234"/>
                    <a:pt x="66" y="237"/>
                    <a:pt x="64" y="239"/>
                  </a:cubicBezTo>
                  <a:cubicBezTo>
                    <a:pt x="61" y="240"/>
                    <a:pt x="55" y="237"/>
                    <a:pt x="52" y="239"/>
                  </a:cubicBezTo>
                  <a:cubicBezTo>
                    <a:pt x="49" y="241"/>
                    <a:pt x="51" y="246"/>
                    <a:pt x="49" y="248"/>
                  </a:cubicBezTo>
                  <a:cubicBezTo>
                    <a:pt x="46" y="250"/>
                    <a:pt x="40" y="245"/>
                    <a:pt x="38" y="248"/>
                  </a:cubicBezTo>
                  <a:cubicBezTo>
                    <a:pt x="35" y="251"/>
                    <a:pt x="40" y="258"/>
                    <a:pt x="37" y="261"/>
                  </a:cubicBezTo>
                  <a:cubicBezTo>
                    <a:pt x="34" y="264"/>
                    <a:pt x="29" y="261"/>
                    <a:pt x="25" y="261"/>
                  </a:cubicBezTo>
                  <a:cubicBezTo>
                    <a:pt x="21" y="262"/>
                    <a:pt x="16" y="259"/>
                    <a:pt x="15" y="263"/>
                  </a:cubicBezTo>
                  <a:cubicBezTo>
                    <a:pt x="14" y="267"/>
                    <a:pt x="21" y="268"/>
                    <a:pt x="23" y="272"/>
                  </a:cubicBezTo>
                  <a:cubicBezTo>
                    <a:pt x="24" y="275"/>
                    <a:pt x="24" y="280"/>
                    <a:pt x="23" y="283"/>
                  </a:cubicBezTo>
                  <a:cubicBezTo>
                    <a:pt x="22" y="286"/>
                    <a:pt x="21" y="288"/>
                    <a:pt x="18" y="289"/>
                  </a:cubicBezTo>
                  <a:cubicBezTo>
                    <a:pt x="16" y="290"/>
                    <a:pt x="11" y="284"/>
                    <a:pt x="9" y="288"/>
                  </a:cubicBezTo>
                  <a:cubicBezTo>
                    <a:pt x="6" y="293"/>
                    <a:pt x="9" y="304"/>
                    <a:pt x="8" y="308"/>
                  </a:cubicBezTo>
                  <a:cubicBezTo>
                    <a:pt x="6" y="313"/>
                    <a:pt x="1" y="312"/>
                    <a:pt x="0" y="315"/>
                  </a:cubicBezTo>
                  <a:cubicBezTo>
                    <a:pt x="0" y="317"/>
                    <a:pt x="4" y="316"/>
                    <a:pt x="5" y="319"/>
                  </a:cubicBezTo>
                  <a:cubicBezTo>
                    <a:pt x="5" y="322"/>
                    <a:pt x="4" y="328"/>
                    <a:pt x="4" y="332"/>
                  </a:cubicBezTo>
                  <a:cubicBezTo>
                    <a:pt x="4" y="337"/>
                    <a:pt x="3" y="341"/>
                    <a:pt x="6" y="346"/>
                  </a:cubicBezTo>
                  <a:cubicBezTo>
                    <a:pt x="9" y="350"/>
                    <a:pt x="16" y="357"/>
                    <a:pt x="22" y="360"/>
                  </a:cubicBezTo>
                  <a:cubicBezTo>
                    <a:pt x="28" y="363"/>
                    <a:pt x="36" y="359"/>
                    <a:pt x="40" y="361"/>
                  </a:cubicBezTo>
                  <a:cubicBezTo>
                    <a:pt x="45" y="362"/>
                    <a:pt x="45" y="365"/>
                    <a:pt x="45" y="368"/>
                  </a:cubicBezTo>
                  <a:cubicBezTo>
                    <a:pt x="45" y="371"/>
                    <a:pt x="41" y="373"/>
                    <a:pt x="41" y="376"/>
                  </a:cubicBezTo>
                  <a:cubicBezTo>
                    <a:pt x="41" y="380"/>
                    <a:pt x="45" y="384"/>
                    <a:pt x="45" y="387"/>
                  </a:cubicBezTo>
                  <a:cubicBezTo>
                    <a:pt x="45" y="390"/>
                    <a:pt x="41" y="389"/>
                    <a:pt x="40" y="392"/>
                  </a:cubicBezTo>
                  <a:cubicBezTo>
                    <a:pt x="39" y="394"/>
                    <a:pt x="47" y="397"/>
                    <a:pt x="43" y="399"/>
                  </a:cubicBezTo>
                  <a:cubicBezTo>
                    <a:pt x="38" y="400"/>
                    <a:pt x="27" y="397"/>
                    <a:pt x="23" y="399"/>
                  </a:cubicBezTo>
                  <a:cubicBezTo>
                    <a:pt x="19" y="400"/>
                    <a:pt x="23" y="402"/>
                    <a:pt x="22" y="405"/>
                  </a:cubicBezTo>
                  <a:cubicBezTo>
                    <a:pt x="20" y="407"/>
                    <a:pt x="14" y="411"/>
                    <a:pt x="14" y="416"/>
                  </a:cubicBezTo>
                  <a:cubicBezTo>
                    <a:pt x="13" y="421"/>
                    <a:pt x="16" y="430"/>
                    <a:pt x="20" y="433"/>
                  </a:cubicBezTo>
                  <a:cubicBezTo>
                    <a:pt x="24" y="437"/>
                    <a:pt x="30" y="429"/>
                    <a:pt x="33" y="433"/>
                  </a:cubicBezTo>
                  <a:cubicBezTo>
                    <a:pt x="36" y="437"/>
                    <a:pt x="32" y="446"/>
                    <a:pt x="33" y="450"/>
                  </a:cubicBezTo>
                  <a:cubicBezTo>
                    <a:pt x="34" y="454"/>
                    <a:pt x="38" y="454"/>
                    <a:pt x="39" y="457"/>
                  </a:cubicBezTo>
                  <a:cubicBezTo>
                    <a:pt x="39" y="460"/>
                    <a:pt x="38" y="466"/>
                    <a:pt x="36" y="468"/>
                  </a:cubicBezTo>
                  <a:cubicBezTo>
                    <a:pt x="34" y="470"/>
                    <a:pt x="33" y="464"/>
                    <a:pt x="28" y="468"/>
                  </a:cubicBezTo>
                  <a:cubicBezTo>
                    <a:pt x="24" y="472"/>
                    <a:pt x="14" y="484"/>
                    <a:pt x="12" y="489"/>
                  </a:cubicBezTo>
                  <a:cubicBezTo>
                    <a:pt x="9" y="494"/>
                    <a:pt x="15" y="491"/>
                    <a:pt x="16" y="493"/>
                  </a:cubicBezTo>
                  <a:cubicBezTo>
                    <a:pt x="17" y="496"/>
                    <a:pt x="19" y="499"/>
                    <a:pt x="16" y="501"/>
                  </a:cubicBezTo>
                  <a:cubicBezTo>
                    <a:pt x="14" y="503"/>
                    <a:pt x="10" y="500"/>
                    <a:pt x="8" y="501"/>
                  </a:cubicBezTo>
                  <a:cubicBezTo>
                    <a:pt x="5" y="503"/>
                    <a:pt x="8" y="507"/>
                    <a:pt x="5" y="508"/>
                  </a:cubicBezTo>
                  <a:cubicBezTo>
                    <a:pt x="5" y="509"/>
                    <a:pt x="4" y="509"/>
                    <a:pt x="3" y="509"/>
                  </a:cubicBezTo>
                  <a:cubicBezTo>
                    <a:pt x="4" y="512"/>
                    <a:pt x="4" y="515"/>
                    <a:pt x="5" y="517"/>
                  </a:cubicBezTo>
                  <a:cubicBezTo>
                    <a:pt x="7" y="520"/>
                    <a:pt x="12" y="521"/>
                    <a:pt x="13" y="523"/>
                  </a:cubicBezTo>
                  <a:cubicBezTo>
                    <a:pt x="15" y="525"/>
                    <a:pt x="16" y="527"/>
                    <a:pt x="15" y="529"/>
                  </a:cubicBezTo>
                  <a:cubicBezTo>
                    <a:pt x="14" y="532"/>
                    <a:pt x="9" y="532"/>
                    <a:pt x="8" y="536"/>
                  </a:cubicBezTo>
                  <a:cubicBezTo>
                    <a:pt x="7" y="541"/>
                    <a:pt x="9" y="551"/>
                    <a:pt x="9" y="554"/>
                  </a:cubicBezTo>
                  <a:cubicBezTo>
                    <a:pt x="9" y="557"/>
                    <a:pt x="11" y="556"/>
                    <a:pt x="11" y="557"/>
                  </a:cubicBezTo>
                  <a:cubicBezTo>
                    <a:pt x="11" y="558"/>
                    <a:pt x="8" y="565"/>
                    <a:pt x="8" y="566"/>
                  </a:cubicBezTo>
                  <a:cubicBezTo>
                    <a:pt x="8" y="567"/>
                    <a:pt x="6" y="571"/>
                    <a:pt x="8" y="572"/>
                  </a:cubicBezTo>
                  <a:cubicBezTo>
                    <a:pt x="10" y="574"/>
                    <a:pt x="14" y="572"/>
                    <a:pt x="16" y="574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75800" indent="-4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 rot="21439583">
              <a:off x="4403946" y="4657555"/>
              <a:ext cx="832093" cy="926370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79" y="17"/>
                </a:cxn>
                <a:cxn ang="0">
                  <a:pos x="92" y="22"/>
                </a:cxn>
                <a:cxn ang="0">
                  <a:pos x="109" y="13"/>
                </a:cxn>
                <a:cxn ang="0">
                  <a:pos x="137" y="12"/>
                </a:cxn>
                <a:cxn ang="0">
                  <a:pos x="144" y="26"/>
                </a:cxn>
                <a:cxn ang="0">
                  <a:pos x="148" y="33"/>
                </a:cxn>
                <a:cxn ang="0">
                  <a:pos x="144" y="39"/>
                </a:cxn>
                <a:cxn ang="0">
                  <a:pos x="140" y="56"/>
                </a:cxn>
                <a:cxn ang="0">
                  <a:pos x="142" y="65"/>
                </a:cxn>
                <a:cxn ang="0">
                  <a:pos x="143" y="79"/>
                </a:cxn>
                <a:cxn ang="0">
                  <a:pos x="138" y="91"/>
                </a:cxn>
                <a:cxn ang="0">
                  <a:pos x="131" y="94"/>
                </a:cxn>
                <a:cxn ang="0">
                  <a:pos x="116" y="99"/>
                </a:cxn>
                <a:cxn ang="0">
                  <a:pos x="107" y="114"/>
                </a:cxn>
                <a:cxn ang="0">
                  <a:pos x="105" y="124"/>
                </a:cxn>
                <a:cxn ang="0">
                  <a:pos x="99" y="132"/>
                </a:cxn>
                <a:cxn ang="0">
                  <a:pos x="89" y="126"/>
                </a:cxn>
                <a:cxn ang="0">
                  <a:pos x="80" y="133"/>
                </a:cxn>
                <a:cxn ang="0">
                  <a:pos x="70" y="149"/>
                </a:cxn>
                <a:cxn ang="0">
                  <a:pos x="56" y="155"/>
                </a:cxn>
                <a:cxn ang="0">
                  <a:pos x="51" y="170"/>
                </a:cxn>
                <a:cxn ang="0">
                  <a:pos x="58" y="187"/>
                </a:cxn>
                <a:cxn ang="0">
                  <a:pos x="40" y="188"/>
                </a:cxn>
                <a:cxn ang="0">
                  <a:pos x="26" y="195"/>
                </a:cxn>
                <a:cxn ang="0">
                  <a:pos x="19" y="171"/>
                </a:cxn>
                <a:cxn ang="0">
                  <a:pos x="11" y="151"/>
                </a:cxn>
                <a:cxn ang="0">
                  <a:pos x="1" y="126"/>
                </a:cxn>
                <a:cxn ang="0">
                  <a:pos x="6" y="106"/>
                </a:cxn>
                <a:cxn ang="0">
                  <a:pos x="13" y="90"/>
                </a:cxn>
                <a:cxn ang="0">
                  <a:pos x="24" y="74"/>
                </a:cxn>
                <a:cxn ang="0">
                  <a:pos x="30" y="61"/>
                </a:cxn>
                <a:cxn ang="0">
                  <a:pos x="49" y="58"/>
                </a:cxn>
                <a:cxn ang="0">
                  <a:pos x="56" y="33"/>
                </a:cxn>
                <a:cxn ang="0">
                  <a:pos x="56" y="18"/>
                </a:cxn>
                <a:cxn ang="0">
                  <a:pos x="18" y="170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2" y="2"/>
                </a:cxn>
                <a:cxn ang="0">
                  <a:pos x="142" y="2"/>
                </a:cxn>
                <a:cxn ang="0">
                  <a:pos x="142" y="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43" y="0"/>
                </a:cxn>
              </a:cxnLst>
              <a:rect l="0" t="0" r="r" b="b"/>
              <a:pathLst>
                <a:path w="149" h="195">
                  <a:moveTo>
                    <a:pt x="56" y="18"/>
                  </a:moveTo>
                  <a:cubicBezTo>
                    <a:pt x="59" y="20"/>
                    <a:pt x="65" y="20"/>
                    <a:pt x="69" y="21"/>
                  </a:cubicBezTo>
                  <a:cubicBezTo>
                    <a:pt x="72" y="22"/>
                    <a:pt x="73" y="26"/>
                    <a:pt x="76" y="25"/>
                  </a:cubicBezTo>
                  <a:cubicBezTo>
                    <a:pt x="78" y="24"/>
                    <a:pt x="77" y="19"/>
                    <a:pt x="79" y="17"/>
                  </a:cubicBezTo>
                  <a:cubicBezTo>
                    <a:pt x="81" y="16"/>
                    <a:pt x="83" y="16"/>
                    <a:pt x="85" y="17"/>
                  </a:cubicBezTo>
                  <a:cubicBezTo>
                    <a:pt x="88" y="18"/>
                    <a:pt x="88" y="21"/>
                    <a:pt x="92" y="22"/>
                  </a:cubicBezTo>
                  <a:cubicBezTo>
                    <a:pt x="96" y="23"/>
                    <a:pt x="102" y="24"/>
                    <a:pt x="106" y="22"/>
                  </a:cubicBezTo>
                  <a:cubicBezTo>
                    <a:pt x="109" y="20"/>
                    <a:pt x="106" y="15"/>
                    <a:pt x="109" y="13"/>
                  </a:cubicBezTo>
                  <a:cubicBezTo>
                    <a:pt x="111" y="11"/>
                    <a:pt x="114" y="12"/>
                    <a:pt x="119" y="12"/>
                  </a:cubicBezTo>
                  <a:cubicBezTo>
                    <a:pt x="123" y="11"/>
                    <a:pt x="131" y="12"/>
                    <a:pt x="137" y="12"/>
                  </a:cubicBezTo>
                  <a:cubicBezTo>
                    <a:pt x="139" y="14"/>
                    <a:pt x="141" y="16"/>
                    <a:pt x="142" y="18"/>
                  </a:cubicBezTo>
                  <a:cubicBezTo>
                    <a:pt x="145" y="23"/>
                    <a:pt x="144" y="24"/>
                    <a:pt x="144" y="26"/>
                  </a:cubicBezTo>
                  <a:cubicBezTo>
                    <a:pt x="144" y="29"/>
                    <a:pt x="143" y="30"/>
                    <a:pt x="144" y="31"/>
                  </a:cubicBezTo>
                  <a:cubicBezTo>
                    <a:pt x="144" y="33"/>
                    <a:pt x="147" y="32"/>
                    <a:pt x="148" y="33"/>
                  </a:cubicBezTo>
                  <a:cubicBezTo>
                    <a:pt x="149" y="34"/>
                    <a:pt x="149" y="36"/>
                    <a:pt x="148" y="37"/>
                  </a:cubicBezTo>
                  <a:cubicBezTo>
                    <a:pt x="147" y="38"/>
                    <a:pt x="145" y="36"/>
                    <a:pt x="144" y="39"/>
                  </a:cubicBezTo>
                  <a:cubicBezTo>
                    <a:pt x="143" y="42"/>
                    <a:pt x="144" y="48"/>
                    <a:pt x="144" y="51"/>
                  </a:cubicBezTo>
                  <a:cubicBezTo>
                    <a:pt x="143" y="54"/>
                    <a:pt x="141" y="54"/>
                    <a:pt x="140" y="56"/>
                  </a:cubicBezTo>
                  <a:cubicBezTo>
                    <a:pt x="139" y="58"/>
                    <a:pt x="137" y="59"/>
                    <a:pt x="138" y="61"/>
                  </a:cubicBezTo>
                  <a:cubicBezTo>
                    <a:pt x="138" y="63"/>
                    <a:pt x="141" y="63"/>
                    <a:pt x="142" y="65"/>
                  </a:cubicBezTo>
                  <a:cubicBezTo>
                    <a:pt x="143" y="67"/>
                    <a:pt x="145" y="69"/>
                    <a:pt x="145" y="72"/>
                  </a:cubicBezTo>
                  <a:cubicBezTo>
                    <a:pt x="145" y="74"/>
                    <a:pt x="144" y="77"/>
                    <a:pt x="143" y="79"/>
                  </a:cubicBezTo>
                  <a:cubicBezTo>
                    <a:pt x="142" y="81"/>
                    <a:pt x="139" y="79"/>
                    <a:pt x="138" y="81"/>
                  </a:cubicBezTo>
                  <a:cubicBezTo>
                    <a:pt x="137" y="83"/>
                    <a:pt x="137" y="88"/>
                    <a:pt x="138" y="91"/>
                  </a:cubicBezTo>
                  <a:cubicBezTo>
                    <a:pt x="138" y="91"/>
                    <a:pt x="138" y="92"/>
                    <a:pt x="138" y="92"/>
                  </a:cubicBezTo>
                  <a:cubicBezTo>
                    <a:pt x="135" y="93"/>
                    <a:pt x="133" y="93"/>
                    <a:pt x="131" y="94"/>
                  </a:cubicBezTo>
                  <a:cubicBezTo>
                    <a:pt x="127" y="96"/>
                    <a:pt x="130" y="100"/>
                    <a:pt x="127" y="101"/>
                  </a:cubicBezTo>
                  <a:cubicBezTo>
                    <a:pt x="124" y="102"/>
                    <a:pt x="120" y="99"/>
                    <a:pt x="116" y="99"/>
                  </a:cubicBezTo>
                  <a:cubicBezTo>
                    <a:pt x="113" y="100"/>
                    <a:pt x="109" y="101"/>
                    <a:pt x="107" y="104"/>
                  </a:cubicBezTo>
                  <a:cubicBezTo>
                    <a:pt x="105" y="107"/>
                    <a:pt x="108" y="111"/>
                    <a:pt x="107" y="114"/>
                  </a:cubicBezTo>
                  <a:cubicBezTo>
                    <a:pt x="106" y="116"/>
                    <a:pt x="103" y="115"/>
                    <a:pt x="102" y="118"/>
                  </a:cubicBezTo>
                  <a:cubicBezTo>
                    <a:pt x="102" y="120"/>
                    <a:pt x="104" y="122"/>
                    <a:pt x="105" y="124"/>
                  </a:cubicBezTo>
                  <a:cubicBezTo>
                    <a:pt x="106" y="127"/>
                    <a:pt x="109" y="130"/>
                    <a:pt x="107" y="132"/>
                  </a:cubicBezTo>
                  <a:cubicBezTo>
                    <a:pt x="105" y="134"/>
                    <a:pt x="102" y="133"/>
                    <a:pt x="99" y="132"/>
                  </a:cubicBezTo>
                  <a:cubicBezTo>
                    <a:pt x="97" y="130"/>
                    <a:pt x="96" y="124"/>
                    <a:pt x="94" y="123"/>
                  </a:cubicBezTo>
                  <a:cubicBezTo>
                    <a:pt x="91" y="122"/>
                    <a:pt x="90" y="125"/>
                    <a:pt x="89" y="126"/>
                  </a:cubicBezTo>
                  <a:cubicBezTo>
                    <a:pt x="88" y="128"/>
                    <a:pt x="90" y="130"/>
                    <a:pt x="88" y="132"/>
                  </a:cubicBezTo>
                  <a:cubicBezTo>
                    <a:pt x="86" y="133"/>
                    <a:pt x="82" y="132"/>
                    <a:pt x="80" y="133"/>
                  </a:cubicBezTo>
                  <a:cubicBezTo>
                    <a:pt x="77" y="134"/>
                    <a:pt x="75" y="134"/>
                    <a:pt x="73" y="137"/>
                  </a:cubicBezTo>
                  <a:cubicBezTo>
                    <a:pt x="71" y="140"/>
                    <a:pt x="72" y="146"/>
                    <a:pt x="70" y="149"/>
                  </a:cubicBezTo>
                  <a:cubicBezTo>
                    <a:pt x="68" y="152"/>
                    <a:pt x="65" y="152"/>
                    <a:pt x="63" y="153"/>
                  </a:cubicBezTo>
                  <a:cubicBezTo>
                    <a:pt x="60" y="154"/>
                    <a:pt x="58" y="154"/>
                    <a:pt x="56" y="155"/>
                  </a:cubicBezTo>
                  <a:cubicBezTo>
                    <a:pt x="54" y="156"/>
                    <a:pt x="52" y="157"/>
                    <a:pt x="51" y="159"/>
                  </a:cubicBezTo>
                  <a:cubicBezTo>
                    <a:pt x="50" y="162"/>
                    <a:pt x="50" y="167"/>
                    <a:pt x="51" y="170"/>
                  </a:cubicBezTo>
                  <a:cubicBezTo>
                    <a:pt x="52" y="173"/>
                    <a:pt x="55" y="174"/>
                    <a:pt x="56" y="177"/>
                  </a:cubicBezTo>
                  <a:cubicBezTo>
                    <a:pt x="57" y="180"/>
                    <a:pt x="59" y="184"/>
                    <a:pt x="58" y="187"/>
                  </a:cubicBezTo>
                  <a:cubicBezTo>
                    <a:pt x="57" y="190"/>
                    <a:pt x="54" y="193"/>
                    <a:pt x="51" y="193"/>
                  </a:cubicBezTo>
                  <a:cubicBezTo>
                    <a:pt x="47" y="193"/>
                    <a:pt x="43" y="188"/>
                    <a:pt x="40" y="188"/>
                  </a:cubicBezTo>
                  <a:cubicBezTo>
                    <a:pt x="37" y="188"/>
                    <a:pt x="37" y="190"/>
                    <a:pt x="32" y="191"/>
                  </a:cubicBezTo>
                  <a:cubicBezTo>
                    <a:pt x="30" y="191"/>
                    <a:pt x="28" y="194"/>
                    <a:pt x="26" y="195"/>
                  </a:cubicBezTo>
                  <a:cubicBezTo>
                    <a:pt x="26" y="192"/>
                    <a:pt x="27" y="190"/>
                    <a:pt x="26" y="187"/>
                  </a:cubicBezTo>
                  <a:cubicBezTo>
                    <a:pt x="25" y="182"/>
                    <a:pt x="22" y="175"/>
                    <a:pt x="19" y="171"/>
                  </a:cubicBezTo>
                  <a:cubicBezTo>
                    <a:pt x="18" y="167"/>
                    <a:pt x="16" y="163"/>
                    <a:pt x="16" y="160"/>
                  </a:cubicBezTo>
                  <a:cubicBezTo>
                    <a:pt x="15" y="152"/>
                    <a:pt x="13" y="154"/>
                    <a:pt x="11" y="151"/>
                  </a:cubicBezTo>
                  <a:cubicBezTo>
                    <a:pt x="9" y="148"/>
                    <a:pt x="7" y="145"/>
                    <a:pt x="5" y="141"/>
                  </a:cubicBezTo>
                  <a:cubicBezTo>
                    <a:pt x="4" y="137"/>
                    <a:pt x="0" y="130"/>
                    <a:pt x="1" y="126"/>
                  </a:cubicBezTo>
                  <a:cubicBezTo>
                    <a:pt x="2" y="122"/>
                    <a:pt x="7" y="121"/>
                    <a:pt x="8" y="118"/>
                  </a:cubicBezTo>
                  <a:cubicBezTo>
                    <a:pt x="9" y="114"/>
                    <a:pt x="6" y="111"/>
                    <a:pt x="6" y="106"/>
                  </a:cubicBezTo>
                  <a:cubicBezTo>
                    <a:pt x="5" y="102"/>
                    <a:pt x="4" y="95"/>
                    <a:pt x="6" y="92"/>
                  </a:cubicBezTo>
                  <a:cubicBezTo>
                    <a:pt x="7" y="88"/>
                    <a:pt x="10" y="92"/>
                    <a:pt x="13" y="90"/>
                  </a:cubicBezTo>
                  <a:cubicBezTo>
                    <a:pt x="17" y="88"/>
                    <a:pt x="22" y="84"/>
                    <a:pt x="24" y="81"/>
                  </a:cubicBezTo>
                  <a:cubicBezTo>
                    <a:pt x="26" y="78"/>
                    <a:pt x="24" y="77"/>
                    <a:pt x="24" y="74"/>
                  </a:cubicBezTo>
                  <a:cubicBezTo>
                    <a:pt x="24" y="71"/>
                    <a:pt x="23" y="67"/>
                    <a:pt x="24" y="65"/>
                  </a:cubicBezTo>
                  <a:cubicBezTo>
                    <a:pt x="25" y="63"/>
                    <a:pt x="27" y="62"/>
                    <a:pt x="30" y="61"/>
                  </a:cubicBezTo>
                  <a:cubicBezTo>
                    <a:pt x="33" y="61"/>
                    <a:pt x="39" y="62"/>
                    <a:pt x="43" y="61"/>
                  </a:cubicBezTo>
                  <a:cubicBezTo>
                    <a:pt x="46" y="61"/>
                    <a:pt x="47" y="60"/>
                    <a:pt x="49" y="58"/>
                  </a:cubicBezTo>
                  <a:cubicBezTo>
                    <a:pt x="52" y="56"/>
                    <a:pt x="55" y="54"/>
                    <a:pt x="57" y="50"/>
                  </a:cubicBezTo>
                  <a:cubicBezTo>
                    <a:pt x="58" y="45"/>
                    <a:pt x="56" y="38"/>
                    <a:pt x="56" y="33"/>
                  </a:cubicBezTo>
                  <a:cubicBezTo>
                    <a:pt x="56" y="29"/>
                    <a:pt x="59" y="31"/>
                    <a:pt x="57" y="23"/>
                  </a:cubicBezTo>
                  <a:cubicBezTo>
                    <a:pt x="57" y="22"/>
                    <a:pt x="57" y="20"/>
                    <a:pt x="56" y="18"/>
                  </a:cubicBezTo>
                  <a:close/>
                  <a:moveTo>
                    <a:pt x="17" y="169"/>
                  </a:moveTo>
                  <a:cubicBezTo>
                    <a:pt x="17" y="169"/>
                    <a:pt x="18" y="170"/>
                    <a:pt x="18" y="170"/>
                  </a:cubicBezTo>
                  <a:cubicBezTo>
                    <a:pt x="18" y="170"/>
                    <a:pt x="17" y="169"/>
                    <a:pt x="17" y="169"/>
                  </a:cubicBezTo>
                  <a:close/>
                  <a:moveTo>
                    <a:pt x="141" y="11"/>
                  </a:move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lose/>
                  <a:moveTo>
                    <a:pt x="141" y="11"/>
                  </a:move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lose/>
                  <a:moveTo>
                    <a:pt x="141" y="11"/>
                  </a:moveTo>
                  <a:cubicBezTo>
                    <a:pt x="142" y="11"/>
                    <a:pt x="142" y="11"/>
                    <a:pt x="142" y="11"/>
                  </a:cubicBezTo>
                  <a:cubicBezTo>
                    <a:pt x="142" y="11"/>
                    <a:pt x="142" y="11"/>
                    <a:pt x="141" y="11"/>
                  </a:cubicBezTo>
                  <a:close/>
                  <a:moveTo>
                    <a:pt x="142" y="2"/>
                  </a:moveTo>
                  <a:cubicBezTo>
                    <a:pt x="142" y="2"/>
                    <a:pt x="142" y="2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lose/>
                  <a:moveTo>
                    <a:pt x="142" y="2"/>
                  </a:moveTo>
                  <a:cubicBezTo>
                    <a:pt x="142" y="1"/>
                    <a:pt x="142" y="1"/>
                    <a:pt x="142" y="1"/>
                  </a:cubicBezTo>
                  <a:cubicBezTo>
                    <a:pt x="142" y="1"/>
                    <a:pt x="142" y="1"/>
                    <a:pt x="142" y="2"/>
                  </a:cubicBezTo>
                  <a:close/>
                  <a:moveTo>
                    <a:pt x="142" y="1"/>
                  </a:moveTo>
                  <a:cubicBezTo>
                    <a:pt x="143" y="1"/>
                    <a:pt x="143" y="0"/>
                    <a:pt x="143" y="0"/>
                  </a:cubicBezTo>
                  <a:cubicBezTo>
                    <a:pt x="143" y="0"/>
                    <a:pt x="143" y="1"/>
                    <a:pt x="142" y="1"/>
                  </a:cubicBezTo>
                  <a:close/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75800" indent="-4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 rot="21439583">
              <a:off x="5140642" y="3925142"/>
              <a:ext cx="888099" cy="1265244"/>
            </a:xfrm>
            <a:custGeom>
              <a:avLst/>
              <a:gdLst/>
              <a:ahLst/>
              <a:cxnLst>
                <a:cxn ang="0">
                  <a:pos x="151" y="77"/>
                </a:cxn>
                <a:cxn ang="0">
                  <a:pos x="130" y="81"/>
                </a:cxn>
                <a:cxn ang="0">
                  <a:pos x="115" y="86"/>
                </a:cxn>
                <a:cxn ang="0">
                  <a:pos x="99" y="93"/>
                </a:cxn>
                <a:cxn ang="0">
                  <a:pos x="94" y="107"/>
                </a:cxn>
                <a:cxn ang="0">
                  <a:pos x="101" y="125"/>
                </a:cxn>
                <a:cxn ang="0">
                  <a:pos x="114" y="135"/>
                </a:cxn>
                <a:cxn ang="0">
                  <a:pos x="110" y="154"/>
                </a:cxn>
                <a:cxn ang="0">
                  <a:pos x="103" y="175"/>
                </a:cxn>
                <a:cxn ang="0">
                  <a:pos x="102" y="206"/>
                </a:cxn>
                <a:cxn ang="0">
                  <a:pos x="108" y="231"/>
                </a:cxn>
                <a:cxn ang="0">
                  <a:pos x="108" y="243"/>
                </a:cxn>
                <a:cxn ang="0">
                  <a:pos x="107" y="266"/>
                </a:cxn>
                <a:cxn ang="0">
                  <a:pos x="94" y="257"/>
                </a:cxn>
                <a:cxn ang="0">
                  <a:pos x="82" y="239"/>
                </a:cxn>
                <a:cxn ang="0">
                  <a:pos x="68" y="239"/>
                </a:cxn>
                <a:cxn ang="0">
                  <a:pos x="58" y="244"/>
                </a:cxn>
                <a:cxn ang="0">
                  <a:pos x="45" y="237"/>
                </a:cxn>
                <a:cxn ang="0">
                  <a:pos x="36" y="244"/>
                </a:cxn>
                <a:cxn ang="0">
                  <a:pos x="19" y="246"/>
                </a:cxn>
                <a:cxn ang="0">
                  <a:pos x="4" y="244"/>
                </a:cxn>
                <a:cxn ang="0">
                  <a:pos x="1" y="229"/>
                </a:cxn>
                <a:cxn ang="0">
                  <a:pos x="8" y="220"/>
                </a:cxn>
                <a:cxn ang="0">
                  <a:pos x="1" y="209"/>
                </a:cxn>
                <a:cxn ang="0">
                  <a:pos x="7" y="199"/>
                </a:cxn>
                <a:cxn ang="0">
                  <a:pos x="11" y="185"/>
                </a:cxn>
                <a:cxn ang="0">
                  <a:pos x="7" y="179"/>
                </a:cxn>
                <a:cxn ang="0">
                  <a:pos x="5" y="166"/>
                </a:cxn>
                <a:cxn ang="0">
                  <a:pos x="5" y="159"/>
                </a:cxn>
                <a:cxn ang="0">
                  <a:pos x="13" y="142"/>
                </a:cxn>
                <a:cxn ang="0">
                  <a:pos x="17" y="117"/>
                </a:cxn>
                <a:cxn ang="0">
                  <a:pos x="26" y="87"/>
                </a:cxn>
                <a:cxn ang="0">
                  <a:pos x="28" y="76"/>
                </a:cxn>
                <a:cxn ang="0">
                  <a:pos x="23" y="71"/>
                </a:cxn>
                <a:cxn ang="0">
                  <a:pos x="47" y="53"/>
                </a:cxn>
                <a:cxn ang="0">
                  <a:pos x="61" y="46"/>
                </a:cxn>
                <a:cxn ang="0">
                  <a:pos x="76" y="14"/>
                </a:cxn>
                <a:cxn ang="0">
                  <a:pos x="103" y="11"/>
                </a:cxn>
                <a:cxn ang="0">
                  <a:pos x="112" y="46"/>
                </a:cxn>
                <a:cxn ang="0">
                  <a:pos x="130" y="51"/>
                </a:cxn>
                <a:cxn ang="0">
                  <a:pos x="156" y="63"/>
                </a:cxn>
              </a:cxnLst>
              <a:rect l="0" t="0" r="r" b="b"/>
              <a:pathLst>
                <a:path w="159" h="266">
                  <a:moveTo>
                    <a:pt x="155" y="65"/>
                  </a:moveTo>
                  <a:cubicBezTo>
                    <a:pt x="153" y="68"/>
                    <a:pt x="154" y="74"/>
                    <a:pt x="151" y="77"/>
                  </a:cubicBezTo>
                  <a:cubicBezTo>
                    <a:pt x="148" y="79"/>
                    <a:pt x="143" y="76"/>
                    <a:pt x="140" y="77"/>
                  </a:cubicBezTo>
                  <a:cubicBezTo>
                    <a:pt x="136" y="78"/>
                    <a:pt x="133" y="81"/>
                    <a:pt x="130" y="81"/>
                  </a:cubicBezTo>
                  <a:cubicBezTo>
                    <a:pt x="127" y="82"/>
                    <a:pt x="125" y="80"/>
                    <a:pt x="122" y="81"/>
                  </a:cubicBezTo>
                  <a:cubicBezTo>
                    <a:pt x="119" y="81"/>
                    <a:pt x="117" y="84"/>
                    <a:pt x="115" y="86"/>
                  </a:cubicBezTo>
                  <a:cubicBezTo>
                    <a:pt x="113" y="88"/>
                    <a:pt x="114" y="91"/>
                    <a:pt x="111" y="93"/>
                  </a:cubicBezTo>
                  <a:cubicBezTo>
                    <a:pt x="108" y="94"/>
                    <a:pt x="102" y="90"/>
                    <a:pt x="99" y="93"/>
                  </a:cubicBezTo>
                  <a:cubicBezTo>
                    <a:pt x="96" y="96"/>
                    <a:pt x="100" y="103"/>
                    <a:pt x="99" y="105"/>
                  </a:cubicBezTo>
                  <a:cubicBezTo>
                    <a:pt x="98" y="108"/>
                    <a:pt x="95" y="105"/>
                    <a:pt x="94" y="107"/>
                  </a:cubicBezTo>
                  <a:cubicBezTo>
                    <a:pt x="94" y="110"/>
                    <a:pt x="94" y="118"/>
                    <a:pt x="95" y="121"/>
                  </a:cubicBezTo>
                  <a:cubicBezTo>
                    <a:pt x="96" y="124"/>
                    <a:pt x="98" y="124"/>
                    <a:pt x="101" y="125"/>
                  </a:cubicBezTo>
                  <a:cubicBezTo>
                    <a:pt x="103" y="125"/>
                    <a:pt x="107" y="124"/>
                    <a:pt x="110" y="126"/>
                  </a:cubicBezTo>
                  <a:cubicBezTo>
                    <a:pt x="112" y="128"/>
                    <a:pt x="113" y="131"/>
                    <a:pt x="114" y="135"/>
                  </a:cubicBezTo>
                  <a:cubicBezTo>
                    <a:pt x="114" y="139"/>
                    <a:pt x="114" y="146"/>
                    <a:pt x="114" y="149"/>
                  </a:cubicBezTo>
                  <a:cubicBezTo>
                    <a:pt x="113" y="153"/>
                    <a:pt x="111" y="151"/>
                    <a:pt x="110" y="154"/>
                  </a:cubicBezTo>
                  <a:cubicBezTo>
                    <a:pt x="109" y="158"/>
                    <a:pt x="110" y="166"/>
                    <a:pt x="108" y="169"/>
                  </a:cubicBezTo>
                  <a:cubicBezTo>
                    <a:pt x="107" y="173"/>
                    <a:pt x="104" y="171"/>
                    <a:pt x="103" y="175"/>
                  </a:cubicBezTo>
                  <a:cubicBezTo>
                    <a:pt x="102" y="178"/>
                    <a:pt x="104" y="186"/>
                    <a:pt x="104" y="191"/>
                  </a:cubicBezTo>
                  <a:cubicBezTo>
                    <a:pt x="104" y="196"/>
                    <a:pt x="101" y="202"/>
                    <a:pt x="102" y="206"/>
                  </a:cubicBezTo>
                  <a:cubicBezTo>
                    <a:pt x="102" y="210"/>
                    <a:pt x="107" y="207"/>
                    <a:pt x="108" y="211"/>
                  </a:cubicBezTo>
                  <a:cubicBezTo>
                    <a:pt x="109" y="216"/>
                    <a:pt x="108" y="226"/>
                    <a:pt x="108" y="231"/>
                  </a:cubicBezTo>
                  <a:cubicBezTo>
                    <a:pt x="107" y="235"/>
                    <a:pt x="106" y="236"/>
                    <a:pt x="106" y="239"/>
                  </a:cubicBezTo>
                  <a:cubicBezTo>
                    <a:pt x="106" y="241"/>
                    <a:pt x="108" y="239"/>
                    <a:pt x="108" y="243"/>
                  </a:cubicBezTo>
                  <a:cubicBezTo>
                    <a:pt x="109" y="248"/>
                    <a:pt x="110" y="259"/>
                    <a:pt x="109" y="263"/>
                  </a:cubicBezTo>
                  <a:cubicBezTo>
                    <a:pt x="109" y="265"/>
                    <a:pt x="108" y="265"/>
                    <a:pt x="107" y="266"/>
                  </a:cubicBezTo>
                  <a:cubicBezTo>
                    <a:pt x="106" y="264"/>
                    <a:pt x="105" y="261"/>
                    <a:pt x="103" y="261"/>
                  </a:cubicBezTo>
                  <a:cubicBezTo>
                    <a:pt x="99" y="259"/>
                    <a:pt x="97" y="258"/>
                    <a:pt x="94" y="257"/>
                  </a:cubicBezTo>
                  <a:cubicBezTo>
                    <a:pt x="92" y="255"/>
                    <a:pt x="92" y="253"/>
                    <a:pt x="90" y="250"/>
                  </a:cubicBezTo>
                  <a:cubicBezTo>
                    <a:pt x="88" y="247"/>
                    <a:pt x="84" y="242"/>
                    <a:pt x="82" y="239"/>
                  </a:cubicBezTo>
                  <a:cubicBezTo>
                    <a:pt x="79" y="236"/>
                    <a:pt x="78" y="235"/>
                    <a:pt x="75" y="235"/>
                  </a:cubicBezTo>
                  <a:cubicBezTo>
                    <a:pt x="73" y="235"/>
                    <a:pt x="70" y="237"/>
                    <a:pt x="68" y="239"/>
                  </a:cubicBezTo>
                  <a:cubicBezTo>
                    <a:pt x="66" y="240"/>
                    <a:pt x="65" y="242"/>
                    <a:pt x="64" y="243"/>
                  </a:cubicBezTo>
                  <a:cubicBezTo>
                    <a:pt x="62" y="244"/>
                    <a:pt x="60" y="245"/>
                    <a:pt x="58" y="244"/>
                  </a:cubicBezTo>
                  <a:cubicBezTo>
                    <a:pt x="56" y="244"/>
                    <a:pt x="55" y="241"/>
                    <a:pt x="53" y="239"/>
                  </a:cubicBezTo>
                  <a:cubicBezTo>
                    <a:pt x="51" y="238"/>
                    <a:pt x="48" y="237"/>
                    <a:pt x="45" y="237"/>
                  </a:cubicBezTo>
                  <a:cubicBezTo>
                    <a:pt x="43" y="237"/>
                    <a:pt x="42" y="238"/>
                    <a:pt x="40" y="239"/>
                  </a:cubicBezTo>
                  <a:cubicBezTo>
                    <a:pt x="39" y="241"/>
                    <a:pt x="39" y="243"/>
                    <a:pt x="36" y="244"/>
                  </a:cubicBezTo>
                  <a:cubicBezTo>
                    <a:pt x="32" y="244"/>
                    <a:pt x="25" y="242"/>
                    <a:pt x="22" y="243"/>
                  </a:cubicBezTo>
                  <a:cubicBezTo>
                    <a:pt x="19" y="243"/>
                    <a:pt x="21" y="245"/>
                    <a:pt x="19" y="246"/>
                  </a:cubicBezTo>
                  <a:cubicBezTo>
                    <a:pt x="18" y="247"/>
                    <a:pt x="14" y="249"/>
                    <a:pt x="12" y="249"/>
                  </a:cubicBezTo>
                  <a:cubicBezTo>
                    <a:pt x="9" y="248"/>
                    <a:pt x="6" y="246"/>
                    <a:pt x="4" y="244"/>
                  </a:cubicBezTo>
                  <a:cubicBezTo>
                    <a:pt x="3" y="243"/>
                    <a:pt x="1" y="242"/>
                    <a:pt x="1" y="239"/>
                  </a:cubicBezTo>
                  <a:cubicBezTo>
                    <a:pt x="0" y="236"/>
                    <a:pt x="0" y="231"/>
                    <a:pt x="1" y="229"/>
                  </a:cubicBezTo>
                  <a:cubicBezTo>
                    <a:pt x="2" y="227"/>
                    <a:pt x="5" y="229"/>
                    <a:pt x="6" y="227"/>
                  </a:cubicBezTo>
                  <a:cubicBezTo>
                    <a:pt x="7" y="225"/>
                    <a:pt x="8" y="222"/>
                    <a:pt x="8" y="220"/>
                  </a:cubicBezTo>
                  <a:cubicBezTo>
                    <a:pt x="8" y="217"/>
                    <a:pt x="6" y="215"/>
                    <a:pt x="5" y="213"/>
                  </a:cubicBezTo>
                  <a:cubicBezTo>
                    <a:pt x="4" y="211"/>
                    <a:pt x="1" y="211"/>
                    <a:pt x="1" y="209"/>
                  </a:cubicBezTo>
                  <a:cubicBezTo>
                    <a:pt x="0" y="207"/>
                    <a:pt x="2" y="206"/>
                    <a:pt x="3" y="204"/>
                  </a:cubicBezTo>
                  <a:cubicBezTo>
                    <a:pt x="4" y="202"/>
                    <a:pt x="6" y="202"/>
                    <a:pt x="7" y="199"/>
                  </a:cubicBezTo>
                  <a:cubicBezTo>
                    <a:pt x="7" y="196"/>
                    <a:pt x="6" y="190"/>
                    <a:pt x="7" y="187"/>
                  </a:cubicBezTo>
                  <a:cubicBezTo>
                    <a:pt x="8" y="184"/>
                    <a:pt x="10" y="186"/>
                    <a:pt x="11" y="185"/>
                  </a:cubicBezTo>
                  <a:cubicBezTo>
                    <a:pt x="12" y="184"/>
                    <a:pt x="12" y="182"/>
                    <a:pt x="11" y="181"/>
                  </a:cubicBezTo>
                  <a:cubicBezTo>
                    <a:pt x="10" y="180"/>
                    <a:pt x="7" y="181"/>
                    <a:pt x="7" y="179"/>
                  </a:cubicBezTo>
                  <a:cubicBezTo>
                    <a:pt x="6" y="178"/>
                    <a:pt x="7" y="177"/>
                    <a:pt x="7" y="174"/>
                  </a:cubicBezTo>
                  <a:cubicBezTo>
                    <a:pt x="7" y="172"/>
                    <a:pt x="8" y="171"/>
                    <a:pt x="5" y="166"/>
                  </a:cubicBezTo>
                  <a:cubicBezTo>
                    <a:pt x="4" y="164"/>
                    <a:pt x="2" y="162"/>
                    <a:pt x="0" y="160"/>
                  </a:cubicBezTo>
                  <a:cubicBezTo>
                    <a:pt x="2" y="160"/>
                    <a:pt x="3" y="159"/>
                    <a:pt x="5" y="159"/>
                  </a:cubicBezTo>
                  <a:cubicBezTo>
                    <a:pt x="9" y="157"/>
                    <a:pt x="3" y="153"/>
                    <a:pt x="5" y="150"/>
                  </a:cubicBezTo>
                  <a:cubicBezTo>
                    <a:pt x="6" y="147"/>
                    <a:pt x="11" y="145"/>
                    <a:pt x="13" y="142"/>
                  </a:cubicBezTo>
                  <a:cubicBezTo>
                    <a:pt x="15" y="139"/>
                    <a:pt x="15" y="138"/>
                    <a:pt x="16" y="134"/>
                  </a:cubicBezTo>
                  <a:cubicBezTo>
                    <a:pt x="16" y="129"/>
                    <a:pt x="15" y="122"/>
                    <a:pt x="17" y="117"/>
                  </a:cubicBezTo>
                  <a:cubicBezTo>
                    <a:pt x="19" y="113"/>
                    <a:pt x="24" y="114"/>
                    <a:pt x="26" y="108"/>
                  </a:cubicBezTo>
                  <a:cubicBezTo>
                    <a:pt x="28" y="103"/>
                    <a:pt x="25" y="91"/>
                    <a:pt x="26" y="87"/>
                  </a:cubicBezTo>
                  <a:cubicBezTo>
                    <a:pt x="27" y="83"/>
                    <a:pt x="29" y="86"/>
                    <a:pt x="29" y="84"/>
                  </a:cubicBezTo>
                  <a:cubicBezTo>
                    <a:pt x="30" y="81"/>
                    <a:pt x="30" y="79"/>
                    <a:pt x="28" y="76"/>
                  </a:cubicBezTo>
                  <a:cubicBezTo>
                    <a:pt x="27" y="74"/>
                    <a:pt x="24" y="73"/>
                    <a:pt x="22" y="72"/>
                  </a:cubicBezTo>
                  <a:cubicBezTo>
                    <a:pt x="22" y="72"/>
                    <a:pt x="23" y="71"/>
                    <a:pt x="23" y="71"/>
                  </a:cubicBezTo>
                  <a:cubicBezTo>
                    <a:pt x="25" y="70"/>
                    <a:pt x="31" y="70"/>
                    <a:pt x="35" y="67"/>
                  </a:cubicBezTo>
                  <a:cubicBezTo>
                    <a:pt x="39" y="64"/>
                    <a:pt x="45" y="57"/>
                    <a:pt x="47" y="53"/>
                  </a:cubicBezTo>
                  <a:cubicBezTo>
                    <a:pt x="50" y="49"/>
                    <a:pt x="47" y="46"/>
                    <a:pt x="50" y="45"/>
                  </a:cubicBezTo>
                  <a:cubicBezTo>
                    <a:pt x="53" y="43"/>
                    <a:pt x="59" y="49"/>
                    <a:pt x="61" y="46"/>
                  </a:cubicBezTo>
                  <a:cubicBezTo>
                    <a:pt x="64" y="42"/>
                    <a:pt x="60" y="35"/>
                    <a:pt x="62" y="29"/>
                  </a:cubicBezTo>
                  <a:cubicBezTo>
                    <a:pt x="65" y="23"/>
                    <a:pt x="72" y="19"/>
                    <a:pt x="76" y="14"/>
                  </a:cubicBezTo>
                  <a:cubicBezTo>
                    <a:pt x="81" y="10"/>
                    <a:pt x="85" y="2"/>
                    <a:pt x="90" y="1"/>
                  </a:cubicBezTo>
                  <a:cubicBezTo>
                    <a:pt x="96" y="0"/>
                    <a:pt x="100" y="5"/>
                    <a:pt x="103" y="11"/>
                  </a:cubicBezTo>
                  <a:cubicBezTo>
                    <a:pt x="106" y="17"/>
                    <a:pt x="104" y="28"/>
                    <a:pt x="106" y="34"/>
                  </a:cubicBezTo>
                  <a:cubicBezTo>
                    <a:pt x="108" y="40"/>
                    <a:pt x="108" y="44"/>
                    <a:pt x="112" y="46"/>
                  </a:cubicBezTo>
                  <a:cubicBezTo>
                    <a:pt x="116" y="47"/>
                    <a:pt x="122" y="42"/>
                    <a:pt x="126" y="43"/>
                  </a:cubicBezTo>
                  <a:cubicBezTo>
                    <a:pt x="129" y="44"/>
                    <a:pt x="126" y="51"/>
                    <a:pt x="130" y="51"/>
                  </a:cubicBezTo>
                  <a:cubicBezTo>
                    <a:pt x="134" y="50"/>
                    <a:pt x="132" y="36"/>
                    <a:pt x="140" y="41"/>
                  </a:cubicBezTo>
                  <a:cubicBezTo>
                    <a:pt x="145" y="45"/>
                    <a:pt x="149" y="54"/>
                    <a:pt x="156" y="63"/>
                  </a:cubicBezTo>
                  <a:cubicBezTo>
                    <a:pt x="159" y="58"/>
                    <a:pt x="156" y="62"/>
                    <a:pt x="155" y="65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75800" indent="-4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auto">
            <a:xfrm rot="21439583">
              <a:off x="4551520" y="5058294"/>
              <a:ext cx="1228136" cy="732240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34" y="100"/>
                </a:cxn>
                <a:cxn ang="0">
                  <a:pos x="27" y="83"/>
                </a:cxn>
                <a:cxn ang="0">
                  <a:pos x="32" y="68"/>
                </a:cxn>
                <a:cxn ang="0">
                  <a:pos x="46" y="62"/>
                </a:cxn>
                <a:cxn ang="0">
                  <a:pos x="56" y="46"/>
                </a:cxn>
                <a:cxn ang="0">
                  <a:pos x="65" y="39"/>
                </a:cxn>
                <a:cxn ang="0">
                  <a:pos x="75" y="45"/>
                </a:cxn>
                <a:cxn ang="0">
                  <a:pos x="81" y="37"/>
                </a:cxn>
                <a:cxn ang="0">
                  <a:pos x="83" y="27"/>
                </a:cxn>
                <a:cxn ang="0">
                  <a:pos x="92" y="12"/>
                </a:cxn>
                <a:cxn ang="0">
                  <a:pos x="107" y="7"/>
                </a:cxn>
                <a:cxn ang="0">
                  <a:pos x="117" y="9"/>
                </a:cxn>
                <a:cxn ang="0">
                  <a:pos x="132" y="11"/>
                </a:cxn>
                <a:cxn ang="0">
                  <a:pos x="149" y="9"/>
                </a:cxn>
                <a:cxn ang="0">
                  <a:pos x="158" y="2"/>
                </a:cxn>
                <a:cxn ang="0">
                  <a:pos x="171" y="9"/>
                </a:cxn>
                <a:cxn ang="0">
                  <a:pos x="181" y="4"/>
                </a:cxn>
                <a:cxn ang="0">
                  <a:pos x="195" y="4"/>
                </a:cxn>
                <a:cxn ang="0">
                  <a:pos x="207" y="22"/>
                </a:cxn>
                <a:cxn ang="0">
                  <a:pos x="220" y="31"/>
                </a:cxn>
                <a:cxn ang="0">
                  <a:pos x="211" y="37"/>
                </a:cxn>
                <a:cxn ang="0">
                  <a:pos x="208" y="59"/>
                </a:cxn>
                <a:cxn ang="0">
                  <a:pos x="199" y="77"/>
                </a:cxn>
                <a:cxn ang="0">
                  <a:pos x="192" y="89"/>
                </a:cxn>
                <a:cxn ang="0">
                  <a:pos x="180" y="98"/>
                </a:cxn>
                <a:cxn ang="0">
                  <a:pos x="163" y="110"/>
                </a:cxn>
                <a:cxn ang="0">
                  <a:pos x="157" y="133"/>
                </a:cxn>
                <a:cxn ang="0">
                  <a:pos x="148" y="137"/>
                </a:cxn>
                <a:cxn ang="0">
                  <a:pos x="140" y="143"/>
                </a:cxn>
                <a:cxn ang="0">
                  <a:pos x="130" y="136"/>
                </a:cxn>
                <a:cxn ang="0">
                  <a:pos x="114" y="149"/>
                </a:cxn>
                <a:cxn ang="0">
                  <a:pos x="101" y="154"/>
                </a:cxn>
                <a:cxn ang="0">
                  <a:pos x="85" y="149"/>
                </a:cxn>
                <a:cxn ang="0">
                  <a:pos x="81" y="139"/>
                </a:cxn>
                <a:cxn ang="0">
                  <a:pos x="72" y="142"/>
                </a:cxn>
                <a:cxn ang="0">
                  <a:pos x="74" y="129"/>
                </a:cxn>
                <a:cxn ang="0">
                  <a:pos x="65" y="122"/>
                </a:cxn>
                <a:cxn ang="0">
                  <a:pos x="66" y="132"/>
                </a:cxn>
                <a:cxn ang="0">
                  <a:pos x="60" y="142"/>
                </a:cxn>
                <a:cxn ang="0">
                  <a:pos x="46" y="135"/>
                </a:cxn>
                <a:cxn ang="0">
                  <a:pos x="33" y="142"/>
                </a:cxn>
                <a:cxn ang="0">
                  <a:pos x="18" y="132"/>
                </a:cxn>
                <a:cxn ang="0">
                  <a:pos x="1" y="117"/>
                </a:cxn>
                <a:cxn ang="0">
                  <a:pos x="114" y="4"/>
                </a:cxn>
                <a:cxn ang="0">
                  <a:pos x="114" y="4"/>
                </a:cxn>
                <a:cxn ang="0">
                  <a:pos x="114" y="5"/>
                </a:cxn>
              </a:cxnLst>
              <a:rect l="0" t="0" r="r" b="b"/>
              <a:pathLst>
                <a:path w="220" h="154">
                  <a:moveTo>
                    <a:pt x="8" y="104"/>
                  </a:moveTo>
                  <a:cubicBezTo>
                    <a:pt x="13" y="103"/>
                    <a:pt x="13" y="101"/>
                    <a:pt x="16" y="101"/>
                  </a:cubicBezTo>
                  <a:cubicBezTo>
                    <a:pt x="19" y="101"/>
                    <a:pt x="23" y="106"/>
                    <a:pt x="27" y="106"/>
                  </a:cubicBezTo>
                  <a:cubicBezTo>
                    <a:pt x="30" y="106"/>
                    <a:pt x="33" y="103"/>
                    <a:pt x="34" y="100"/>
                  </a:cubicBezTo>
                  <a:cubicBezTo>
                    <a:pt x="35" y="97"/>
                    <a:pt x="33" y="93"/>
                    <a:pt x="32" y="90"/>
                  </a:cubicBezTo>
                  <a:cubicBezTo>
                    <a:pt x="31" y="87"/>
                    <a:pt x="28" y="86"/>
                    <a:pt x="27" y="83"/>
                  </a:cubicBezTo>
                  <a:cubicBezTo>
                    <a:pt x="26" y="80"/>
                    <a:pt x="26" y="75"/>
                    <a:pt x="27" y="72"/>
                  </a:cubicBezTo>
                  <a:cubicBezTo>
                    <a:pt x="28" y="70"/>
                    <a:pt x="30" y="69"/>
                    <a:pt x="32" y="68"/>
                  </a:cubicBezTo>
                  <a:cubicBezTo>
                    <a:pt x="34" y="67"/>
                    <a:pt x="36" y="67"/>
                    <a:pt x="39" y="66"/>
                  </a:cubicBezTo>
                  <a:cubicBezTo>
                    <a:pt x="41" y="65"/>
                    <a:pt x="44" y="65"/>
                    <a:pt x="46" y="62"/>
                  </a:cubicBezTo>
                  <a:cubicBezTo>
                    <a:pt x="48" y="59"/>
                    <a:pt x="47" y="53"/>
                    <a:pt x="49" y="50"/>
                  </a:cubicBezTo>
                  <a:cubicBezTo>
                    <a:pt x="51" y="47"/>
                    <a:pt x="53" y="47"/>
                    <a:pt x="56" y="46"/>
                  </a:cubicBezTo>
                  <a:cubicBezTo>
                    <a:pt x="58" y="45"/>
                    <a:pt x="62" y="46"/>
                    <a:pt x="64" y="45"/>
                  </a:cubicBezTo>
                  <a:cubicBezTo>
                    <a:pt x="66" y="43"/>
                    <a:pt x="64" y="41"/>
                    <a:pt x="65" y="39"/>
                  </a:cubicBezTo>
                  <a:cubicBezTo>
                    <a:pt x="66" y="38"/>
                    <a:pt x="67" y="35"/>
                    <a:pt x="70" y="36"/>
                  </a:cubicBezTo>
                  <a:cubicBezTo>
                    <a:pt x="72" y="37"/>
                    <a:pt x="73" y="43"/>
                    <a:pt x="75" y="45"/>
                  </a:cubicBezTo>
                  <a:cubicBezTo>
                    <a:pt x="78" y="46"/>
                    <a:pt x="81" y="47"/>
                    <a:pt x="83" y="45"/>
                  </a:cubicBezTo>
                  <a:cubicBezTo>
                    <a:pt x="85" y="43"/>
                    <a:pt x="82" y="40"/>
                    <a:pt x="81" y="37"/>
                  </a:cubicBezTo>
                  <a:cubicBezTo>
                    <a:pt x="80" y="35"/>
                    <a:pt x="78" y="33"/>
                    <a:pt x="78" y="31"/>
                  </a:cubicBezTo>
                  <a:cubicBezTo>
                    <a:pt x="79" y="28"/>
                    <a:pt x="82" y="29"/>
                    <a:pt x="83" y="27"/>
                  </a:cubicBezTo>
                  <a:cubicBezTo>
                    <a:pt x="84" y="24"/>
                    <a:pt x="81" y="20"/>
                    <a:pt x="83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96" y="12"/>
                    <a:pt x="100" y="15"/>
                    <a:pt x="103" y="14"/>
                  </a:cubicBezTo>
                  <a:cubicBezTo>
                    <a:pt x="106" y="13"/>
                    <a:pt x="103" y="9"/>
                    <a:pt x="107" y="7"/>
                  </a:cubicBezTo>
                  <a:cubicBezTo>
                    <a:pt x="109" y="6"/>
                    <a:pt x="111" y="6"/>
                    <a:pt x="114" y="5"/>
                  </a:cubicBezTo>
                  <a:cubicBezTo>
                    <a:pt x="115" y="7"/>
                    <a:pt x="116" y="8"/>
                    <a:pt x="117" y="9"/>
                  </a:cubicBezTo>
                  <a:cubicBezTo>
                    <a:pt x="119" y="11"/>
                    <a:pt x="122" y="13"/>
                    <a:pt x="125" y="14"/>
                  </a:cubicBezTo>
                  <a:cubicBezTo>
                    <a:pt x="127" y="14"/>
                    <a:pt x="131" y="12"/>
                    <a:pt x="132" y="11"/>
                  </a:cubicBezTo>
                  <a:cubicBezTo>
                    <a:pt x="134" y="10"/>
                    <a:pt x="132" y="8"/>
                    <a:pt x="135" y="8"/>
                  </a:cubicBezTo>
                  <a:cubicBezTo>
                    <a:pt x="138" y="7"/>
                    <a:pt x="145" y="9"/>
                    <a:pt x="149" y="9"/>
                  </a:cubicBezTo>
                  <a:cubicBezTo>
                    <a:pt x="152" y="8"/>
                    <a:pt x="152" y="6"/>
                    <a:pt x="153" y="4"/>
                  </a:cubicBezTo>
                  <a:cubicBezTo>
                    <a:pt x="155" y="3"/>
                    <a:pt x="156" y="2"/>
                    <a:pt x="158" y="2"/>
                  </a:cubicBezTo>
                  <a:cubicBezTo>
                    <a:pt x="161" y="2"/>
                    <a:pt x="164" y="3"/>
                    <a:pt x="166" y="4"/>
                  </a:cubicBezTo>
                  <a:cubicBezTo>
                    <a:pt x="168" y="6"/>
                    <a:pt x="169" y="9"/>
                    <a:pt x="171" y="9"/>
                  </a:cubicBezTo>
                  <a:cubicBezTo>
                    <a:pt x="173" y="10"/>
                    <a:pt x="175" y="9"/>
                    <a:pt x="177" y="8"/>
                  </a:cubicBezTo>
                  <a:cubicBezTo>
                    <a:pt x="178" y="7"/>
                    <a:pt x="179" y="5"/>
                    <a:pt x="181" y="4"/>
                  </a:cubicBezTo>
                  <a:cubicBezTo>
                    <a:pt x="183" y="2"/>
                    <a:pt x="186" y="0"/>
                    <a:pt x="188" y="0"/>
                  </a:cubicBezTo>
                  <a:cubicBezTo>
                    <a:pt x="191" y="0"/>
                    <a:pt x="192" y="1"/>
                    <a:pt x="195" y="4"/>
                  </a:cubicBezTo>
                  <a:cubicBezTo>
                    <a:pt x="197" y="7"/>
                    <a:pt x="201" y="12"/>
                    <a:pt x="203" y="15"/>
                  </a:cubicBezTo>
                  <a:cubicBezTo>
                    <a:pt x="205" y="18"/>
                    <a:pt x="205" y="20"/>
                    <a:pt x="207" y="22"/>
                  </a:cubicBezTo>
                  <a:cubicBezTo>
                    <a:pt x="210" y="23"/>
                    <a:pt x="212" y="24"/>
                    <a:pt x="216" y="26"/>
                  </a:cubicBezTo>
                  <a:cubicBezTo>
                    <a:pt x="218" y="26"/>
                    <a:pt x="219" y="29"/>
                    <a:pt x="220" y="31"/>
                  </a:cubicBezTo>
                  <a:cubicBezTo>
                    <a:pt x="219" y="31"/>
                    <a:pt x="219" y="32"/>
                    <a:pt x="218" y="33"/>
                  </a:cubicBezTo>
                  <a:cubicBezTo>
                    <a:pt x="215" y="34"/>
                    <a:pt x="213" y="35"/>
                    <a:pt x="211" y="37"/>
                  </a:cubicBezTo>
                  <a:cubicBezTo>
                    <a:pt x="208" y="40"/>
                    <a:pt x="209" y="44"/>
                    <a:pt x="208" y="47"/>
                  </a:cubicBezTo>
                  <a:cubicBezTo>
                    <a:pt x="208" y="51"/>
                    <a:pt x="210" y="56"/>
                    <a:pt x="208" y="59"/>
                  </a:cubicBezTo>
                  <a:cubicBezTo>
                    <a:pt x="206" y="62"/>
                    <a:pt x="200" y="60"/>
                    <a:pt x="198" y="64"/>
                  </a:cubicBezTo>
                  <a:cubicBezTo>
                    <a:pt x="197" y="67"/>
                    <a:pt x="200" y="74"/>
                    <a:pt x="199" y="77"/>
                  </a:cubicBezTo>
                  <a:cubicBezTo>
                    <a:pt x="198" y="80"/>
                    <a:pt x="195" y="78"/>
                    <a:pt x="194" y="80"/>
                  </a:cubicBezTo>
                  <a:cubicBezTo>
                    <a:pt x="193" y="82"/>
                    <a:pt x="194" y="87"/>
                    <a:pt x="192" y="89"/>
                  </a:cubicBezTo>
                  <a:cubicBezTo>
                    <a:pt x="190" y="91"/>
                    <a:pt x="186" y="89"/>
                    <a:pt x="184" y="90"/>
                  </a:cubicBezTo>
                  <a:cubicBezTo>
                    <a:pt x="182" y="92"/>
                    <a:pt x="182" y="96"/>
                    <a:pt x="180" y="98"/>
                  </a:cubicBezTo>
                  <a:cubicBezTo>
                    <a:pt x="177" y="101"/>
                    <a:pt x="173" y="103"/>
                    <a:pt x="170" y="105"/>
                  </a:cubicBezTo>
                  <a:cubicBezTo>
                    <a:pt x="167" y="107"/>
                    <a:pt x="165" y="108"/>
                    <a:pt x="163" y="110"/>
                  </a:cubicBezTo>
                  <a:cubicBezTo>
                    <a:pt x="161" y="112"/>
                    <a:pt x="158" y="114"/>
                    <a:pt x="157" y="118"/>
                  </a:cubicBezTo>
                  <a:cubicBezTo>
                    <a:pt x="156" y="122"/>
                    <a:pt x="159" y="130"/>
                    <a:pt x="157" y="133"/>
                  </a:cubicBezTo>
                  <a:cubicBezTo>
                    <a:pt x="156" y="136"/>
                    <a:pt x="154" y="132"/>
                    <a:pt x="152" y="133"/>
                  </a:cubicBezTo>
                  <a:cubicBezTo>
                    <a:pt x="150" y="134"/>
                    <a:pt x="148" y="135"/>
                    <a:pt x="148" y="137"/>
                  </a:cubicBezTo>
                  <a:cubicBezTo>
                    <a:pt x="147" y="139"/>
                    <a:pt x="149" y="143"/>
                    <a:pt x="147" y="145"/>
                  </a:cubicBezTo>
                  <a:cubicBezTo>
                    <a:pt x="145" y="146"/>
                    <a:pt x="142" y="144"/>
                    <a:pt x="140" y="143"/>
                  </a:cubicBezTo>
                  <a:cubicBezTo>
                    <a:pt x="138" y="141"/>
                    <a:pt x="138" y="138"/>
                    <a:pt x="136" y="137"/>
                  </a:cubicBezTo>
                  <a:cubicBezTo>
                    <a:pt x="134" y="135"/>
                    <a:pt x="133" y="134"/>
                    <a:pt x="130" y="136"/>
                  </a:cubicBezTo>
                  <a:cubicBezTo>
                    <a:pt x="127" y="137"/>
                    <a:pt x="121" y="141"/>
                    <a:pt x="119" y="143"/>
                  </a:cubicBezTo>
                  <a:cubicBezTo>
                    <a:pt x="116" y="146"/>
                    <a:pt x="117" y="149"/>
                    <a:pt x="114" y="149"/>
                  </a:cubicBezTo>
                  <a:cubicBezTo>
                    <a:pt x="112" y="150"/>
                    <a:pt x="108" y="146"/>
                    <a:pt x="106" y="147"/>
                  </a:cubicBezTo>
                  <a:cubicBezTo>
                    <a:pt x="103" y="148"/>
                    <a:pt x="110" y="152"/>
                    <a:pt x="101" y="154"/>
                  </a:cubicBezTo>
                  <a:cubicBezTo>
                    <a:pt x="99" y="154"/>
                    <a:pt x="96" y="154"/>
                    <a:pt x="93" y="154"/>
                  </a:cubicBezTo>
                  <a:cubicBezTo>
                    <a:pt x="92" y="150"/>
                    <a:pt x="87" y="152"/>
                    <a:pt x="85" y="149"/>
                  </a:cubicBezTo>
                  <a:cubicBezTo>
                    <a:pt x="84" y="146"/>
                    <a:pt x="87" y="142"/>
                    <a:pt x="86" y="140"/>
                  </a:cubicBezTo>
                  <a:cubicBezTo>
                    <a:pt x="85" y="137"/>
                    <a:pt x="83" y="137"/>
                    <a:pt x="81" y="139"/>
                  </a:cubicBezTo>
                  <a:cubicBezTo>
                    <a:pt x="79" y="140"/>
                    <a:pt x="80" y="146"/>
                    <a:pt x="78" y="147"/>
                  </a:cubicBezTo>
                  <a:cubicBezTo>
                    <a:pt x="75" y="148"/>
                    <a:pt x="74" y="145"/>
                    <a:pt x="72" y="142"/>
                  </a:cubicBezTo>
                  <a:cubicBezTo>
                    <a:pt x="71" y="140"/>
                    <a:pt x="70" y="136"/>
                    <a:pt x="71" y="133"/>
                  </a:cubicBezTo>
                  <a:cubicBezTo>
                    <a:pt x="71" y="131"/>
                    <a:pt x="74" y="131"/>
                    <a:pt x="74" y="129"/>
                  </a:cubicBezTo>
                  <a:cubicBezTo>
                    <a:pt x="74" y="127"/>
                    <a:pt x="74" y="124"/>
                    <a:pt x="72" y="123"/>
                  </a:cubicBezTo>
                  <a:cubicBezTo>
                    <a:pt x="70" y="121"/>
                    <a:pt x="67" y="121"/>
                    <a:pt x="65" y="122"/>
                  </a:cubicBezTo>
                  <a:cubicBezTo>
                    <a:pt x="63" y="122"/>
                    <a:pt x="62" y="124"/>
                    <a:pt x="62" y="126"/>
                  </a:cubicBezTo>
                  <a:cubicBezTo>
                    <a:pt x="62" y="128"/>
                    <a:pt x="65" y="130"/>
                    <a:pt x="66" y="132"/>
                  </a:cubicBezTo>
                  <a:cubicBezTo>
                    <a:pt x="66" y="134"/>
                    <a:pt x="67" y="137"/>
                    <a:pt x="66" y="139"/>
                  </a:cubicBezTo>
                  <a:cubicBezTo>
                    <a:pt x="64" y="141"/>
                    <a:pt x="62" y="143"/>
                    <a:pt x="60" y="142"/>
                  </a:cubicBezTo>
                  <a:cubicBezTo>
                    <a:pt x="57" y="141"/>
                    <a:pt x="56" y="136"/>
                    <a:pt x="53" y="135"/>
                  </a:cubicBezTo>
                  <a:cubicBezTo>
                    <a:pt x="51" y="134"/>
                    <a:pt x="49" y="134"/>
                    <a:pt x="46" y="135"/>
                  </a:cubicBezTo>
                  <a:cubicBezTo>
                    <a:pt x="43" y="135"/>
                    <a:pt x="38" y="136"/>
                    <a:pt x="36" y="137"/>
                  </a:cubicBezTo>
                  <a:cubicBezTo>
                    <a:pt x="34" y="138"/>
                    <a:pt x="36" y="141"/>
                    <a:pt x="33" y="142"/>
                  </a:cubicBezTo>
                  <a:cubicBezTo>
                    <a:pt x="29" y="142"/>
                    <a:pt x="22" y="143"/>
                    <a:pt x="19" y="141"/>
                  </a:cubicBezTo>
                  <a:cubicBezTo>
                    <a:pt x="16" y="139"/>
                    <a:pt x="20" y="135"/>
                    <a:pt x="18" y="132"/>
                  </a:cubicBezTo>
                  <a:cubicBezTo>
                    <a:pt x="16" y="129"/>
                    <a:pt x="10" y="129"/>
                    <a:pt x="7" y="126"/>
                  </a:cubicBezTo>
                  <a:cubicBezTo>
                    <a:pt x="4" y="124"/>
                    <a:pt x="1" y="121"/>
                    <a:pt x="1" y="117"/>
                  </a:cubicBezTo>
                  <a:cubicBezTo>
                    <a:pt x="0" y="111"/>
                    <a:pt x="2" y="105"/>
                    <a:pt x="8" y="104"/>
                  </a:cubicBezTo>
                  <a:close/>
                  <a:moveTo>
                    <a:pt x="114" y="4"/>
                  </a:moveTo>
                  <a:lnTo>
                    <a:pt x="114" y="4"/>
                  </a:lnTo>
                  <a:cubicBezTo>
                    <a:pt x="114" y="4"/>
                    <a:pt x="114" y="4"/>
                    <a:pt x="114" y="4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75800" indent="-4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 rot="21439583">
              <a:off x="4205242" y="6107696"/>
              <a:ext cx="292032" cy="146448"/>
            </a:xfrm>
            <a:custGeom>
              <a:avLst/>
              <a:gdLst/>
              <a:ahLst/>
              <a:cxnLst>
                <a:cxn ang="0">
                  <a:pos x="20" y="31"/>
                </a:cxn>
                <a:cxn ang="0">
                  <a:pos x="27" y="28"/>
                </a:cxn>
                <a:cxn ang="0">
                  <a:pos x="34" y="21"/>
                </a:cxn>
                <a:cxn ang="0">
                  <a:pos x="51" y="16"/>
                </a:cxn>
                <a:cxn ang="0">
                  <a:pos x="36" y="0"/>
                </a:cxn>
                <a:cxn ang="0">
                  <a:pos x="30" y="10"/>
                </a:cxn>
                <a:cxn ang="0">
                  <a:pos x="23" y="12"/>
                </a:cxn>
                <a:cxn ang="0">
                  <a:pos x="14" y="15"/>
                </a:cxn>
                <a:cxn ang="0">
                  <a:pos x="5" y="19"/>
                </a:cxn>
                <a:cxn ang="0">
                  <a:pos x="3" y="25"/>
                </a:cxn>
                <a:cxn ang="0">
                  <a:pos x="20" y="25"/>
                </a:cxn>
                <a:cxn ang="0">
                  <a:pos x="20" y="31"/>
                </a:cxn>
              </a:cxnLst>
              <a:rect l="0" t="0" r="r" b="b"/>
              <a:pathLst>
                <a:path w="52" h="31">
                  <a:moveTo>
                    <a:pt x="20" y="31"/>
                  </a:moveTo>
                  <a:cubicBezTo>
                    <a:pt x="23" y="30"/>
                    <a:pt x="25" y="29"/>
                    <a:pt x="27" y="28"/>
                  </a:cubicBezTo>
                  <a:cubicBezTo>
                    <a:pt x="32" y="25"/>
                    <a:pt x="30" y="23"/>
                    <a:pt x="34" y="21"/>
                  </a:cubicBezTo>
                  <a:cubicBezTo>
                    <a:pt x="38" y="19"/>
                    <a:pt x="50" y="22"/>
                    <a:pt x="51" y="16"/>
                  </a:cubicBezTo>
                  <a:cubicBezTo>
                    <a:pt x="52" y="9"/>
                    <a:pt x="46" y="1"/>
                    <a:pt x="36" y="0"/>
                  </a:cubicBezTo>
                  <a:cubicBezTo>
                    <a:pt x="35" y="3"/>
                    <a:pt x="33" y="8"/>
                    <a:pt x="30" y="10"/>
                  </a:cubicBezTo>
                  <a:cubicBezTo>
                    <a:pt x="28" y="12"/>
                    <a:pt x="25" y="11"/>
                    <a:pt x="23" y="12"/>
                  </a:cubicBezTo>
                  <a:cubicBezTo>
                    <a:pt x="20" y="13"/>
                    <a:pt x="17" y="13"/>
                    <a:pt x="14" y="15"/>
                  </a:cubicBezTo>
                  <a:cubicBezTo>
                    <a:pt x="11" y="16"/>
                    <a:pt x="7" y="17"/>
                    <a:pt x="5" y="19"/>
                  </a:cubicBezTo>
                  <a:cubicBezTo>
                    <a:pt x="3" y="21"/>
                    <a:pt x="0" y="23"/>
                    <a:pt x="3" y="25"/>
                  </a:cubicBezTo>
                  <a:cubicBezTo>
                    <a:pt x="7" y="26"/>
                    <a:pt x="17" y="24"/>
                    <a:pt x="20" y="25"/>
                  </a:cubicBezTo>
                  <a:cubicBezTo>
                    <a:pt x="23" y="26"/>
                    <a:pt x="20" y="29"/>
                    <a:pt x="20" y="3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75800" indent="-4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 rot="21439583">
              <a:off x="4012979" y="3893633"/>
              <a:ext cx="682076" cy="883797"/>
            </a:xfrm>
            <a:custGeom>
              <a:avLst/>
              <a:gdLst/>
              <a:ahLst/>
              <a:cxnLst>
                <a:cxn ang="0">
                  <a:pos x="86" y="29"/>
                </a:cxn>
                <a:cxn ang="0">
                  <a:pos x="95" y="46"/>
                </a:cxn>
                <a:cxn ang="0">
                  <a:pos x="93" y="68"/>
                </a:cxn>
                <a:cxn ang="0">
                  <a:pos x="96" y="88"/>
                </a:cxn>
                <a:cxn ang="0">
                  <a:pos x="107" y="108"/>
                </a:cxn>
                <a:cxn ang="0">
                  <a:pos x="111" y="130"/>
                </a:cxn>
                <a:cxn ang="0">
                  <a:pos x="112" y="146"/>
                </a:cxn>
                <a:cxn ang="0">
                  <a:pos x="115" y="162"/>
                </a:cxn>
                <a:cxn ang="0">
                  <a:pos x="120" y="183"/>
                </a:cxn>
                <a:cxn ang="0">
                  <a:pos x="104" y="178"/>
                </a:cxn>
                <a:cxn ang="0">
                  <a:pos x="109" y="165"/>
                </a:cxn>
                <a:cxn ang="0">
                  <a:pos x="97" y="155"/>
                </a:cxn>
                <a:cxn ang="0">
                  <a:pos x="88" y="145"/>
                </a:cxn>
                <a:cxn ang="0">
                  <a:pos x="77" y="153"/>
                </a:cxn>
                <a:cxn ang="0">
                  <a:pos x="49" y="139"/>
                </a:cxn>
                <a:cxn ang="0">
                  <a:pos x="37" y="133"/>
                </a:cxn>
                <a:cxn ang="0">
                  <a:pos x="27" y="148"/>
                </a:cxn>
                <a:cxn ang="0">
                  <a:pos x="7" y="147"/>
                </a:cxn>
                <a:cxn ang="0">
                  <a:pos x="10" y="115"/>
                </a:cxn>
                <a:cxn ang="0">
                  <a:pos x="2" y="101"/>
                </a:cxn>
                <a:cxn ang="0">
                  <a:pos x="3" y="82"/>
                </a:cxn>
                <a:cxn ang="0">
                  <a:pos x="9" y="70"/>
                </a:cxn>
                <a:cxn ang="0">
                  <a:pos x="9" y="54"/>
                </a:cxn>
                <a:cxn ang="0">
                  <a:pos x="11" y="44"/>
                </a:cxn>
                <a:cxn ang="0">
                  <a:pos x="1" y="31"/>
                </a:cxn>
                <a:cxn ang="0">
                  <a:pos x="6" y="17"/>
                </a:cxn>
                <a:cxn ang="0">
                  <a:pos x="16" y="26"/>
                </a:cxn>
                <a:cxn ang="0">
                  <a:pos x="27" y="40"/>
                </a:cxn>
                <a:cxn ang="0">
                  <a:pos x="39" y="28"/>
                </a:cxn>
                <a:cxn ang="0">
                  <a:pos x="53" y="16"/>
                </a:cxn>
                <a:cxn ang="0">
                  <a:pos x="64" y="3"/>
                </a:cxn>
                <a:cxn ang="0">
                  <a:pos x="78" y="13"/>
                </a:cxn>
              </a:cxnLst>
              <a:rect l="0" t="0" r="r" b="b"/>
              <a:pathLst>
                <a:path w="122" h="186">
                  <a:moveTo>
                    <a:pt x="86" y="16"/>
                  </a:moveTo>
                  <a:cubicBezTo>
                    <a:pt x="86" y="21"/>
                    <a:pt x="85" y="26"/>
                    <a:pt x="86" y="29"/>
                  </a:cubicBezTo>
                  <a:cubicBezTo>
                    <a:pt x="86" y="35"/>
                    <a:pt x="91" y="36"/>
                    <a:pt x="92" y="38"/>
                  </a:cubicBezTo>
                  <a:cubicBezTo>
                    <a:pt x="93" y="39"/>
                    <a:pt x="92" y="43"/>
                    <a:pt x="95" y="46"/>
                  </a:cubicBezTo>
                  <a:cubicBezTo>
                    <a:pt x="98" y="49"/>
                    <a:pt x="97" y="55"/>
                    <a:pt x="96" y="57"/>
                  </a:cubicBezTo>
                  <a:cubicBezTo>
                    <a:pt x="96" y="59"/>
                    <a:pt x="93" y="64"/>
                    <a:pt x="93" y="68"/>
                  </a:cubicBezTo>
                  <a:cubicBezTo>
                    <a:pt x="93" y="72"/>
                    <a:pt x="95" y="76"/>
                    <a:pt x="95" y="79"/>
                  </a:cubicBezTo>
                  <a:cubicBezTo>
                    <a:pt x="96" y="83"/>
                    <a:pt x="96" y="87"/>
                    <a:pt x="96" y="88"/>
                  </a:cubicBezTo>
                  <a:cubicBezTo>
                    <a:pt x="96" y="90"/>
                    <a:pt x="101" y="95"/>
                    <a:pt x="104" y="97"/>
                  </a:cubicBezTo>
                  <a:cubicBezTo>
                    <a:pt x="106" y="99"/>
                    <a:pt x="107" y="104"/>
                    <a:pt x="107" y="108"/>
                  </a:cubicBezTo>
                  <a:cubicBezTo>
                    <a:pt x="107" y="112"/>
                    <a:pt x="104" y="119"/>
                    <a:pt x="105" y="121"/>
                  </a:cubicBezTo>
                  <a:cubicBezTo>
                    <a:pt x="106" y="122"/>
                    <a:pt x="109" y="127"/>
                    <a:pt x="111" y="130"/>
                  </a:cubicBezTo>
                  <a:cubicBezTo>
                    <a:pt x="112" y="133"/>
                    <a:pt x="115" y="135"/>
                    <a:pt x="115" y="138"/>
                  </a:cubicBezTo>
                  <a:cubicBezTo>
                    <a:pt x="115" y="141"/>
                    <a:pt x="112" y="144"/>
                    <a:pt x="112" y="146"/>
                  </a:cubicBezTo>
                  <a:cubicBezTo>
                    <a:pt x="112" y="149"/>
                    <a:pt x="116" y="149"/>
                    <a:pt x="117" y="152"/>
                  </a:cubicBezTo>
                  <a:cubicBezTo>
                    <a:pt x="117" y="155"/>
                    <a:pt x="114" y="159"/>
                    <a:pt x="115" y="162"/>
                  </a:cubicBezTo>
                  <a:cubicBezTo>
                    <a:pt x="115" y="165"/>
                    <a:pt x="118" y="165"/>
                    <a:pt x="119" y="169"/>
                  </a:cubicBezTo>
                  <a:cubicBezTo>
                    <a:pt x="120" y="172"/>
                    <a:pt x="122" y="180"/>
                    <a:pt x="120" y="183"/>
                  </a:cubicBezTo>
                  <a:cubicBezTo>
                    <a:pt x="118" y="186"/>
                    <a:pt x="117" y="179"/>
                    <a:pt x="114" y="178"/>
                  </a:cubicBezTo>
                  <a:cubicBezTo>
                    <a:pt x="111" y="177"/>
                    <a:pt x="106" y="180"/>
                    <a:pt x="104" y="178"/>
                  </a:cubicBezTo>
                  <a:cubicBezTo>
                    <a:pt x="101" y="176"/>
                    <a:pt x="103" y="173"/>
                    <a:pt x="104" y="170"/>
                  </a:cubicBezTo>
                  <a:cubicBezTo>
                    <a:pt x="105" y="168"/>
                    <a:pt x="109" y="168"/>
                    <a:pt x="109" y="165"/>
                  </a:cubicBezTo>
                  <a:cubicBezTo>
                    <a:pt x="108" y="163"/>
                    <a:pt x="103" y="162"/>
                    <a:pt x="101" y="161"/>
                  </a:cubicBezTo>
                  <a:cubicBezTo>
                    <a:pt x="100" y="160"/>
                    <a:pt x="97" y="157"/>
                    <a:pt x="97" y="155"/>
                  </a:cubicBezTo>
                  <a:cubicBezTo>
                    <a:pt x="97" y="153"/>
                    <a:pt x="94" y="144"/>
                    <a:pt x="93" y="144"/>
                  </a:cubicBezTo>
                  <a:cubicBezTo>
                    <a:pt x="92" y="144"/>
                    <a:pt x="90" y="144"/>
                    <a:pt x="88" y="145"/>
                  </a:cubicBezTo>
                  <a:cubicBezTo>
                    <a:pt x="87" y="146"/>
                    <a:pt x="86" y="148"/>
                    <a:pt x="84" y="149"/>
                  </a:cubicBezTo>
                  <a:cubicBezTo>
                    <a:pt x="82" y="151"/>
                    <a:pt x="80" y="153"/>
                    <a:pt x="77" y="153"/>
                  </a:cubicBezTo>
                  <a:cubicBezTo>
                    <a:pt x="73" y="154"/>
                    <a:pt x="66" y="154"/>
                    <a:pt x="62" y="152"/>
                  </a:cubicBezTo>
                  <a:cubicBezTo>
                    <a:pt x="57" y="149"/>
                    <a:pt x="52" y="142"/>
                    <a:pt x="49" y="139"/>
                  </a:cubicBezTo>
                  <a:cubicBezTo>
                    <a:pt x="47" y="135"/>
                    <a:pt x="48" y="133"/>
                    <a:pt x="46" y="132"/>
                  </a:cubicBezTo>
                  <a:cubicBezTo>
                    <a:pt x="43" y="131"/>
                    <a:pt x="40" y="132"/>
                    <a:pt x="37" y="133"/>
                  </a:cubicBezTo>
                  <a:cubicBezTo>
                    <a:pt x="35" y="134"/>
                    <a:pt x="32" y="136"/>
                    <a:pt x="30" y="139"/>
                  </a:cubicBezTo>
                  <a:cubicBezTo>
                    <a:pt x="28" y="141"/>
                    <a:pt x="28" y="144"/>
                    <a:pt x="27" y="148"/>
                  </a:cubicBezTo>
                  <a:cubicBezTo>
                    <a:pt x="23" y="147"/>
                    <a:pt x="20" y="153"/>
                    <a:pt x="16" y="152"/>
                  </a:cubicBezTo>
                  <a:cubicBezTo>
                    <a:pt x="13" y="152"/>
                    <a:pt x="9" y="151"/>
                    <a:pt x="7" y="147"/>
                  </a:cubicBezTo>
                  <a:cubicBezTo>
                    <a:pt x="5" y="142"/>
                    <a:pt x="7" y="135"/>
                    <a:pt x="8" y="130"/>
                  </a:cubicBezTo>
                  <a:cubicBezTo>
                    <a:pt x="8" y="124"/>
                    <a:pt x="11" y="119"/>
                    <a:pt x="10" y="115"/>
                  </a:cubicBezTo>
                  <a:cubicBezTo>
                    <a:pt x="10" y="111"/>
                    <a:pt x="6" y="112"/>
                    <a:pt x="5" y="108"/>
                  </a:cubicBezTo>
                  <a:cubicBezTo>
                    <a:pt x="4" y="106"/>
                    <a:pt x="3" y="104"/>
                    <a:pt x="2" y="101"/>
                  </a:cubicBezTo>
                  <a:cubicBezTo>
                    <a:pt x="3" y="100"/>
                    <a:pt x="4" y="100"/>
                    <a:pt x="5" y="99"/>
                  </a:cubicBezTo>
                  <a:cubicBezTo>
                    <a:pt x="10" y="95"/>
                    <a:pt x="1" y="86"/>
                    <a:pt x="3" y="82"/>
                  </a:cubicBezTo>
                  <a:cubicBezTo>
                    <a:pt x="4" y="77"/>
                    <a:pt x="11" y="79"/>
                    <a:pt x="12" y="76"/>
                  </a:cubicBezTo>
                  <a:cubicBezTo>
                    <a:pt x="14" y="74"/>
                    <a:pt x="9" y="72"/>
                    <a:pt x="9" y="70"/>
                  </a:cubicBezTo>
                  <a:cubicBezTo>
                    <a:pt x="8" y="67"/>
                    <a:pt x="10" y="65"/>
                    <a:pt x="10" y="62"/>
                  </a:cubicBezTo>
                  <a:cubicBezTo>
                    <a:pt x="10" y="60"/>
                    <a:pt x="9" y="56"/>
                    <a:pt x="9" y="54"/>
                  </a:cubicBezTo>
                  <a:cubicBezTo>
                    <a:pt x="8" y="52"/>
                    <a:pt x="4" y="51"/>
                    <a:pt x="5" y="49"/>
                  </a:cubicBezTo>
                  <a:cubicBezTo>
                    <a:pt x="6" y="46"/>
                    <a:pt x="11" y="46"/>
                    <a:pt x="11" y="44"/>
                  </a:cubicBezTo>
                  <a:cubicBezTo>
                    <a:pt x="12" y="42"/>
                    <a:pt x="10" y="41"/>
                    <a:pt x="9" y="39"/>
                  </a:cubicBezTo>
                  <a:cubicBezTo>
                    <a:pt x="7" y="37"/>
                    <a:pt x="3" y="34"/>
                    <a:pt x="1" y="31"/>
                  </a:cubicBezTo>
                  <a:cubicBezTo>
                    <a:pt x="0" y="29"/>
                    <a:pt x="2" y="27"/>
                    <a:pt x="2" y="24"/>
                  </a:cubicBezTo>
                  <a:cubicBezTo>
                    <a:pt x="3" y="22"/>
                    <a:pt x="4" y="18"/>
                    <a:pt x="6" y="17"/>
                  </a:cubicBezTo>
                  <a:cubicBezTo>
                    <a:pt x="9" y="16"/>
                    <a:pt x="11" y="18"/>
                    <a:pt x="13" y="20"/>
                  </a:cubicBezTo>
                  <a:cubicBezTo>
                    <a:pt x="15" y="21"/>
                    <a:pt x="15" y="22"/>
                    <a:pt x="16" y="26"/>
                  </a:cubicBezTo>
                  <a:cubicBezTo>
                    <a:pt x="16" y="29"/>
                    <a:pt x="12" y="36"/>
                    <a:pt x="15" y="39"/>
                  </a:cubicBezTo>
                  <a:cubicBezTo>
                    <a:pt x="17" y="43"/>
                    <a:pt x="23" y="41"/>
                    <a:pt x="27" y="40"/>
                  </a:cubicBezTo>
                  <a:cubicBezTo>
                    <a:pt x="30" y="39"/>
                    <a:pt x="29" y="35"/>
                    <a:pt x="32" y="33"/>
                  </a:cubicBezTo>
                  <a:cubicBezTo>
                    <a:pt x="34" y="31"/>
                    <a:pt x="37" y="29"/>
                    <a:pt x="39" y="28"/>
                  </a:cubicBezTo>
                  <a:cubicBezTo>
                    <a:pt x="42" y="27"/>
                    <a:pt x="44" y="29"/>
                    <a:pt x="47" y="27"/>
                  </a:cubicBezTo>
                  <a:cubicBezTo>
                    <a:pt x="50" y="25"/>
                    <a:pt x="51" y="19"/>
                    <a:pt x="53" y="16"/>
                  </a:cubicBezTo>
                  <a:cubicBezTo>
                    <a:pt x="56" y="14"/>
                    <a:pt x="61" y="16"/>
                    <a:pt x="63" y="14"/>
                  </a:cubicBezTo>
                  <a:cubicBezTo>
                    <a:pt x="65" y="11"/>
                    <a:pt x="61" y="5"/>
                    <a:pt x="64" y="3"/>
                  </a:cubicBezTo>
                  <a:cubicBezTo>
                    <a:pt x="67" y="0"/>
                    <a:pt x="72" y="1"/>
                    <a:pt x="75" y="3"/>
                  </a:cubicBezTo>
                  <a:cubicBezTo>
                    <a:pt x="77" y="5"/>
                    <a:pt x="76" y="11"/>
                    <a:pt x="78" y="13"/>
                  </a:cubicBezTo>
                  <a:cubicBezTo>
                    <a:pt x="80" y="15"/>
                    <a:pt x="84" y="15"/>
                    <a:pt x="86" y="16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75800" indent="-4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 rot="21439583">
              <a:off x="3442544" y="3294430"/>
              <a:ext cx="1168131" cy="1103469"/>
            </a:xfrm>
            <a:custGeom>
              <a:avLst/>
              <a:gdLst/>
              <a:ahLst/>
              <a:cxnLst>
                <a:cxn ang="0">
                  <a:pos x="194" y="133"/>
                </a:cxn>
                <a:cxn ang="0">
                  <a:pos x="187" y="148"/>
                </a:cxn>
                <a:cxn ang="0">
                  <a:pos x="175" y="142"/>
                </a:cxn>
                <a:cxn ang="0">
                  <a:pos x="161" y="132"/>
                </a:cxn>
                <a:cxn ang="0">
                  <a:pos x="150" y="145"/>
                </a:cxn>
                <a:cxn ang="0">
                  <a:pos x="136" y="157"/>
                </a:cxn>
                <a:cxn ang="0">
                  <a:pos x="124" y="169"/>
                </a:cxn>
                <a:cxn ang="0">
                  <a:pos x="113" y="155"/>
                </a:cxn>
                <a:cxn ang="0">
                  <a:pos x="103" y="146"/>
                </a:cxn>
                <a:cxn ang="0">
                  <a:pos x="98" y="160"/>
                </a:cxn>
                <a:cxn ang="0">
                  <a:pos x="108" y="173"/>
                </a:cxn>
                <a:cxn ang="0">
                  <a:pos x="106" y="183"/>
                </a:cxn>
                <a:cxn ang="0">
                  <a:pos x="106" y="199"/>
                </a:cxn>
                <a:cxn ang="0">
                  <a:pos x="100" y="211"/>
                </a:cxn>
                <a:cxn ang="0">
                  <a:pos x="80" y="227"/>
                </a:cxn>
                <a:cxn ang="0">
                  <a:pos x="57" y="214"/>
                </a:cxn>
                <a:cxn ang="0">
                  <a:pos x="38" y="216"/>
                </a:cxn>
                <a:cxn ang="0">
                  <a:pos x="14" y="212"/>
                </a:cxn>
                <a:cxn ang="0">
                  <a:pos x="2" y="210"/>
                </a:cxn>
                <a:cxn ang="0">
                  <a:pos x="14" y="192"/>
                </a:cxn>
                <a:cxn ang="0">
                  <a:pos x="11" y="176"/>
                </a:cxn>
                <a:cxn ang="0">
                  <a:pos x="15" y="163"/>
                </a:cxn>
                <a:cxn ang="0">
                  <a:pos x="25" y="160"/>
                </a:cxn>
                <a:cxn ang="0">
                  <a:pos x="20" y="148"/>
                </a:cxn>
                <a:cxn ang="0">
                  <a:pos x="27" y="122"/>
                </a:cxn>
                <a:cxn ang="0">
                  <a:pos x="35" y="101"/>
                </a:cxn>
                <a:cxn ang="0">
                  <a:pos x="53" y="93"/>
                </a:cxn>
                <a:cxn ang="0">
                  <a:pos x="67" y="75"/>
                </a:cxn>
                <a:cxn ang="0">
                  <a:pos x="83" y="71"/>
                </a:cxn>
                <a:cxn ang="0">
                  <a:pos x="95" y="58"/>
                </a:cxn>
                <a:cxn ang="0">
                  <a:pos x="106" y="49"/>
                </a:cxn>
                <a:cxn ang="0">
                  <a:pos x="97" y="30"/>
                </a:cxn>
                <a:cxn ang="0">
                  <a:pos x="103" y="12"/>
                </a:cxn>
                <a:cxn ang="0">
                  <a:pos x="122" y="2"/>
                </a:cxn>
                <a:cxn ang="0">
                  <a:pos x="130" y="6"/>
                </a:cxn>
                <a:cxn ang="0">
                  <a:pos x="139" y="22"/>
                </a:cxn>
                <a:cxn ang="0">
                  <a:pos x="148" y="31"/>
                </a:cxn>
                <a:cxn ang="0">
                  <a:pos x="165" y="40"/>
                </a:cxn>
                <a:cxn ang="0">
                  <a:pos x="170" y="51"/>
                </a:cxn>
                <a:cxn ang="0">
                  <a:pos x="188" y="52"/>
                </a:cxn>
                <a:cxn ang="0">
                  <a:pos x="196" y="65"/>
                </a:cxn>
                <a:cxn ang="0">
                  <a:pos x="198" y="73"/>
                </a:cxn>
                <a:cxn ang="0">
                  <a:pos x="208" y="85"/>
                </a:cxn>
                <a:cxn ang="0">
                  <a:pos x="202" y="110"/>
                </a:cxn>
                <a:cxn ang="0">
                  <a:pos x="201" y="122"/>
                </a:cxn>
                <a:cxn ang="0">
                  <a:pos x="207" y="129"/>
                </a:cxn>
                <a:cxn ang="0">
                  <a:pos x="197" y="65"/>
                </a:cxn>
                <a:cxn ang="0">
                  <a:pos x="197" y="65"/>
                </a:cxn>
                <a:cxn ang="0">
                  <a:pos x="197" y="65"/>
                </a:cxn>
              </a:cxnLst>
              <a:rect l="0" t="0" r="r" b="b"/>
              <a:pathLst>
                <a:path w="209" h="232">
                  <a:moveTo>
                    <a:pt x="207" y="129"/>
                  </a:moveTo>
                  <a:cubicBezTo>
                    <a:pt x="201" y="133"/>
                    <a:pt x="197" y="130"/>
                    <a:pt x="194" y="133"/>
                  </a:cubicBezTo>
                  <a:cubicBezTo>
                    <a:pt x="190" y="138"/>
                    <a:pt x="196" y="144"/>
                    <a:pt x="194" y="147"/>
                  </a:cubicBezTo>
                  <a:cubicBezTo>
                    <a:pt x="193" y="150"/>
                    <a:pt x="189" y="148"/>
                    <a:pt x="187" y="148"/>
                  </a:cubicBezTo>
                  <a:cubicBezTo>
                    <a:pt x="185" y="147"/>
                    <a:pt x="186" y="146"/>
                    <a:pt x="183" y="145"/>
                  </a:cubicBezTo>
                  <a:cubicBezTo>
                    <a:pt x="181" y="144"/>
                    <a:pt x="177" y="145"/>
                    <a:pt x="175" y="142"/>
                  </a:cubicBezTo>
                  <a:cubicBezTo>
                    <a:pt x="173" y="140"/>
                    <a:pt x="174" y="134"/>
                    <a:pt x="172" y="132"/>
                  </a:cubicBezTo>
                  <a:cubicBezTo>
                    <a:pt x="169" y="130"/>
                    <a:pt x="164" y="129"/>
                    <a:pt x="161" y="132"/>
                  </a:cubicBezTo>
                  <a:cubicBezTo>
                    <a:pt x="158" y="134"/>
                    <a:pt x="162" y="140"/>
                    <a:pt x="160" y="143"/>
                  </a:cubicBezTo>
                  <a:cubicBezTo>
                    <a:pt x="158" y="145"/>
                    <a:pt x="153" y="143"/>
                    <a:pt x="150" y="145"/>
                  </a:cubicBezTo>
                  <a:cubicBezTo>
                    <a:pt x="148" y="148"/>
                    <a:pt x="147" y="154"/>
                    <a:pt x="144" y="156"/>
                  </a:cubicBezTo>
                  <a:cubicBezTo>
                    <a:pt x="141" y="158"/>
                    <a:pt x="139" y="156"/>
                    <a:pt x="136" y="157"/>
                  </a:cubicBezTo>
                  <a:cubicBezTo>
                    <a:pt x="134" y="158"/>
                    <a:pt x="131" y="160"/>
                    <a:pt x="129" y="162"/>
                  </a:cubicBezTo>
                  <a:cubicBezTo>
                    <a:pt x="126" y="164"/>
                    <a:pt x="127" y="168"/>
                    <a:pt x="124" y="169"/>
                  </a:cubicBezTo>
                  <a:cubicBezTo>
                    <a:pt x="120" y="170"/>
                    <a:pt x="114" y="172"/>
                    <a:pt x="112" y="168"/>
                  </a:cubicBezTo>
                  <a:cubicBezTo>
                    <a:pt x="109" y="165"/>
                    <a:pt x="113" y="158"/>
                    <a:pt x="113" y="155"/>
                  </a:cubicBezTo>
                  <a:cubicBezTo>
                    <a:pt x="112" y="151"/>
                    <a:pt x="112" y="150"/>
                    <a:pt x="110" y="149"/>
                  </a:cubicBezTo>
                  <a:cubicBezTo>
                    <a:pt x="108" y="147"/>
                    <a:pt x="106" y="145"/>
                    <a:pt x="103" y="146"/>
                  </a:cubicBezTo>
                  <a:cubicBezTo>
                    <a:pt x="101" y="147"/>
                    <a:pt x="100" y="151"/>
                    <a:pt x="99" y="153"/>
                  </a:cubicBezTo>
                  <a:cubicBezTo>
                    <a:pt x="99" y="156"/>
                    <a:pt x="97" y="158"/>
                    <a:pt x="98" y="160"/>
                  </a:cubicBezTo>
                  <a:cubicBezTo>
                    <a:pt x="100" y="163"/>
                    <a:pt x="104" y="166"/>
                    <a:pt x="106" y="168"/>
                  </a:cubicBezTo>
                  <a:cubicBezTo>
                    <a:pt x="107" y="170"/>
                    <a:pt x="109" y="171"/>
                    <a:pt x="108" y="173"/>
                  </a:cubicBezTo>
                  <a:cubicBezTo>
                    <a:pt x="108" y="175"/>
                    <a:pt x="103" y="175"/>
                    <a:pt x="102" y="178"/>
                  </a:cubicBezTo>
                  <a:cubicBezTo>
                    <a:pt x="101" y="180"/>
                    <a:pt x="105" y="181"/>
                    <a:pt x="106" y="183"/>
                  </a:cubicBezTo>
                  <a:cubicBezTo>
                    <a:pt x="106" y="185"/>
                    <a:pt x="107" y="189"/>
                    <a:pt x="107" y="191"/>
                  </a:cubicBezTo>
                  <a:cubicBezTo>
                    <a:pt x="107" y="194"/>
                    <a:pt x="105" y="196"/>
                    <a:pt x="106" y="199"/>
                  </a:cubicBezTo>
                  <a:cubicBezTo>
                    <a:pt x="106" y="201"/>
                    <a:pt x="111" y="203"/>
                    <a:pt x="109" y="205"/>
                  </a:cubicBezTo>
                  <a:cubicBezTo>
                    <a:pt x="108" y="208"/>
                    <a:pt x="101" y="206"/>
                    <a:pt x="100" y="211"/>
                  </a:cubicBezTo>
                  <a:cubicBezTo>
                    <a:pt x="98" y="215"/>
                    <a:pt x="107" y="224"/>
                    <a:pt x="102" y="228"/>
                  </a:cubicBezTo>
                  <a:cubicBezTo>
                    <a:pt x="97" y="232"/>
                    <a:pt x="86" y="229"/>
                    <a:pt x="80" y="227"/>
                  </a:cubicBezTo>
                  <a:cubicBezTo>
                    <a:pt x="74" y="225"/>
                    <a:pt x="74" y="221"/>
                    <a:pt x="70" y="219"/>
                  </a:cubicBezTo>
                  <a:cubicBezTo>
                    <a:pt x="66" y="217"/>
                    <a:pt x="61" y="216"/>
                    <a:pt x="57" y="214"/>
                  </a:cubicBezTo>
                  <a:cubicBezTo>
                    <a:pt x="53" y="213"/>
                    <a:pt x="50" y="211"/>
                    <a:pt x="47" y="211"/>
                  </a:cubicBezTo>
                  <a:cubicBezTo>
                    <a:pt x="44" y="211"/>
                    <a:pt x="42" y="215"/>
                    <a:pt x="38" y="216"/>
                  </a:cubicBezTo>
                  <a:cubicBezTo>
                    <a:pt x="34" y="217"/>
                    <a:pt x="29" y="216"/>
                    <a:pt x="25" y="215"/>
                  </a:cubicBezTo>
                  <a:cubicBezTo>
                    <a:pt x="22" y="215"/>
                    <a:pt x="18" y="212"/>
                    <a:pt x="14" y="212"/>
                  </a:cubicBezTo>
                  <a:cubicBezTo>
                    <a:pt x="11" y="212"/>
                    <a:pt x="8" y="215"/>
                    <a:pt x="6" y="214"/>
                  </a:cubicBezTo>
                  <a:cubicBezTo>
                    <a:pt x="3" y="214"/>
                    <a:pt x="0" y="213"/>
                    <a:pt x="2" y="210"/>
                  </a:cubicBezTo>
                  <a:cubicBezTo>
                    <a:pt x="4" y="208"/>
                    <a:pt x="13" y="205"/>
                    <a:pt x="15" y="202"/>
                  </a:cubicBezTo>
                  <a:cubicBezTo>
                    <a:pt x="17" y="198"/>
                    <a:pt x="15" y="195"/>
                    <a:pt x="14" y="192"/>
                  </a:cubicBezTo>
                  <a:cubicBezTo>
                    <a:pt x="13" y="189"/>
                    <a:pt x="9" y="189"/>
                    <a:pt x="9" y="186"/>
                  </a:cubicBezTo>
                  <a:cubicBezTo>
                    <a:pt x="9" y="183"/>
                    <a:pt x="11" y="183"/>
                    <a:pt x="11" y="176"/>
                  </a:cubicBezTo>
                  <a:cubicBezTo>
                    <a:pt x="11" y="172"/>
                    <a:pt x="12" y="167"/>
                    <a:pt x="12" y="162"/>
                  </a:cubicBezTo>
                  <a:cubicBezTo>
                    <a:pt x="13" y="162"/>
                    <a:pt x="14" y="163"/>
                    <a:pt x="15" y="163"/>
                  </a:cubicBezTo>
                  <a:cubicBezTo>
                    <a:pt x="19" y="165"/>
                    <a:pt x="17" y="158"/>
                    <a:pt x="19" y="158"/>
                  </a:cubicBezTo>
                  <a:cubicBezTo>
                    <a:pt x="21" y="157"/>
                    <a:pt x="23" y="162"/>
                    <a:pt x="25" y="160"/>
                  </a:cubicBezTo>
                  <a:cubicBezTo>
                    <a:pt x="26" y="158"/>
                    <a:pt x="25" y="153"/>
                    <a:pt x="24" y="150"/>
                  </a:cubicBezTo>
                  <a:cubicBezTo>
                    <a:pt x="23" y="148"/>
                    <a:pt x="21" y="153"/>
                    <a:pt x="20" y="148"/>
                  </a:cubicBezTo>
                  <a:cubicBezTo>
                    <a:pt x="19" y="143"/>
                    <a:pt x="18" y="128"/>
                    <a:pt x="20" y="122"/>
                  </a:cubicBezTo>
                  <a:cubicBezTo>
                    <a:pt x="21" y="117"/>
                    <a:pt x="25" y="123"/>
                    <a:pt x="27" y="122"/>
                  </a:cubicBezTo>
                  <a:cubicBezTo>
                    <a:pt x="30" y="121"/>
                    <a:pt x="34" y="119"/>
                    <a:pt x="36" y="115"/>
                  </a:cubicBezTo>
                  <a:cubicBezTo>
                    <a:pt x="37" y="111"/>
                    <a:pt x="33" y="105"/>
                    <a:pt x="35" y="101"/>
                  </a:cubicBezTo>
                  <a:cubicBezTo>
                    <a:pt x="37" y="97"/>
                    <a:pt x="41" y="96"/>
                    <a:pt x="45" y="94"/>
                  </a:cubicBezTo>
                  <a:cubicBezTo>
                    <a:pt x="48" y="93"/>
                    <a:pt x="51" y="95"/>
                    <a:pt x="53" y="93"/>
                  </a:cubicBezTo>
                  <a:cubicBezTo>
                    <a:pt x="56" y="92"/>
                    <a:pt x="56" y="88"/>
                    <a:pt x="58" y="85"/>
                  </a:cubicBezTo>
                  <a:cubicBezTo>
                    <a:pt x="60" y="82"/>
                    <a:pt x="63" y="77"/>
                    <a:pt x="67" y="75"/>
                  </a:cubicBezTo>
                  <a:cubicBezTo>
                    <a:pt x="70" y="73"/>
                    <a:pt x="74" y="75"/>
                    <a:pt x="77" y="75"/>
                  </a:cubicBezTo>
                  <a:cubicBezTo>
                    <a:pt x="79" y="74"/>
                    <a:pt x="80" y="72"/>
                    <a:pt x="83" y="71"/>
                  </a:cubicBezTo>
                  <a:cubicBezTo>
                    <a:pt x="85" y="71"/>
                    <a:pt x="87" y="74"/>
                    <a:pt x="89" y="72"/>
                  </a:cubicBezTo>
                  <a:cubicBezTo>
                    <a:pt x="92" y="69"/>
                    <a:pt x="93" y="61"/>
                    <a:pt x="95" y="58"/>
                  </a:cubicBezTo>
                  <a:cubicBezTo>
                    <a:pt x="97" y="55"/>
                    <a:pt x="101" y="57"/>
                    <a:pt x="103" y="55"/>
                  </a:cubicBezTo>
                  <a:cubicBezTo>
                    <a:pt x="105" y="54"/>
                    <a:pt x="105" y="52"/>
                    <a:pt x="106" y="49"/>
                  </a:cubicBezTo>
                  <a:cubicBezTo>
                    <a:pt x="106" y="46"/>
                    <a:pt x="105" y="41"/>
                    <a:pt x="104" y="38"/>
                  </a:cubicBezTo>
                  <a:cubicBezTo>
                    <a:pt x="102" y="35"/>
                    <a:pt x="98" y="33"/>
                    <a:pt x="97" y="30"/>
                  </a:cubicBezTo>
                  <a:cubicBezTo>
                    <a:pt x="96" y="27"/>
                    <a:pt x="96" y="23"/>
                    <a:pt x="98" y="20"/>
                  </a:cubicBezTo>
                  <a:cubicBezTo>
                    <a:pt x="99" y="17"/>
                    <a:pt x="99" y="14"/>
                    <a:pt x="103" y="12"/>
                  </a:cubicBezTo>
                  <a:cubicBezTo>
                    <a:pt x="107" y="10"/>
                    <a:pt x="116" y="12"/>
                    <a:pt x="119" y="10"/>
                  </a:cubicBezTo>
                  <a:cubicBezTo>
                    <a:pt x="123" y="8"/>
                    <a:pt x="120" y="3"/>
                    <a:pt x="122" y="2"/>
                  </a:cubicBezTo>
                  <a:cubicBezTo>
                    <a:pt x="124" y="0"/>
                    <a:pt x="127" y="0"/>
                    <a:pt x="129" y="1"/>
                  </a:cubicBezTo>
                  <a:cubicBezTo>
                    <a:pt x="131" y="2"/>
                    <a:pt x="129" y="5"/>
                    <a:pt x="130" y="6"/>
                  </a:cubicBezTo>
                  <a:cubicBezTo>
                    <a:pt x="132" y="7"/>
                    <a:pt x="136" y="1"/>
                    <a:pt x="138" y="5"/>
                  </a:cubicBezTo>
                  <a:cubicBezTo>
                    <a:pt x="140" y="9"/>
                    <a:pt x="138" y="19"/>
                    <a:pt x="139" y="22"/>
                  </a:cubicBezTo>
                  <a:cubicBezTo>
                    <a:pt x="140" y="26"/>
                    <a:pt x="143" y="22"/>
                    <a:pt x="145" y="24"/>
                  </a:cubicBezTo>
                  <a:cubicBezTo>
                    <a:pt x="146" y="25"/>
                    <a:pt x="146" y="29"/>
                    <a:pt x="148" y="31"/>
                  </a:cubicBezTo>
                  <a:cubicBezTo>
                    <a:pt x="151" y="33"/>
                    <a:pt x="154" y="37"/>
                    <a:pt x="157" y="38"/>
                  </a:cubicBezTo>
                  <a:cubicBezTo>
                    <a:pt x="160" y="40"/>
                    <a:pt x="163" y="39"/>
                    <a:pt x="165" y="40"/>
                  </a:cubicBezTo>
                  <a:cubicBezTo>
                    <a:pt x="167" y="41"/>
                    <a:pt x="168" y="42"/>
                    <a:pt x="169" y="44"/>
                  </a:cubicBezTo>
                  <a:cubicBezTo>
                    <a:pt x="170" y="46"/>
                    <a:pt x="168" y="49"/>
                    <a:pt x="170" y="51"/>
                  </a:cubicBezTo>
                  <a:cubicBezTo>
                    <a:pt x="173" y="52"/>
                    <a:pt x="177" y="49"/>
                    <a:pt x="180" y="49"/>
                  </a:cubicBezTo>
                  <a:cubicBezTo>
                    <a:pt x="183" y="50"/>
                    <a:pt x="186" y="50"/>
                    <a:pt x="188" y="52"/>
                  </a:cubicBezTo>
                  <a:cubicBezTo>
                    <a:pt x="190" y="55"/>
                    <a:pt x="186" y="59"/>
                    <a:pt x="189" y="61"/>
                  </a:cubicBezTo>
                  <a:cubicBezTo>
                    <a:pt x="190" y="63"/>
                    <a:pt x="194" y="64"/>
                    <a:pt x="196" y="65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7" y="68"/>
                    <a:pt x="197" y="71"/>
                    <a:pt x="198" y="73"/>
                  </a:cubicBezTo>
                  <a:cubicBezTo>
                    <a:pt x="200" y="76"/>
                    <a:pt x="205" y="77"/>
                    <a:pt x="206" y="79"/>
                  </a:cubicBezTo>
                  <a:cubicBezTo>
                    <a:pt x="208" y="81"/>
                    <a:pt x="209" y="83"/>
                    <a:pt x="208" y="85"/>
                  </a:cubicBezTo>
                  <a:cubicBezTo>
                    <a:pt x="207" y="88"/>
                    <a:pt x="202" y="88"/>
                    <a:pt x="201" y="92"/>
                  </a:cubicBezTo>
                  <a:cubicBezTo>
                    <a:pt x="200" y="97"/>
                    <a:pt x="202" y="107"/>
                    <a:pt x="202" y="110"/>
                  </a:cubicBezTo>
                  <a:cubicBezTo>
                    <a:pt x="202" y="113"/>
                    <a:pt x="204" y="112"/>
                    <a:pt x="204" y="113"/>
                  </a:cubicBezTo>
                  <a:cubicBezTo>
                    <a:pt x="204" y="114"/>
                    <a:pt x="201" y="121"/>
                    <a:pt x="201" y="122"/>
                  </a:cubicBezTo>
                  <a:cubicBezTo>
                    <a:pt x="201" y="123"/>
                    <a:pt x="199" y="127"/>
                    <a:pt x="201" y="128"/>
                  </a:cubicBezTo>
                  <a:cubicBezTo>
                    <a:pt x="202" y="130"/>
                    <a:pt x="205" y="129"/>
                    <a:pt x="207" y="129"/>
                  </a:cubicBezTo>
                  <a:close/>
                  <a:moveTo>
                    <a:pt x="196" y="65"/>
                  </a:moveTo>
                  <a:cubicBezTo>
                    <a:pt x="197" y="65"/>
                    <a:pt x="197" y="65"/>
                    <a:pt x="197" y="65"/>
                  </a:cubicBezTo>
                  <a:cubicBezTo>
                    <a:pt x="197" y="65"/>
                    <a:pt x="197" y="65"/>
                    <a:pt x="196" y="65"/>
                  </a:cubicBezTo>
                  <a:close/>
                  <a:moveTo>
                    <a:pt x="197" y="65"/>
                  </a:moveTo>
                  <a:cubicBezTo>
                    <a:pt x="197" y="65"/>
                    <a:pt x="198" y="65"/>
                    <a:pt x="198" y="65"/>
                  </a:cubicBezTo>
                  <a:cubicBezTo>
                    <a:pt x="198" y="65"/>
                    <a:pt x="197" y="65"/>
                    <a:pt x="197" y="65"/>
                  </a:cubicBezTo>
                  <a:close/>
                </a:path>
              </a:pathLst>
            </a:custGeom>
            <a:grpFill/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175800" indent="-4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latin typeface="Calibri" pitchFamily="34" charset="0"/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 rot="21439583">
              <a:off x="3245095" y="4307373"/>
              <a:ext cx="1026113" cy="822492"/>
            </a:xfrm>
            <a:custGeom>
              <a:avLst/>
              <a:gdLst/>
              <a:ahLst/>
              <a:cxnLst>
                <a:cxn ang="0">
                  <a:pos x="151" y="33"/>
                </a:cxn>
                <a:cxn ang="0">
                  <a:pos x="157" y="70"/>
                </a:cxn>
                <a:cxn ang="0">
                  <a:pos x="182" y="86"/>
                </a:cxn>
                <a:cxn ang="0">
                  <a:pos x="182" y="120"/>
                </a:cxn>
                <a:cxn ang="0">
                  <a:pos x="152" y="142"/>
                </a:cxn>
                <a:cxn ang="0">
                  <a:pos x="144" y="144"/>
                </a:cxn>
                <a:cxn ang="0">
                  <a:pos x="132" y="171"/>
                </a:cxn>
                <a:cxn ang="0">
                  <a:pos x="111" y="150"/>
                </a:cxn>
                <a:cxn ang="0">
                  <a:pos x="82" y="160"/>
                </a:cxn>
                <a:cxn ang="0">
                  <a:pos x="61" y="164"/>
                </a:cxn>
                <a:cxn ang="0">
                  <a:pos x="4" y="157"/>
                </a:cxn>
                <a:cxn ang="0">
                  <a:pos x="16" y="132"/>
                </a:cxn>
                <a:cxn ang="0">
                  <a:pos x="19" y="102"/>
                </a:cxn>
                <a:cxn ang="0">
                  <a:pos x="47" y="93"/>
                </a:cxn>
                <a:cxn ang="0">
                  <a:pos x="48" y="75"/>
                </a:cxn>
                <a:cxn ang="0">
                  <a:pos x="48" y="73"/>
                </a:cxn>
                <a:cxn ang="0">
                  <a:pos x="49" y="55"/>
                </a:cxn>
                <a:cxn ang="0">
                  <a:pos x="34" y="46"/>
                </a:cxn>
                <a:cxn ang="0">
                  <a:pos x="22" y="17"/>
                </a:cxn>
                <a:cxn ang="0">
                  <a:pos x="46" y="2"/>
                </a:cxn>
                <a:cxn ang="0">
                  <a:pos x="58" y="1"/>
                </a:cxn>
                <a:cxn ang="0">
                  <a:pos x="91" y="0"/>
                </a:cxn>
                <a:cxn ang="0">
                  <a:pos x="124" y="16"/>
                </a:cxn>
                <a:cxn ang="0">
                  <a:pos x="1" y="11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</a:cxnLst>
              <a:rect l="0" t="0" r="r" b="b"/>
              <a:pathLst>
                <a:path w="184" h="173">
                  <a:moveTo>
                    <a:pt x="143" y="19"/>
                  </a:moveTo>
                  <a:cubicBezTo>
                    <a:pt x="144" y="22"/>
                    <a:pt x="145" y="24"/>
                    <a:pt x="146" y="26"/>
                  </a:cubicBezTo>
                  <a:cubicBezTo>
                    <a:pt x="147" y="30"/>
                    <a:pt x="151" y="29"/>
                    <a:pt x="151" y="33"/>
                  </a:cubicBezTo>
                  <a:cubicBezTo>
                    <a:pt x="152" y="37"/>
                    <a:pt x="149" y="42"/>
                    <a:pt x="149" y="48"/>
                  </a:cubicBezTo>
                  <a:cubicBezTo>
                    <a:pt x="148" y="53"/>
                    <a:pt x="146" y="60"/>
                    <a:pt x="148" y="65"/>
                  </a:cubicBezTo>
                  <a:cubicBezTo>
                    <a:pt x="150" y="69"/>
                    <a:pt x="154" y="70"/>
                    <a:pt x="157" y="70"/>
                  </a:cubicBezTo>
                  <a:cubicBezTo>
                    <a:pt x="161" y="71"/>
                    <a:pt x="164" y="65"/>
                    <a:pt x="168" y="66"/>
                  </a:cubicBezTo>
                  <a:cubicBezTo>
                    <a:pt x="171" y="66"/>
                    <a:pt x="172" y="70"/>
                    <a:pt x="174" y="74"/>
                  </a:cubicBezTo>
                  <a:cubicBezTo>
                    <a:pt x="177" y="77"/>
                    <a:pt x="181" y="81"/>
                    <a:pt x="182" y="86"/>
                  </a:cubicBezTo>
                  <a:cubicBezTo>
                    <a:pt x="182" y="91"/>
                    <a:pt x="178" y="98"/>
                    <a:pt x="178" y="101"/>
                  </a:cubicBezTo>
                  <a:cubicBezTo>
                    <a:pt x="178" y="105"/>
                    <a:pt x="181" y="103"/>
                    <a:pt x="182" y="106"/>
                  </a:cubicBezTo>
                  <a:cubicBezTo>
                    <a:pt x="182" y="109"/>
                    <a:pt x="182" y="117"/>
                    <a:pt x="182" y="120"/>
                  </a:cubicBezTo>
                  <a:cubicBezTo>
                    <a:pt x="182" y="122"/>
                    <a:pt x="184" y="132"/>
                    <a:pt x="182" y="133"/>
                  </a:cubicBezTo>
                  <a:cubicBezTo>
                    <a:pt x="180" y="133"/>
                    <a:pt x="166" y="141"/>
                    <a:pt x="164" y="141"/>
                  </a:cubicBezTo>
                  <a:cubicBezTo>
                    <a:pt x="162" y="141"/>
                    <a:pt x="155" y="143"/>
                    <a:pt x="152" y="142"/>
                  </a:cubicBezTo>
                  <a:cubicBezTo>
                    <a:pt x="149" y="140"/>
                    <a:pt x="150" y="135"/>
                    <a:pt x="148" y="133"/>
                  </a:cubicBezTo>
                  <a:cubicBezTo>
                    <a:pt x="146" y="132"/>
                    <a:pt x="143" y="131"/>
                    <a:pt x="142" y="133"/>
                  </a:cubicBezTo>
                  <a:cubicBezTo>
                    <a:pt x="141" y="136"/>
                    <a:pt x="144" y="140"/>
                    <a:pt x="144" y="144"/>
                  </a:cubicBezTo>
                  <a:cubicBezTo>
                    <a:pt x="144" y="149"/>
                    <a:pt x="145" y="154"/>
                    <a:pt x="144" y="158"/>
                  </a:cubicBezTo>
                  <a:cubicBezTo>
                    <a:pt x="143" y="163"/>
                    <a:pt x="141" y="166"/>
                    <a:pt x="139" y="169"/>
                  </a:cubicBezTo>
                  <a:cubicBezTo>
                    <a:pt x="136" y="171"/>
                    <a:pt x="135" y="173"/>
                    <a:pt x="132" y="171"/>
                  </a:cubicBezTo>
                  <a:cubicBezTo>
                    <a:pt x="130" y="170"/>
                    <a:pt x="130" y="164"/>
                    <a:pt x="127" y="162"/>
                  </a:cubicBezTo>
                  <a:cubicBezTo>
                    <a:pt x="124" y="160"/>
                    <a:pt x="120" y="164"/>
                    <a:pt x="117" y="162"/>
                  </a:cubicBezTo>
                  <a:cubicBezTo>
                    <a:pt x="114" y="160"/>
                    <a:pt x="114" y="152"/>
                    <a:pt x="111" y="150"/>
                  </a:cubicBezTo>
                  <a:cubicBezTo>
                    <a:pt x="108" y="149"/>
                    <a:pt x="108" y="155"/>
                    <a:pt x="104" y="155"/>
                  </a:cubicBezTo>
                  <a:cubicBezTo>
                    <a:pt x="100" y="155"/>
                    <a:pt x="92" y="154"/>
                    <a:pt x="87" y="152"/>
                  </a:cubicBezTo>
                  <a:cubicBezTo>
                    <a:pt x="86" y="152"/>
                    <a:pt x="85" y="158"/>
                    <a:pt x="82" y="160"/>
                  </a:cubicBezTo>
                  <a:cubicBezTo>
                    <a:pt x="80" y="161"/>
                    <a:pt x="75" y="159"/>
                    <a:pt x="73" y="162"/>
                  </a:cubicBezTo>
                  <a:cubicBezTo>
                    <a:pt x="70" y="165"/>
                    <a:pt x="72" y="169"/>
                    <a:pt x="69" y="171"/>
                  </a:cubicBezTo>
                  <a:cubicBezTo>
                    <a:pt x="66" y="173"/>
                    <a:pt x="62" y="166"/>
                    <a:pt x="61" y="164"/>
                  </a:cubicBezTo>
                  <a:cubicBezTo>
                    <a:pt x="59" y="159"/>
                    <a:pt x="50" y="168"/>
                    <a:pt x="49" y="164"/>
                  </a:cubicBezTo>
                  <a:cubicBezTo>
                    <a:pt x="48" y="159"/>
                    <a:pt x="45" y="161"/>
                    <a:pt x="45" y="158"/>
                  </a:cubicBezTo>
                  <a:cubicBezTo>
                    <a:pt x="44" y="155"/>
                    <a:pt x="4" y="160"/>
                    <a:pt x="4" y="157"/>
                  </a:cubicBezTo>
                  <a:cubicBezTo>
                    <a:pt x="5" y="156"/>
                    <a:pt x="6" y="155"/>
                    <a:pt x="7" y="154"/>
                  </a:cubicBezTo>
                  <a:cubicBezTo>
                    <a:pt x="9" y="150"/>
                    <a:pt x="7" y="144"/>
                    <a:pt x="9" y="140"/>
                  </a:cubicBezTo>
                  <a:cubicBezTo>
                    <a:pt x="10" y="136"/>
                    <a:pt x="15" y="136"/>
                    <a:pt x="16" y="132"/>
                  </a:cubicBezTo>
                  <a:cubicBezTo>
                    <a:pt x="17" y="129"/>
                    <a:pt x="14" y="125"/>
                    <a:pt x="14" y="121"/>
                  </a:cubicBezTo>
                  <a:cubicBezTo>
                    <a:pt x="15" y="117"/>
                    <a:pt x="20" y="115"/>
                    <a:pt x="19" y="110"/>
                  </a:cubicBezTo>
                  <a:cubicBezTo>
                    <a:pt x="21" y="108"/>
                    <a:pt x="18" y="104"/>
                    <a:pt x="19" y="102"/>
                  </a:cubicBezTo>
                  <a:cubicBezTo>
                    <a:pt x="21" y="99"/>
                    <a:pt x="22" y="97"/>
                    <a:pt x="26" y="96"/>
                  </a:cubicBezTo>
                  <a:cubicBezTo>
                    <a:pt x="29" y="96"/>
                    <a:pt x="36" y="98"/>
                    <a:pt x="40" y="97"/>
                  </a:cubicBezTo>
                  <a:cubicBezTo>
                    <a:pt x="43" y="97"/>
                    <a:pt x="44" y="94"/>
                    <a:pt x="47" y="93"/>
                  </a:cubicBezTo>
                  <a:lnTo>
                    <a:pt x="47" y="77"/>
                  </a:lnTo>
                  <a:cubicBezTo>
                    <a:pt x="48" y="76"/>
                    <a:pt x="48" y="75"/>
                    <a:pt x="48" y="75"/>
                  </a:cubicBezTo>
                  <a:lnTo>
                    <a:pt x="48" y="75"/>
                  </a:lnTo>
                  <a:lnTo>
                    <a:pt x="48" y="75"/>
                  </a:lnTo>
                  <a:lnTo>
                    <a:pt x="48" y="74"/>
                  </a:lnTo>
                  <a:lnTo>
                    <a:pt x="48" y="73"/>
                  </a:lnTo>
                  <a:lnTo>
                    <a:pt x="48" y="72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cubicBezTo>
                    <a:pt x="48" y="50"/>
                    <a:pt x="47" y="48"/>
                    <a:pt x="45" y="46"/>
                  </a:cubicBezTo>
                  <a:cubicBezTo>
                    <a:pt x="42" y="46"/>
                    <a:pt x="37" y="48"/>
                    <a:pt x="34" y="46"/>
                  </a:cubicBezTo>
                  <a:cubicBezTo>
                    <a:pt x="31" y="45"/>
                    <a:pt x="31" y="40"/>
                    <a:pt x="29" y="37"/>
                  </a:cubicBezTo>
                  <a:cubicBezTo>
                    <a:pt x="26" y="33"/>
                    <a:pt x="21" y="30"/>
                    <a:pt x="19" y="26"/>
                  </a:cubicBezTo>
                  <a:cubicBezTo>
                    <a:pt x="18" y="22"/>
                    <a:pt x="20" y="19"/>
                    <a:pt x="22" y="17"/>
                  </a:cubicBezTo>
                  <a:cubicBezTo>
                    <a:pt x="25" y="15"/>
                    <a:pt x="29" y="18"/>
                    <a:pt x="31" y="16"/>
                  </a:cubicBezTo>
                  <a:cubicBezTo>
                    <a:pt x="34" y="15"/>
                    <a:pt x="33" y="10"/>
                    <a:pt x="36" y="7"/>
                  </a:cubicBezTo>
                  <a:cubicBezTo>
                    <a:pt x="38" y="5"/>
                    <a:pt x="43" y="4"/>
                    <a:pt x="46" y="2"/>
                  </a:cubicBezTo>
                  <a:lnTo>
                    <a:pt x="46" y="2"/>
                  </a:lnTo>
                  <a:cubicBezTo>
                    <a:pt x="47" y="3"/>
                    <a:pt x="48" y="3"/>
                    <a:pt x="50" y="3"/>
                  </a:cubicBezTo>
                  <a:cubicBezTo>
                    <a:pt x="52" y="4"/>
                    <a:pt x="55" y="1"/>
                    <a:pt x="58" y="1"/>
                  </a:cubicBezTo>
                  <a:cubicBezTo>
                    <a:pt x="62" y="1"/>
                    <a:pt x="66" y="4"/>
                    <a:pt x="69" y="4"/>
                  </a:cubicBezTo>
                  <a:cubicBezTo>
                    <a:pt x="73" y="5"/>
                    <a:pt x="78" y="6"/>
                    <a:pt x="82" y="5"/>
                  </a:cubicBezTo>
                  <a:cubicBezTo>
                    <a:pt x="86" y="4"/>
                    <a:pt x="88" y="0"/>
                    <a:pt x="91" y="0"/>
                  </a:cubicBezTo>
                  <a:cubicBezTo>
                    <a:pt x="94" y="0"/>
                    <a:pt x="97" y="2"/>
                    <a:pt x="101" y="3"/>
                  </a:cubicBezTo>
                  <a:cubicBezTo>
                    <a:pt x="105" y="5"/>
                    <a:pt x="110" y="6"/>
                    <a:pt x="114" y="8"/>
                  </a:cubicBezTo>
                  <a:cubicBezTo>
                    <a:pt x="118" y="10"/>
                    <a:pt x="118" y="14"/>
                    <a:pt x="124" y="16"/>
                  </a:cubicBezTo>
                  <a:cubicBezTo>
                    <a:pt x="129" y="17"/>
                    <a:pt x="138" y="20"/>
                    <a:pt x="143" y="19"/>
                  </a:cubicBezTo>
                  <a:close/>
                  <a:moveTo>
                    <a:pt x="1" y="112"/>
                  </a:moveTo>
                  <a:cubicBezTo>
                    <a:pt x="0" y="111"/>
                    <a:pt x="0" y="111"/>
                    <a:pt x="1" y="112"/>
                  </a:cubicBez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  <a:moveTo>
                    <a:pt x="46" y="0"/>
                  </a:moveTo>
                  <a:lnTo>
                    <a:pt x="46" y="0"/>
                  </a:lnTo>
                  <a:close/>
                  <a:moveTo>
                    <a:pt x="46" y="0"/>
                  </a:moveTo>
                  <a:lnTo>
                    <a:pt x="46" y="0"/>
                  </a:ln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2"/>
                  </a:lnTo>
                  <a:lnTo>
                    <a:pt x="46" y="1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</a:path>
              </a:pathLst>
            </a:custGeom>
            <a:grpFill/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175800" indent="-4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latin typeface="Calibri" pitchFamily="34" charset="0"/>
              </a:endParaRPr>
            </a:p>
          </p:txBody>
        </p:sp>
      </p:grpSp>
      <p:sp>
        <p:nvSpPr>
          <p:cNvPr id="3075" name="Номер слайда 1"/>
          <p:cNvSpPr txBox="1">
            <a:spLocks noGrp="1"/>
          </p:cNvSpPr>
          <p:nvPr/>
        </p:nvSpPr>
        <p:spPr bwMode="auto">
          <a:xfrm>
            <a:off x="6870436" y="6488091"/>
            <a:ext cx="2091002" cy="46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31" tIns="45366" rIns="90731" bIns="45366"/>
          <a:lstStyle/>
          <a:p>
            <a:pPr algn="r"/>
            <a:fld id="{E0E3E10B-F32D-4651-B34E-79402F5736BD}" type="slidenum">
              <a:rPr lang="ru-RU" altLang="ru-RU" sz="1400">
                <a:solidFill>
                  <a:srgbClr val="000000"/>
                </a:solidFill>
              </a:rPr>
              <a:pPr algn="r"/>
              <a:t>12</a:t>
            </a:fld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3078" name="TextBox 25"/>
          <p:cNvSpPr txBox="1">
            <a:spLocks noChangeArrowheads="1"/>
          </p:cNvSpPr>
          <p:nvPr/>
        </p:nvSpPr>
        <p:spPr bwMode="auto">
          <a:xfrm>
            <a:off x="398285" y="160337"/>
            <a:ext cx="8457359" cy="33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611" tIns="44806" rIns="89611" bIns="44806">
            <a:spAutoFit/>
          </a:bodyPr>
          <a:lstStyle/>
          <a:p>
            <a:pPr algn="ctr"/>
            <a:r>
              <a:rPr lang="ru-RU" altLang="ru-RU" sz="1600" b="1" dirty="0"/>
              <a:t>НАРОДНЫЕ ИНИЦИАТИВЫ </a:t>
            </a:r>
            <a:r>
              <a:rPr lang="ru-RU" altLang="ru-RU" sz="1600" b="1" dirty="0" smtClean="0"/>
              <a:t>2011-2017 </a:t>
            </a:r>
            <a:r>
              <a:rPr lang="ru-RU" altLang="ru-RU" sz="1600" b="1" dirty="0"/>
              <a:t>гг.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45819" y="466769"/>
            <a:ext cx="8609826" cy="0"/>
          </a:xfrm>
          <a:prstGeom prst="line">
            <a:avLst/>
          </a:prstGeom>
          <a:ln w="15875">
            <a:solidFill>
              <a:srgbClr val="33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6879771" y="1243162"/>
            <a:ext cx="1764283" cy="63510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29292"/>
            </a:prstShdw>
          </a:effectLst>
        </p:spPr>
        <p:txBody>
          <a:bodyPr wrap="none" lIns="90731" tIns="45366" rIns="90731" bIns="45366" anchor="ctr"/>
          <a:lstStyle/>
          <a:p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3081" name="Прямоугольник 43"/>
          <p:cNvSpPr>
            <a:spLocks noChangeArrowheads="1"/>
          </p:cNvSpPr>
          <p:nvPr/>
        </p:nvSpPr>
        <p:spPr bwMode="auto">
          <a:xfrm>
            <a:off x="2574858" y="1243162"/>
            <a:ext cx="1622704" cy="635100"/>
          </a:xfrm>
          <a:prstGeom prst="roundRect">
            <a:avLst>
              <a:gd name="adj" fmla="val 1657"/>
            </a:avLst>
          </a:prstGeom>
          <a:noFill/>
          <a:ln w="9525" algn="ctr">
            <a:solidFill>
              <a:srgbClr val="000066"/>
            </a:solidFill>
            <a:round/>
            <a:headEnd/>
            <a:tailEnd/>
          </a:ln>
        </p:spPr>
        <p:txBody>
          <a:bodyPr lIns="36446" tIns="36446" rIns="0" bIns="36446" anchor="ctr"/>
          <a:lstStyle/>
          <a:p>
            <a:pPr defTabSz="944341"/>
            <a:r>
              <a:rPr lang="ru-RU" altLang="ru-RU" sz="1800" dirty="0">
                <a:solidFill>
                  <a:srgbClr val="000000"/>
                </a:solidFill>
              </a:rPr>
              <a:t>2011 год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7213375" y="1243502"/>
            <a:ext cx="1064886" cy="6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731" tIns="45366" rIns="90731" bIns="45366"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rgbClr val="000000"/>
                </a:solidFill>
              </a:rPr>
              <a:t>672 </a:t>
            </a:r>
          </a:p>
          <a:p>
            <a:pPr>
              <a:defRPr/>
            </a:pPr>
            <a:r>
              <a:rPr lang="ru-RU" sz="1600" dirty="0">
                <a:solidFill>
                  <a:srgbClr val="000000"/>
                </a:solidFill>
              </a:rPr>
              <a:t>млн. руб.</a:t>
            </a:r>
          </a:p>
        </p:txBody>
      </p:sp>
      <p:sp>
        <p:nvSpPr>
          <p:cNvPr id="50" name="Прямоугольник 43"/>
          <p:cNvSpPr>
            <a:spLocks noChangeArrowheads="1"/>
          </p:cNvSpPr>
          <p:nvPr/>
        </p:nvSpPr>
        <p:spPr bwMode="auto">
          <a:xfrm>
            <a:off x="175807" y="1243162"/>
            <a:ext cx="2258000" cy="635100"/>
          </a:xfrm>
          <a:prstGeom prst="roundRect">
            <a:avLst>
              <a:gd name="adj" fmla="val 1792"/>
            </a:avLst>
          </a:prstGeom>
          <a:solidFill>
            <a:schemeClr val="bg1"/>
          </a:solidFill>
          <a:ln w="9525" algn="ctr">
            <a:solidFill>
              <a:srgbClr val="000066"/>
            </a:solidFill>
            <a:round/>
            <a:headEnd/>
            <a:tailEnd/>
          </a:ln>
          <a:effectLst>
            <a:outerShdw blurRad="76200" dir="4440000" sx="101000" sy="101000" algn="t" rotWithShape="0">
              <a:prstClr val="black">
                <a:alpha val="44000"/>
              </a:prstClr>
            </a:outerShdw>
          </a:effectLst>
        </p:spPr>
        <p:txBody>
          <a:bodyPr lIns="36446" tIns="36446" rIns="0" bIns="36446" anchor="ctr"/>
          <a:lstStyle>
            <a:lvl1pPr defTabSz="963613" eaLnBrk="0" hangingPunct="0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b="0" dirty="0" smtClean="0">
              <a:solidFill>
                <a:srgbClr val="990000"/>
              </a:solidFill>
            </a:endParaRPr>
          </a:p>
        </p:txBody>
      </p:sp>
      <p:sp>
        <p:nvSpPr>
          <p:cNvPr id="51" name="Прямоугольник 43"/>
          <p:cNvSpPr>
            <a:spLocks noChangeArrowheads="1"/>
          </p:cNvSpPr>
          <p:nvPr/>
        </p:nvSpPr>
        <p:spPr bwMode="auto">
          <a:xfrm>
            <a:off x="189808" y="2019822"/>
            <a:ext cx="2259029" cy="4586825"/>
          </a:xfrm>
          <a:prstGeom prst="roundRect">
            <a:avLst>
              <a:gd name="adj" fmla="val 481"/>
            </a:avLst>
          </a:prstGeom>
          <a:solidFill>
            <a:schemeClr val="bg1"/>
          </a:solidFill>
          <a:ln w="9525" algn="ctr">
            <a:solidFill>
              <a:srgbClr val="000066"/>
            </a:solidFill>
            <a:round/>
            <a:headEnd/>
            <a:tailEnd/>
          </a:ln>
          <a:effectLst>
            <a:outerShdw blurRad="76200" dir="4440000" sx="101000" sy="101000" algn="t" rotWithShape="0">
              <a:prstClr val="black">
                <a:alpha val="44000"/>
              </a:prstClr>
            </a:outerShdw>
          </a:effectLst>
        </p:spPr>
        <p:txBody>
          <a:bodyPr lIns="36446" tIns="36446" rIns="0" bIns="36446" anchor="ctr"/>
          <a:lstStyle/>
          <a:p>
            <a:pPr defTabSz="944341">
              <a:defRPr/>
            </a:pPr>
            <a:endParaRPr lang="ru-RU" altLang="ru-RU" sz="1600" dirty="0">
              <a:solidFill>
                <a:srgbClr val="990000"/>
              </a:solidFill>
            </a:endParaRPr>
          </a:p>
        </p:txBody>
      </p:sp>
      <p:sp>
        <p:nvSpPr>
          <p:cNvPr id="3085" name="Прямоугольник 43"/>
          <p:cNvSpPr>
            <a:spLocks noChangeArrowheads="1"/>
          </p:cNvSpPr>
          <p:nvPr/>
        </p:nvSpPr>
        <p:spPr bwMode="auto">
          <a:xfrm>
            <a:off x="2574859" y="2019822"/>
            <a:ext cx="1624261" cy="635100"/>
          </a:xfrm>
          <a:prstGeom prst="roundRect">
            <a:avLst>
              <a:gd name="adj" fmla="val 0"/>
            </a:avLst>
          </a:prstGeom>
          <a:noFill/>
          <a:ln w="9525" algn="ctr">
            <a:solidFill>
              <a:srgbClr val="000066"/>
            </a:solidFill>
            <a:round/>
            <a:headEnd/>
            <a:tailEnd/>
          </a:ln>
        </p:spPr>
        <p:txBody>
          <a:bodyPr lIns="36446" tIns="36446" rIns="0" bIns="36446" anchor="ctr"/>
          <a:lstStyle/>
          <a:p>
            <a:pPr defTabSz="944341"/>
            <a:r>
              <a:rPr lang="ru-RU" altLang="ru-RU" sz="1800" dirty="0">
                <a:solidFill>
                  <a:srgbClr val="000000"/>
                </a:solidFill>
              </a:rPr>
              <a:t>2012 год</a:t>
            </a:r>
          </a:p>
        </p:txBody>
      </p:sp>
      <p:sp>
        <p:nvSpPr>
          <p:cNvPr id="3086" name="Прямоугольник 43"/>
          <p:cNvSpPr>
            <a:spLocks noChangeArrowheads="1"/>
          </p:cNvSpPr>
          <p:nvPr/>
        </p:nvSpPr>
        <p:spPr bwMode="auto">
          <a:xfrm>
            <a:off x="2574858" y="2725567"/>
            <a:ext cx="1622704" cy="635100"/>
          </a:xfrm>
          <a:prstGeom prst="roundRect">
            <a:avLst>
              <a:gd name="adj" fmla="val 0"/>
            </a:avLst>
          </a:prstGeom>
          <a:noFill/>
          <a:ln w="9525" algn="ctr">
            <a:solidFill>
              <a:srgbClr val="000066"/>
            </a:solidFill>
            <a:round/>
            <a:headEnd/>
            <a:tailEnd/>
          </a:ln>
        </p:spPr>
        <p:txBody>
          <a:bodyPr lIns="36446" tIns="36446" rIns="0" bIns="36446" anchor="ctr"/>
          <a:lstStyle/>
          <a:p>
            <a:pPr defTabSz="944341"/>
            <a:r>
              <a:rPr lang="ru-RU" altLang="ru-RU" sz="1800" dirty="0">
                <a:solidFill>
                  <a:srgbClr val="000000"/>
                </a:solidFill>
              </a:rPr>
              <a:t>2013 год</a:t>
            </a:r>
          </a:p>
        </p:txBody>
      </p:sp>
      <p:grpSp>
        <p:nvGrpSpPr>
          <p:cNvPr id="3" name="Группа 87"/>
          <p:cNvGrpSpPr>
            <a:grpSpLocks/>
          </p:cNvGrpSpPr>
          <p:nvPr/>
        </p:nvGrpSpPr>
        <p:grpSpPr bwMode="auto">
          <a:xfrm>
            <a:off x="6879771" y="2019822"/>
            <a:ext cx="1764283" cy="635271"/>
            <a:chOff x="7019925" y="2838238"/>
            <a:chExt cx="1800225" cy="790787"/>
          </a:xfrm>
        </p:grpSpPr>
        <p:sp>
          <p:nvSpPr>
            <p:cNvPr id="3132" name="Rectangle 9"/>
            <p:cNvSpPr>
              <a:spLocks noChangeArrowheads="1"/>
            </p:cNvSpPr>
            <p:nvPr/>
          </p:nvSpPr>
          <p:spPr bwMode="auto">
            <a:xfrm>
              <a:off x="7019925" y="2838450"/>
              <a:ext cx="1800225" cy="790575"/>
            </a:xfrm>
            <a:prstGeom prst="rect">
              <a:avLst/>
            </a:prstGeom>
            <a:solidFill>
              <a:srgbClr val="F3F3F3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29292"/>
              </a:prstShdw>
            </a:effectLst>
          </p:spPr>
          <p:txBody>
            <a:bodyPr wrap="none" lIns="92583" tIns="46292" rIns="92583" bIns="46292" anchor="ctr"/>
            <a:lstStyle/>
            <a:p>
              <a:endParaRPr lang="ru-RU" alt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3133" name="Text Box 20"/>
            <p:cNvSpPr txBox="1">
              <a:spLocks noChangeArrowheads="1"/>
            </p:cNvSpPr>
            <p:nvPr/>
          </p:nvSpPr>
          <p:spPr bwMode="auto">
            <a:xfrm>
              <a:off x="7308850" y="2838238"/>
              <a:ext cx="1295400" cy="76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08688"/>
              </a:prstShdw>
            </a:effectLst>
          </p:spPr>
          <p:txBody>
            <a:bodyPr lIns="92583" tIns="46292" rIns="92583" bIns="46292">
              <a:spAutoFit/>
            </a:bodyPr>
            <a:lstStyle/>
            <a:p>
              <a:r>
                <a:rPr lang="ru-RU" altLang="ru-RU" sz="1800" dirty="0">
                  <a:solidFill>
                    <a:srgbClr val="000000"/>
                  </a:solidFill>
                </a:rPr>
                <a:t>500 </a:t>
              </a:r>
            </a:p>
            <a:p>
              <a:r>
                <a:rPr lang="ru-RU" altLang="ru-RU" sz="1600" dirty="0">
                  <a:solidFill>
                    <a:srgbClr val="000000"/>
                  </a:solidFill>
                </a:rPr>
                <a:t>млн. руб.</a:t>
              </a:r>
            </a:p>
          </p:txBody>
        </p:sp>
      </p:grpSp>
      <p:grpSp>
        <p:nvGrpSpPr>
          <p:cNvPr id="4" name="Группа 88"/>
          <p:cNvGrpSpPr>
            <a:grpSpLocks/>
          </p:cNvGrpSpPr>
          <p:nvPr/>
        </p:nvGrpSpPr>
        <p:grpSpPr bwMode="auto">
          <a:xfrm>
            <a:off x="6879771" y="2725569"/>
            <a:ext cx="1764283" cy="635781"/>
            <a:chOff x="7019925" y="3716182"/>
            <a:chExt cx="1800225" cy="793012"/>
          </a:xfrm>
        </p:grpSpPr>
        <p:sp>
          <p:nvSpPr>
            <p:cNvPr id="3130" name="Rectangle 10"/>
            <p:cNvSpPr>
              <a:spLocks noChangeArrowheads="1"/>
            </p:cNvSpPr>
            <p:nvPr/>
          </p:nvSpPr>
          <p:spPr bwMode="auto">
            <a:xfrm>
              <a:off x="7019925" y="3717032"/>
              <a:ext cx="1800225" cy="792162"/>
            </a:xfrm>
            <a:prstGeom prst="rect">
              <a:avLst/>
            </a:prstGeom>
            <a:solidFill>
              <a:srgbClr val="F3F3F3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29292"/>
              </a:prstShdw>
            </a:effectLst>
          </p:spPr>
          <p:txBody>
            <a:bodyPr wrap="none" lIns="92583" tIns="46292" rIns="92583" bIns="46292" anchor="ctr"/>
            <a:lstStyle/>
            <a:p>
              <a:endParaRPr lang="ru-RU" alt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55" name="Text Box 21"/>
            <p:cNvSpPr txBox="1">
              <a:spLocks noChangeArrowheads="1"/>
            </p:cNvSpPr>
            <p:nvPr/>
          </p:nvSpPr>
          <p:spPr bwMode="auto">
            <a:xfrm>
              <a:off x="7336513" y="3716182"/>
              <a:ext cx="1090396" cy="769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2583" tIns="46292" rIns="92583" bIns="46292">
              <a:spAutoFit/>
            </a:bodyPr>
            <a:lstStyle/>
            <a:p>
              <a:pPr>
                <a:defRPr/>
              </a:pPr>
              <a:r>
                <a:rPr lang="ru-RU" sz="1800" dirty="0">
                  <a:solidFill>
                    <a:srgbClr val="000000"/>
                  </a:solidFill>
                </a:rPr>
                <a:t>1 000</a:t>
              </a:r>
            </a:p>
            <a:p>
              <a:pPr>
                <a:defRPr/>
              </a:pPr>
              <a:r>
                <a:rPr lang="ru-RU" sz="1600" dirty="0">
                  <a:solidFill>
                    <a:srgbClr val="000000"/>
                  </a:solidFill>
                </a:rPr>
                <a:t>млн. руб.</a:t>
              </a:r>
            </a:p>
          </p:txBody>
        </p:sp>
      </p:grpSp>
      <p:sp>
        <p:nvSpPr>
          <p:cNvPr id="3089" name="Rectangle 3"/>
          <p:cNvSpPr>
            <a:spLocks noChangeArrowheads="1"/>
          </p:cNvSpPr>
          <p:nvPr/>
        </p:nvSpPr>
        <p:spPr bwMode="auto">
          <a:xfrm>
            <a:off x="6809760" y="533814"/>
            <a:ext cx="1835850" cy="52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31" tIns="45366" rIns="90731" bIns="45366" anchor="ctr">
            <a:spAutoFit/>
          </a:bodyPr>
          <a:lstStyle/>
          <a:p>
            <a:r>
              <a:rPr lang="ru-RU" altLang="ru-RU" sz="1400" dirty="0">
                <a:solidFill>
                  <a:srgbClr val="336699"/>
                </a:solidFill>
              </a:rPr>
              <a:t>Объемы финансирования:</a:t>
            </a:r>
          </a:p>
        </p:txBody>
      </p:sp>
      <p:sp>
        <p:nvSpPr>
          <p:cNvPr id="3090" name="Rectangle 3"/>
          <p:cNvSpPr>
            <a:spLocks noChangeArrowheads="1"/>
          </p:cNvSpPr>
          <p:nvPr/>
        </p:nvSpPr>
        <p:spPr bwMode="auto">
          <a:xfrm>
            <a:off x="4339143" y="533813"/>
            <a:ext cx="2329040" cy="52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31" tIns="45366" rIns="90731" bIns="45366" anchor="ctr">
            <a:spAutoFit/>
          </a:bodyPr>
          <a:lstStyle/>
          <a:p>
            <a:r>
              <a:rPr lang="ru-RU" altLang="ru-RU" sz="1400" dirty="0">
                <a:solidFill>
                  <a:srgbClr val="336699"/>
                </a:solidFill>
              </a:rPr>
              <a:t>Кому выделены средства:</a:t>
            </a:r>
          </a:p>
        </p:txBody>
      </p:sp>
      <p:sp>
        <p:nvSpPr>
          <p:cNvPr id="3091" name="Rectangle 26"/>
          <p:cNvSpPr>
            <a:spLocks noChangeArrowheads="1"/>
          </p:cNvSpPr>
          <p:nvPr/>
        </p:nvSpPr>
        <p:spPr bwMode="auto">
          <a:xfrm>
            <a:off x="4339141" y="1243162"/>
            <a:ext cx="2400607" cy="635100"/>
          </a:xfrm>
          <a:prstGeom prst="rect">
            <a:avLst/>
          </a:prstGeom>
          <a:gradFill rotWithShape="1">
            <a:gsLst>
              <a:gs pos="0">
                <a:srgbClr val="D2D2D2"/>
              </a:gs>
              <a:gs pos="50000">
                <a:srgbClr val="F3F3F3"/>
              </a:gs>
              <a:gs pos="100000">
                <a:srgbClr val="D2D2D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29292"/>
            </a:prstShdw>
          </a:effectLst>
        </p:spPr>
        <p:txBody>
          <a:bodyPr wrap="none" lIns="90731" tIns="45366" rIns="90731" bIns="45366" anchor="ctr"/>
          <a:lstStyle/>
          <a:p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4410708" y="1314077"/>
            <a:ext cx="2257473" cy="4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0731" tIns="45366" rIns="90731" bIns="45366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Городские округа и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муниципальные районы</a:t>
            </a:r>
          </a:p>
        </p:txBody>
      </p:sp>
      <p:grpSp>
        <p:nvGrpSpPr>
          <p:cNvPr id="5" name="Группа 83"/>
          <p:cNvGrpSpPr>
            <a:grpSpLocks/>
          </p:cNvGrpSpPr>
          <p:nvPr/>
        </p:nvGrpSpPr>
        <p:grpSpPr bwMode="auto">
          <a:xfrm>
            <a:off x="4339141" y="2019822"/>
            <a:ext cx="2400607" cy="635100"/>
            <a:chOff x="4427538" y="2780928"/>
            <a:chExt cx="2449512" cy="790575"/>
          </a:xfrm>
        </p:grpSpPr>
        <p:sp>
          <p:nvSpPr>
            <p:cNvPr id="3128" name="Rectangle 27"/>
            <p:cNvSpPr>
              <a:spLocks noChangeArrowheads="1"/>
            </p:cNvSpPr>
            <p:nvPr/>
          </p:nvSpPr>
          <p:spPr bwMode="auto">
            <a:xfrm>
              <a:off x="4427538" y="2780928"/>
              <a:ext cx="2449512" cy="790575"/>
            </a:xfrm>
            <a:prstGeom prst="rect">
              <a:avLst/>
            </a:prstGeom>
            <a:gradFill rotWithShape="1">
              <a:gsLst>
                <a:gs pos="0">
                  <a:srgbClr val="D2D2D2"/>
                </a:gs>
                <a:gs pos="50000">
                  <a:srgbClr val="F3F3F3"/>
                </a:gs>
                <a:gs pos="100000">
                  <a:srgbClr val="D2D2D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29292"/>
              </a:prstShdw>
            </a:effectLst>
          </p:spPr>
          <p:txBody>
            <a:bodyPr wrap="none" lIns="92583" tIns="46292" rIns="92583" bIns="46292" anchor="ctr"/>
            <a:lstStyle/>
            <a:p>
              <a:endParaRPr lang="ru-RU" alt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2" name="Text Box 30"/>
            <p:cNvSpPr txBox="1">
              <a:spLocks noChangeArrowheads="1"/>
            </p:cNvSpPr>
            <p:nvPr/>
          </p:nvSpPr>
          <p:spPr bwMode="auto">
            <a:xfrm>
              <a:off x="4643438" y="2868779"/>
              <a:ext cx="2159000" cy="576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lIns="92583" tIns="46292" rIns="92583" bIns="46292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000000"/>
                  </a:solidFill>
                </a:rPr>
                <a:t>Городские округа и </a:t>
              </a:r>
            </a:p>
            <a:p>
              <a:pPr>
                <a:defRPr/>
              </a:pPr>
              <a:r>
                <a:rPr lang="ru-RU" dirty="0">
                  <a:solidFill>
                    <a:srgbClr val="000000"/>
                  </a:solidFill>
                </a:rPr>
                <a:t>поселения</a:t>
              </a:r>
            </a:p>
          </p:txBody>
        </p:sp>
      </p:grpSp>
      <p:grpSp>
        <p:nvGrpSpPr>
          <p:cNvPr id="6" name="Группа 84"/>
          <p:cNvGrpSpPr>
            <a:grpSpLocks/>
          </p:cNvGrpSpPr>
          <p:nvPr/>
        </p:nvGrpSpPr>
        <p:grpSpPr bwMode="auto">
          <a:xfrm>
            <a:off x="4339141" y="2725565"/>
            <a:ext cx="2400607" cy="692119"/>
            <a:chOff x="4427538" y="3773488"/>
            <a:chExt cx="2449512" cy="863282"/>
          </a:xfrm>
        </p:grpSpPr>
        <p:sp>
          <p:nvSpPr>
            <p:cNvPr id="3126" name="Rectangle 28"/>
            <p:cNvSpPr>
              <a:spLocks noChangeArrowheads="1"/>
            </p:cNvSpPr>
            <p:nvPr/>
          </p:nvSpPr>
          <p:spPr bwMode="auto">
            <a:xfrm>
              <a:off x="4427538" y="3773488"/>
              <a:ext cx="2449512" cy="792162"/>
            </a:xfrm>
            <a:prstGeom prst="rect">
              <a:avLst/>
            </a:prstGeom>
            <a:gradFill rotWithShape="1">
              <a:gsLst>
                <a:gs pos="0">
                  <a:srgbClr val="D2D2D2"/>
                </a:gs>
                <a:gs pos="50000">
                  <a:srgbClr val="F3F3F3"/>
                </a:gs>
                <a:gs pos="100000">
                  <a:srgbClr val="D2D2D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29292"/>
              </a:prstShdw>
            </a:effectLst>
          </p:spPr>
          <p:txBody>
            <a:bodyPr wrap="none" lIns="92583" tIns="46292" rIns="92583" bIns="46292" anchor="ctr"/>
            <a:lstStyle/>
            <a:p>
              <a:endParaRPr lang="ru-RU" alt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4500563" y="3829159"/>
              <a:ext cx="2303462" cy="807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lIns="92583" tIns="46292" rIns="92583" bIns="46292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000000"/>
                  </a:solidFill>
                </a:rPr>
                <a:t>Городские округа, </a:t>
              </a:r>
            </a:p>
            <a:p>
              <a:pPr>
                <a:defRPr/>
              </a:pPr>
              <a:r>
                <a:rPr lang="ru-RU" dirty="0">
                  <a:solidFill>
                    <a:srgbClr val="000000"/>
                  </a:solidFill>
                </a:rPr>
                <a:t>муниципальные районы и поселения</a:t>
              </a:r>
            </a:p>
          </p:txBody>
        </p:sp>
      </p:grpSp>
      <p:sp>
        <p:nvSpPr>
          <p:cNvPr id="3095" name="Rectangle 3"/>
          <p:cNvSpPr>
            <a:spLocks noChangeArrowheads="1"/>
          </p:cNvSpPr>
          <p:nvPr/>
        </p:nvSpPr>
        <p:spPr bwMode="auto">
          <a:xfrm>
            <a:off x="0" y="531042"/>
            <a:ext cx="4480719" cy="58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31" tIns="45366" rIns="90731" bIns="45366" anchor="ctr">
            <a:spAutoFit/>
          </a:bodyPr>
          <a:lstStyle/>
          <a:p>
            <a:r>
              <a:rPr lang="ru-RU" altLang="ru-RU" sz="1600" dirty="0">
                <a:solidFill>
                  <a:srgbClr val="336699"/>
                </a:solidFill>
              </a:rPr>
              <a:t>Общая сумма средств </a:t>
            </a:r>
          </a:p>
          <a:p>
            <a:r>
              <a:rPr lang="ru-RU" altLang="ru-RU" sz="1600" dirty="0">
                <a:solidFill>
                  <a:srgbClr val="336699"/>
                </a:solidFill>
              </a:rPr>
              <a:t>в 2011- </a:t>
            </a:r>
            <a:r>
              <a:rPr lang="ru-RU" altLang="ru-RU" sz="1600" dirty="0" smtClean="0">
                <a:solidFill>
                  <a:srgbClr val="336699"/>
                </a:solidFill>
              </a:rPr>
              <a:t>2017 </a:t>
            </a:r>
            <a:r>
              <a:rPr lang="ru-RU" altLang="ru-RU" sz="1600" dirty="0">
                <a:solidFill>
                  <a:srgbClr val="336699"/>
                </a:solidFill>
              </a:rPr>
              <a:t>гг. - около </a:t>
            </a:r>
            <a:r>
              <a:rPr lang="ru-RU" altLang="ru-RU" sz="1600" dirty="0" smtClean="0">
                <a:solidFill>
                  <a:srgbClr val="336699"/>
                </a:solidFill>
              </a:rPr>
              <a:t>3,8 </a:t>
            </a:r>
            <a:r>
              <a:rPr lang="ru-RU" altLang="ru-RU" sz="1600" dirty="0">
                <a:solidFill>
                  <a:srgbClr val="336699"/>
                </a:solidFill>
              </a:rPr>
              <a:t>млрд. руб.</a:t>
            </a:r>
          </a:p>
        </p:txBody>
      </p:sp>
      <p:sp>
        <p:nvSpPr>
          <p:cNvPr id="3096" name="Line 37"/>
          <p:cNvSpPr>
            <a:spLocks noChangeShapeType="1"/>
          </p:cNvSpPr>
          <p:nvPr/>
        </p:nvSpPr>
        <p:spPr bwMode="auto">
          <a:xfrm>
            <a:off x="2434837" y="1596350"/>
            <a:ext cx="140022" cy="0"/>
          </a:xfrm>
          <a:prstGeom prst="line">
            <a:avLst/>
          </a:prstGeom>
          <a:noFill/>
          <a:ln w="9525">
            <a:solidFill>
              <a:srgbClr val="9999FF"/>
            </a:solidFill>
            <a:round/>
            <a:headEnd/>
            <a:tailEnd/>
          </a:ln>
          <a:effectLst>
            <a:prstShdw prst="shdw17" dist="17961" dir="2700000">
              <a:srgbClr val="5C5C99"/>
            </a:prstShdw>
          </a:effectLst>
        </p:spPr>
        <p:txBody>
          <a:bodyPr lIns="90731" tIns="45366" rIns="90731" bIns="45366"/>
          <a:lstStyle/>
          <a:p>
            <a:endParaRPr lang="ru-RU"/>
          </a:p>
        </p:txBody>
      </p:sp>
      <p:sp>
        <p:nvSpPr>
          <p:cNvPr id="3097" name="Line 38"/>
          <p:cNvSpPr>
            <a:spLocks noChangeShapeType="1"/>
          </p:cNvSpPr>
          <p:nvPr/>
        </p:nvSpPr>
        <p:spPr bwMode="auto">
          <a:xfrm>
            <a:off x="2434837" y="2302120"/>
            <a:ext cx="140022" cy="0"/>
          </a:xfrm>
          <a:prstGeom prst="line">
            <a:avLst/>
          </a:prstGeom>
          <a:noFill/>
          <a:ln w="9525">
            <a:solidFill>
              <a:srgbClr val="9999FF"/>
            </a:solidFill>
            <a:round/>
            <a:headEnd/>
            <a:tailEnd/>
          </a:ln>
          <a:effectLst>
            <a:prstShdw prst="shdw17" dist="17961" dir="2700000">
              <a:srgbClr val="5C5C99"/>
            </a:prstShdw>
          </a:effectLst>
        </p:spPr>
        <p:txBody>
          <a:bodyPr lIns="90731" tIns="45366" rIns="90731" bIns="45366"/>
          <a:lstStyle/>
          <a:p>
            <a:endParaRPr lang="ru-RU"/>
          </a:p>
        </p:txBody>
      </p:sp>
      <p:sp>
        <p:nvSpPr>
          <p:cNvPr id="3098" name="Line 39"/>
          <p:cNvSpPr>
            <a:spLocks noChangeShapeType="1"/>
          </p:cNvSpPr>
          <p:nvPr/>
        </p:nvSpPr>
        <p:spPr bwMode="auto">
          <a:xfrm>
            <a:off x="2434837" y="3784185"/>
            <a:ext cx="140022" cy="0"/>
          </a:xfrm>
          <a:prstGeom prst="line">
            <a:avLst/>
          </a:prstGeom>
          <a:noFill/>
          <a:ln w="9525">
            <a:solidFill>
              <a:srgbClr val="9999FF"/>
            </a:solidFill>
            <a:round/>
            <a:headEnd/>
            <a:tailEnd/>
          </a:ln>
          <a:effectLst>
            <a:prstShdw prst="shdw17" dist="17961" dir="2700000">
              <a:srgbClr val="5C5C99"/>
            </a:prstShdw>
          </a:effectLst>
        </p:spPr>
        <p:txBody>
          <a:bodyPr lIns="90731" tIns="45366" rIns="90731" bIns="45366"/>
          <a:lstStyle/>
          <a:p>
            <a:endParaRPr lang="ru-RU"/>
          </a:p>
        </p:txBody>
      </p:sp>
      <p:sp>
        <p:nvSpPr>
          <p:cNvPr id="3099" name="Прямоугольник 43"/>
          <p:cNvSpPr>
            <a:spLocks noChangeArrowheads="1"/>
          </p:cNvSpPr>
          <p:nvPr/>
        </p:nvSpPr>
        <p:spPr bwMode="auto">
          <a:xfrm>
            <a:off x="2574859" y="3501887"/>
            <a:ext cx="1624261" cy="635100"/>
          </a:xfrm>
          <a:prstGeom prst="roundRect">
            <a:avLst>
              <a:gd name="adj" fmla="val 0"/>
            </a:avLst>
          </a:prstGeom>
          <a:noFill/>
          <a:ln w="9525" algn="ctr">
            <a:solidFill>
              <a:srgbClr val="000066"/>
            </a:solidFill>
            <a:round/>
            <a:headEnd/>
            <a:tailEnd/>
          </a:ln>
        </p:spPr>
        <p:txBody>
          <a:bodyPr lIns="36446" tIns="36446" rIns="0" bIns="36446" anchor="ctr"/>
          <a:lstStyle/>
          <a:p>
            <a:pPr defTabSz="944341"/>
            <a:r>
              <a:rPr lang="ru-RU" altLang="ru-RU" sz="1800" dirty="0">
                <a:solidFill>
                  <a:srgbClr val="000000"/>
                </a:solidFill>
              </a:rPr>
              <a:t>2014 год</a:t>
            </a:r>
          </a:p>
        </p:txBody>
      </p:sp>
      <p:sp>
        <p:nvSpPr>
          <p:cNvPr id="3100" name="Line 39"/>
          <p:cNvSpPr>
            <a:spLocks noChangeShapeType="1"/>
          </p:cNvSpPr>
          <p:nvPr/>
        </p:nvSpPr>
        <p:spPr bwMode="auto">
          <a:xfrm>
            <a:off x="2434837" y="4631079"/>
            <a:ext cx="140022" cy="0"/>
          </a:xfrm>
          <a:prstGeom prst="line">
            <a:avLst/>
          </a:prstGeom>
          <a:noFill/>
          <a:ln w="9525">
            <a:solidFill>
              <a:srgbClr val="9999FF"/>
            </a:solidFill>
            <a:round/>
            <a:headEnd/>
            <a:tailEnd/>
          </a:ln>
          <a:effectLst>
            <a:prstShdw prst="shdw17" dist="17961" dir="2700000">
              <a:srgbClr val="5C5C99"/>
            </a:prstShdw>
          </a:effectLst>
        </p:spPr>
        <p:txBody>
          <a:bodyPr lIns="90731" tIns="45366" rIns="90731" bIns="45366"/>
          <a:lstStyle/>
          <a:p>
            <a:endParaRPr lang="ru-RU"/>
          </a:p>
        </p:txBody>
      </p:sp>
      <p:grpSp>
        <p:nvGrpSpPr>
          <p:cNvPr id="7" name="Группа 85"/>
          <p:cNvGrpSpPr>
            <a:grpSpLocks/>
          </p:cNvGrpSpPr>
          <p:nvPr/>
        </p:nvGrpSpPr>
        <p:grpSpPr bwMode="auto">
          <a:xfrm>
            <a:off x="4339143" y="3501887"/>
            <a:ext cx="2399052" cy="635100"/>
            <a:chOff x="4427538" y="4724400"/>
            <a:chExt cx="2449512" cy="792163"/>
          </a:xfrm>
        </p:grpSpPr>
        <p:sp>
          <p:nvSpPr>
            <p:cNvPr id="3124" name="Rectangle 27"/>
            <p:cNvSpPr>
              <a:spLocks noChangeArrowheads="1"/>
            </p:cNvSpPr>
            <p:nvPr/>
          </p:nvSpPr>
          <p:spPr bwMode="auto">
            <a:xfrm>
              <a:off x="4427538" y="4724400"/>
              <a:ext cx="2449512" cy="792163"/>
            </a:xfrm>
            <a:prstGeom prst="rect">
              <a:avLst/>
            </a:prstGeom>
            <a:gradFill rotWithShape="1">
              <a:gsLst>
                <a:gs pos="0">
                  <a:srgbClr val="D2D2D2"/>
                </a:gs>
                <a:gs pos="50000">
                  <a:srgbClr val="F3F3F3"/>
                </a:gs>
                <a:gs pos="100000">
                  <a:srgbClr val="D2D2D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29292"/>
              </a:prstShdw>
            </a:effectLst>
          </p:spPr>
          <p:txBody>
            <a:bodyPr wrap="none" lIns="92583" tIns="46292" rIns="92583" bIns="46292" anchor="ctr"/>
            <a:lstStyle/>
            <a:p>
              <a:endParaRPr lang="ru-RU" alt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 Box 30"/>
            <p:cNvSpPr txBox="1">
              <a:spLocks noChangeArrowheads="1"/>
            </p:cNvSpPr>
            <p:nvPr/>
          </p:nvSpPr>
          <p:spPr bwMode="auto">
            <a:xfrm>
              <a:off x="4572094" y="4868863"/>
              <a:ext cx="2158812" cy="577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lIns="92583" tIns="46292" rIns="92583" bIns="46292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000000"/>
                  </a:solidFill>
                </a:rPr>
                <a:t>Городские округа и </a:t>
              </a:r>
            </a:p>
            <a:p>
              <a:pPr>
                <a:defRPr/>
              </a:pPr>
              <a:r>
                <a:rPr lang="ru-RU" dirty="0">
                  <a:solidFill>
                    <a:srgbClr val="000000"/>
                  </a:solidFill>
                </a:rPr>
                <a:t>поселения</a:t>
              </a:r>
            </a:p>
          </p:txBody>
        </p:sp>
      </p:grpSp>
      <p:grpSp>
        <p:nvGrpSpPr>
          <p:cNvPr id="8" name="Группа 89"/>
          <p:cNvGrpSpPr>
            <a:grpSpLocks/>
          </p:cNvGrpSpPr>
          <p:nvPr/>
        </p:nvGrpSpPr>
        <p:grpSpPr bwMode="auto">
          <a:xfrm>
            <a:off x="6879771" y="3501887"/>
            <a:ext cx="1764283" cy="635100"/>
            <a:chOff x="7019925" y="4783138"/>
            <a:chExt cx="1800225" cy="790575"/>
          </a:xfrm>
        </p:grpSpPr>
        <p:sp>
          <p:nvSpPr>
            <p:cNvPr id="3122" name="Rectangle 9"/>
            <p:cNvSpPr>
              <a:spLocks noChangeArrowheads="1"/>
            </p:cNvSpPr>
            <p:nvPr/>
          </p:nvSpPr>
          <p:spPr bwMode="auto">
            <a:xfrm>
              <a:off x="7019925" y="4783138"/>
              <a:ext cx="1800225" cy="790575"/>
            </a:xfrm>
            <a:prstGeom prst="rect">
              <a:avLst/>
            </a:prstGeom>
            <a:solidFill>
              <a:srgbClr val="F3F3F3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29292"/>
              </a:prstShdw>
            </a:effectLst>
          </p:spPr>
          <p:txBody>
            <a:bodyPr wrap="none" lIns="92583" tIns="46292" rIns="92583" bIns="46292" anchor="ctr"/>
            <a:lstStyle/>
            <a:p>
              <a:endParaRPr lang="ru-RU" alt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3123" name="Text Box 20"/>
            <p:cNvSpPr txBox="1">
              <a:spLocks noChangeArrowheads="1"/>
            </p:cNvSpPr>
            <p:nvPr/>
          </p:nvSpPr>
          <p:spPr bwMode="auto">
            <a:xfrm>
              <a:off x="7308850" y="4783592"/>
              <a:ext cx="1295400" cy="767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08688"/>
              </a:prstShdw>
            </a:effectLst>
          </p:spPr>
          <p:txBody>
            <a:bodyPr lIns="92583" tIns="46292" rIns="92583" bIns="46292">
              <a:spAutoFit/>
            </a:bodyPr>
            <a:lstStyle/>
            <a:p>
              <a:r>
                <a:rPr lang="ru-RU" altLang="ru-RU" sz="1800" dirty="0">
                  <a:solidFill>
                    <a:srgbClr val="000000"/>
                  </a:solidFill>
                </a:rPr>
                <a:t>500 </a:t>
              </a:r>
            </a:p>
            <a:p>
              <a:r>
                <a:rPr lang="ru-RU" altLang="ru-RU" sz="1600" dirty="0">
                  <a:solidFill>
                    <a:srgbClr val="000000"/>
                  </a:solidFill>
                </a:rPr>
                <a:t>млн. руб.</a:t>
              </a:r>
            </a:p>
          </p:txBody>
        </p:sp>
      </p:grpSp>
      <p:sp>
        <p:nvSpPr>
          <p:cNvPr id="3103" name="Прямоугольник 43"/>
          <p:cNvSpPr>
            <a:spLocks noChangeArrowheads="1"/>
          </p:cNvSpPr>
          <p:nvPr/>
        </p:nvSpPr>
        <p:spPr bwMode="auto">
          <a:xfrm>
            <a:off x="2585749" y="4278206"/>
            <a:ext cx="1624261" cy="635100"/>
          </a:xfrm>
          <a:prstGeom prst="roundRect">
            <a:avLst>
              <a:gd name="adj" fmla="val 0"/>
            </a:avLst>
          </a:prstGeom>
          <a:noFill/>
          <a:ln w="9525" algn="ctr">
            <a:solidFill>
              <a:srgbClr val="000066"/>
            </a:solidFill>
            <a:round/>
            <a:headEnd/>
            <a:tailEnd/>
          </a:ln>
        </p:spPr>
        <p:txBody>
          <a:bodyPr lIns="36446" tIns="36446" rIns="0" bIns="36446" anchor="ctr"/>
          <a:lstStyle/>
          <a:p>
            <a:pPr defTabSz="944341"/>
            <a:r>
              <a:rPr lang="ru-RU" altLang="ru-RU" sz="1800" dirty="0">
                <a:solidFill>
                  <a:srgbClr val="000000"/>
                </a:solidFill>
              </a:rPr>
              <a:t>2015 год</a:t>
            </a:r>
          </a:p>
        </p:txBody>
      </p:sp>
      <p:sp>
        <p:nvSpPr>
          <p:cNvPr id="3104" name="Line 39"/>
          <p:cNvSpPr>
            <a:spLocks noChangeShapeType="1"/>
          </p:cNvSpPr>
          <p:nvPr/>
        </p:nvSpPr>
        <p:spPr bwMode="auto">
          <a:xfrm>
            <a:off x="2444172" y="5477973"/>
            <a:ext cx="140022" cy="0"/>
          </a:xfrm>
          <a:prstGeom prst="line">
            <a:avLst/>
          </a:prstGeom>
          <a:noFill/>
          <a:ln w="9525">
            <a:solidFill>
              <a:srgbClr val="9999FF"/>
            </a:solidFill>
            <a:round/>
            <a:headEnd/>
            <a:tailEnd/>
          </a:ln>
          <a:effectLst>
            <a:prstShdw prst="shdw17" dist="17961" dir="2700000">
              <a:srgbClr val="5C5C99"/>
            </a:prstShdw>
          </a:effectLst>
        </p:spPr>
        <p:txBody>
          <a:bodyPr lIns="90731" tIns="45366" rIns="90731" bIns="45366"/>
          <a:lstStyle/>
          <a:p>
            <a:endParaRPr lang="ru-RU"/>
          </a:p>
        </p:txBody>
      </p:sp>
      <p:grpSp>
        <p:nvGrpSpPr>
          <p:cNvPr id="9" name="Группа 86"/>
          <p:cNvGrpSpPr>
            <a:grpSpLocks/>
          </p:cNvGrpSpPr>
          <p:nvPr/>
        </p:nvGrpSpPr>
        <p:grpSpPr bwMode="auto">
          <a:xfrm>
            <a:off x="4356256" y="4278206"/>
            <a:ext cx="2400608" cy="635100"/>
            <a:chOff x="4445000" y="5661025"/>
            <a:chExt cx="2449513" cy="792163"/>
          </a:xfrm>
        </p:grpSpPr>
        <p:sp>
          <p:nvSpPr>
            <p:cNvPr id="3120" name="Rectangle 27"/>
            <p:cNvSpPr>
              <a:spLocks noChangeArrowheads="1"/>
            </p:cNvSpPr>
            <p:nvPr/>
          </p:nvSpPr>
          <p:spPr bwMode="auto">
            <a:xfrm>
              <a:off x="4445000" y="5661025"/>
              <a:ext cx="2449513" cy="792163"/>
            </a:xfrm>
            <a:prstGeom prst="rect">
              <a:avLst/>
            </a:prstGeom>
            <a:gradFill rotWithShape="1">
              <a:gsLst>
                <a:gs pos="0">
                  <a:srgbClr val="D2D2D2"/>
                </a:gs>
                <a:gs pos="50000">
                  <a:srgbClr val="F3F3F3"/>
                </a:gs>
                <a:gs pos="100000">
                  <a:srgbClr val="D2D2D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29292"/>
              </a:prstShdw>
            </a:effectLst>
          </p:spPr>
          <p:txBody>
            <a:bodyPr wrap="none" lIns="92583" tIns="46292" rIns="92583" bIns="46292" anchor="ctr"/>
            <a:lstStyle/>
            <a:p>
              <a:endParaRPr lang="ru-RU" alt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8" name="Text Box 30"/>
            <p:cNvSpPr txBox="1">
              <a:spLocks noChangeArrowheads="1"/>
            </p:cNvSpPr>
            <p:nvPr/>
          </p:nvSpPr>
          <p:spPr bwMode="auto">
            <a:xfrm>
              <a:off x="4589463" y="5748871"/>
              <a:ext cx="2159000" cy="577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lIns="92583" tIns="46292" rIns="92583" bIns="46292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000000"/>
                  </a:solidFill>
                </a:rPr>
                <a:t>Городские округа и </a:t>
              </a:r>
            </a:p>
            <a:p>
              <a:pPr>
                <a:defRPr/>
              </a:pPr>
              <a:r>
                <a:rPr lang="ru-RU" dirty="0">
                  <a:solidFill>
                    <a:srgbClr val="000000"/>
                  </a:solidFill>
                </a:rPr>
                <a:t>поселения</a:t>
              </a:r>
            </a:p>
          </p:txBody>
        </p:sp>
      </p:grpSp>
      <p:grpSp>
        <p:nvGrpSpPr>
          <p:cNvPr id="40" name="Группа 90"/>
          <p:cNvGrpSpPr>
            <a:grpSpLocks/>
          </p:cNvGrpSpPr>
          <p:nvPr/>
        </p:nvGrpSpPr>
        <p:grpSpPr bwMode="auto">
          <a:xfrm>
            <a:off x="6899998" y="4278209"/>
            <a:ext cx="1764283" cy="635246"/>
            <a:chOff x="7040563" y="5635443"/>
            <a:chExt cx="1800225" cy="790757"/>
          </a:xfrm>
        </p:grpSpPr>
        <p:sp>
          <p:nvSpPr>
            <p:cNvPr id="3118" name="Rectangle 9"/>
            <p:cNvSpPr>
              <a:spLocks noChangeArrowheads="1"/>
            </p:cNvSpPr>
            <p:nvPr/>
          </p:nvSpPr>
          <p:spPr bwMode="auto">
            <a:xfrm>
              <a:off x="7040563" y="5635625"/>
              <a:ext cx="1800225" cy="790575"/>
            </a:xfrm>
            <a:prstGeom prst="rect">
              <a:avLst/>
            </a:prstGeom>
            <a:solidFill>
              <a:srgbClr val="F3F3F3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29292"/>
              </a:prstShdw>
            </a:effectLst>
          </p:spPr>
          <p:txBody>
            <a:bodyPr wrap="none" lIns="92583" tIns="46292" rIns="92583" bIns="46292" anchor="ctr"/>
            <a:lstStyle/>
            <a:p>
              <a:endParaRPr lang="ru-RU" alt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3119" name="Text Box 20"/>
            <p:cNvSpPr txBox="1">
              <a:spLocks noChangeArrowheads="1"/>
            </p:cNvSpPr>
            <p:nvPr/>
          </p:nvSpPr>
          <p:spPr bwMode="auto">
            <a:xfrm>
              <a:off x="7324725" y="5635443"/>
              <a:ext cx="1295400" cy="767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08688"/>
              </a:prstShdw>
            </a:effectLst>
          </p:spPr>
          <p:txBody>
            <a:bodyPr lIns="92583" tIns="46292" rIns="92583" bIns="46292">
              <a:spAutoFit/>
            </a:bodyPr>
            <a:lstStyle/>
            <a:p>
              <a:r>
                <a:rPr lang="ru-RU" altLang="ru-RU" sz="1800" dirty="0">
                  <a:solidFill>
                    <a:srgbClr val="000000"/>
                  </a:solidFill>
                </a:rPr>
                <a:t>300 </a:t>
              </a:r>
            </a:p>
            <a:p>
              <a:r>
                <a:rPr lang="ru-RU" altLang="ru-RU" sz="1600" dirty="0">
                  <a:solidFill>
                    <a:srgbClr val="000000"/>
                  </a:solidFill>
                </a:rPr>
                <a:t>млн. руб.</a:t>
              </a:r>
            </a:p>
          </p:txBody>
        </p:sp>
      </p:grpSp>
      <p:sp>
        <p:nvSpPr>
          <p:cNvPr id="81" name="Text Box 29"/>
          <p:cNvSpPr txBox="1">
            <a:spLocks noChangeArrowheads="1"/>
          </p:cNvSpPr>
          <p:nvPr/>
        </p:nvSpPr>
        <p:spPr bwMode="auto">
          <a:xfrm>
            <a:off x="175806" y="1384652"/>
            <a:ext cx="2257473" cy="3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0731" tIns="45366" rIns="90731" bIns="45366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336699"/>
                </a:solidFill>
              </a:rPr>
              <a:t>СХОДЫ ГРАЖДАН</a:t>
            </a:r>
          </a:p>
        </p:txBody>
      </p:sp>
      <p:sp>
        <p:nvSpPr>
          <p:cNvPr id="82" name="Text Box 29"/>
          <p:cNvSpPr txBox="1">
            <a:spLocks noChangeArrowheads="1"/>
          </p:cNvSpPr>
          <p:nvPr/>
        </p:nvSpPr>
        <p:spPr bwMode="auto">
          <a:xfrm>
            <a:off x="175806" y="4051558"/>
            <a:ext cx="2257473" cy="52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0731" tIns="45366" rIns="90731" bIns="45366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336699"/>
                </a:solidFill>
              </a:rPr>
              <a:t>НАРОДНЫЕ ИНИЦИАТИВЫ</a:t>
            </a:r>
          </a:p>
        </p:txBody>
      </p:sp>
      <p:grpSp>
        <p:nvGrpSpPr>
          <p:cNvPr id="42" name="Группа 91"/>
          <p:cNvGrpSpPr>
            <a:grpSpLocks/>
          </p:cNvGrpSpPr>
          <p:nvPr/>
        </p:nvGrpSpPr>
        <p:grpSpPr bwMode="auto">
          <a:xfrm>
            <a:off x="4339141" y="5125100"/>
            <a:ext cx="2400607" cy="635100"/>
            <a:chOff x="4445000" y="5661025"/>
            <a:chExt cx="2449513" cy="792163"/>
          </a:xfrm>
        </p:grpSpPr>
        <p:sp>
          <p:nvSpPr>
            <p:cNvPr id="3116" name="Rectangle 27"/>
            <p:cNvSpPr>
              <a:spLocks noChangeArrowheads="1"/>
            </p:cNvSpPr>
            <p:nvPr/>
          </p:nvSpPr>
          <p:spPr bwMode="auto">
            <a:xfrm>
              <a:off x="4445000" y="5661025"/>
              <a:ext cx="2449513" cy="792163"/>
            </a:xfrm>
            <a:prstGeom prst="rect">
              <a:avLst/>
            </a:prstGeom>
            <a:gradFill rotWithShape="1">
              <a:gsLst>
                <a:gs pos="0">
                  <a:srgbClr val="D2D2D2"/>
                </a:gs>
                <a:gs pos="50000">
                  <a:srgbClr val="F3F3F3"/>
                </a:gs>
                <a:gs pos="100000">
                  <a:srgbClr val="D2D2D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29292"/>
              </a:prstShdw>
            </a:effectLst>
          </p:spPr>
          <p:txBody>
            <a:bodyPr wrap="none" lIns="92583" tIns="46292" rIns="92583" bIns="46292" anchor="ctr"/>
            <a:lstStyle/>
            <a:p>
              <a:endParaRPr lang="ru-RU" alt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94" name="Text Box 30"/>
            <p:cNvSpPr txBox="1">
              <a:spLocks noChangeArrowheads="1"/>
            </p:cNvSpPr>
            <p:nvPr/>
          </p:nvSpPr>
          <p:spPr bwMode="auto">
            <a:xfrm>
              <a:off x="4589462" y="5845175"/>
              <a:ext cx="2159001" cy="577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lIns="92583" tIns="46292" rIns="92583" bIns="46292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000000"/>
                  </a:solidFill>
                </a:rPr>
                <a:t>Городские округа и </a:t>
              </a:r>
            </a:p>
            <a:p>
              <a:pPr>
                <a:defRPr/>
              </a:pPr>
              <a:r>
                <a:rPr lang="ru-RU" dirty="0">
                  <a:solidFill>
                    <a:srgbClr val="000000"/>
                  </a:solidFill>
                </a:rPr>
                <a:t>поселения</a:t>
              </a:r>
            </a:p>
          </p:txBody>
        </p:sp>
      </p:grpSp>
      <p:sp>
        <p:nvSpPr>
          <p:cNvPr id="3111" name="Прямоугольник 43"/>
          <p:cNvSpPr>
            <a:spLocks noChangeArrowheads="1"/>
          </p:cNvSpPr>
          <p:nvPr/>
        </p:nvSpPr>
        <p:spPr bwMode="auto">
          <a:xfrm>
            <a:off x="2574859" y="5125171"/>
            <a:ext cx="1624261" cy="635100"/>
          </a:xfrm>
          <a:prstGeom prst="roundRect">
            <a:avLst>
              <a:gd name="adj" fmla="val 0"/>
            </a:avLst>
          </a:prstGeom>
          <a:noFill/>
          <a:ln w="9525" algn="ctr">
            <a:solidFill>
              <a:srgbClr val="000066"/>
            </a:solidFill>
            <a:round/>
            <a:headEnd/>
            <a:tailEnd/>
          </a:ln>
        </p:spPr>
        <p:txBody>
          <a:bodyPr lIns="36446" tIns="36446" rIns="0" bIns="36446" anchor="ctr"/>
          <a:lstStyle/>
          <a:p>
            <a:pPr defTabSz="944341"/>
            <a:r>
              <a:rPr lang="ru-RU" altLang="ru-RU" sz="1800" dirty="0">
                <a:solidFill>
                  <a:srgbClr val="000000"/>
                </a:solidFill>
              </a:rPr>
              <a:t>2016 год</a:t>
            </a:r>
          </a:p>
        </p:txBody>
      </p:sp>
      <p:grpSp>
        <p:nvGrpSpPr>
          <p:cNvPr id="43" name="Группа 95"/>
          <p:cNvGrpSpPr>
            <a:grpSpLocks/>
          </p:cNvGrpSpPr>
          <p:nvPr/>
        </p:nvGrpSpPr>
        <p:grpSpPr bwMode="auto">
          <a:xfrm>
            <a:off x="6879771" y="5125100"/>
            <a:ext cx="1764283" cy="635100"/>
            <a:chOff x="7040563" y="5635625"/>
            <a:chExt cx="1800225" cy="790575"/>
          </a:xfrm>
        </p:grpSpPr>
        <p:sp>
          <p:nvSpPr>
            <p:cNvPr id="3114" name="Rectangle 9"/>
            <p:cNvSpPr>
              <a:spLocks noChangeArrowheads="1"/>
            </p:cNvSpPr>
            <p:nvPr/>
          </p:nvSpPr>
          <p:spPr bwMode="auto">
            <a:xfrm>
              <a:off x="7040563" y="5635625"/>
              <a:ext cx="1800225" cy="790575"/>
            </a:xfrm>
            <a:prstGeom prst="rect">
              <a:avLst/>
            </a:prstGeom>
            <a:solidFill>
              <a:srgbClr val="F3F3F3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29292"/>
              </a:prstShdw>
            </a:effectLst>
          </p:spPr>
          <p:txBody>
            <a:bodyPr wrap="none" lIns="92583" tIns="46292" rIns="92583" bIns="46292" anchor="ctr"/>
            <a:lstStyle/>
            <a:p>
              <a:endParaRPr lang="ru-RU" alt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3115" name="Text Box 20"/>
            <p:cNvSpPr txBox="1">
              <a:spLocks noChangeArrowheads="1"/>
            </p:cNvSpPr>
            <p:nvPr/>
          </p:nvSpPr>
          <p:spPr bwMode="auto">
            <a:xfrm>
              <a:off x="7324725" y="5635625"/>
              <a:ext cx="1295400" cy="767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08688"/>
              </a:prstShdw>
            </a:effectLst>
          </p:spPr>
          <p:txBody>
            <a:bodyPr lIns="92583" tIns="46292" rIns="92583" bIns="46292">
              <a:spAutoFit/>
            </a:bodyPr>
            <a:lstStyle/>
            <a:p>
              <a:r>
                <a:rPr lang="ru-RU" altLang="ru-RU" sz="1800" dirty="0">
                  <a:solidFill>
                    <a:srgbClr val="000000"/>
                  </a:solidFill>
                </a:rPr>
                <a:t>300 </a:t>
              </a:r>
            </a:p>
            <a:p>
              <a:r>
                <a:rPr lang="ru-RU" altLang="ru-RU" sz="1600" dirty="0">
                  <a:solidFill>
                    <a:srgbClr val="000000"/>
                  </a:solidFill>
                </a:rPr>
                <a:t>млн. руб.</a:t>
              </a:r>
            </a:p>
          </p:txBody>
        </p:sp>
      </p:grpSp>
      <p:sp>
        <p:nvSpPr>
          <p:cNvPr id="3113" name="Line 39"/>
          <p:cNvSpPr>
            <a:spLocks noChangeShapeType="1"/>
          </p:cNvSpPr>
          <p:nvPr/>
        </p:nvSpPr>
        <p:spPr bwMode="auto">
          <a:xfrm>
            <a:off x="2434837" y="6324867"/>
            <a:ext cx="140022" cy="0"/>
          </a:xfrm>
          <a:prstGeom prst="line">
            <a:avLst/>
          </a:prstGeom>
          <a:noFill/>
          <a:ln w="9525">
            <a:solidFill>
              <a:srgbClr val="9999FF"/>
            </a:solidFill>
            <a:round/>
            <a:headEnd/>
            <a:tailEnd/>
          </a:ln>
          <a:effectLst>
            <a:prstShdw prst="shdw17" dist="17961" dir="2700000">
              <a:srgbClr val="5C5C99"/>
            </a:prstShdw>
          </a:effectLst>
        </p:spPr>
        <p:txBody>
          <a:bodyPr lIns="90731" tIns="45366" rIns="90731" bIns="45366"/>
          <a:lstStyle/>
          <a:p>
            <a:endParaRPr lang="ru-RU"/>
          </a:p>
        </p:txBody>
      </p:sp>
      <p:sp>
        <p:nvSpPr>
          <p:cNvPr id="90" name="Прямоугольник 43"/>
          <p:cNvSpPr>
            <a:spLocks noChangeArrowheads="1"/>
          </p:cNvSpPr>
          <p:nvPr/>
        </p:nvSpPr>
        <p:spPr bwMode="auto">
          <a:xfrm>
            <a:off x="2575321" y="5972065"/>
            <a:ext cx="1624261" cy="635100"/>
          </a:xfrm>
          <a:prstGeom prst="roundRect">
            <a:avLst>
              <a:gd name="adj" fmla="val 0"/>
            </a:avLst>
          </a:prstGeom>
          <a:noFill/>
          <a:ln w="9525" algn="ctr">
            <a:solidFill>
              <a:srgbClr val="000066"/>
            </a:solidFill>
            <a:round/>
            <a:headEnd/>
            <a:tailEnd/>
          </a:ln>
        </p:spPr>
        <p:txBody>
          <a:bodyPr lIns="36446" tIns="36446" rIns="0" bIns="36446" anchor="ctr"/>
          <a:lstStyle/>
          <a:p>
            <a:pPr defTabSz="944341"/>
            <a:r>
              <a:rPr lang="ru-RU" altLang="ru-RU" sz="1800" dirty="0" smtClean="0">
                <a:solidFill>
                  <a:srgbClr val="000000"/>
                </a:solidFill>
              </a:rPr>
              <a:t>2017 </a:t>
            </a:r>
            <a:r>
              <a:rPr lang="ru-RU" altLang="ru-RU" sz="1800" dirty="0">
                <a:solidFill>
                  <a:srgbClr val="000000"/>
                </a:solidFill>
              </a:rPr>
              <a:t>год</a:t>
            </a:r>
          </a:p>
        </p:txBody>
      </p:sp>
      <p:grpSp>
        <p:nvGrpSpPr>
          <p:cNvPr id="44" name="Группа 87"/>
          <p:cNvGrpSpPr>
            <a:grpSpLocks/>
          </p:cNvGrpSpPr>
          <p:nvPr/>
        </p:nvGrpSpPr>
        <p:grpSpPr bwMode="auto">
          <a:xfrm>
            <a:off x="6880088" y="5901320"/>
            <a:ext cx="1764283" cy="635271"/>
            <a:chOff x="7019925" y="2838238"/>
            <a:chExt cx="1800225" cy="790787"/>
          </a:xfrm>
        </p:grpSpPr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7019925" y="2838450"/>
              <a:ext cx="1800225" cy="790575"/>
            </a:xfrm>
            <a:prstGeom prst="rect">
              <a:avLst/>
            </a:prstGeom>
            <a:solidFill>
              <a:srgbClr val="F3F3F3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29292"/>
              </a:prstShdw>
            </a:effectLst>
          </p:spPr>
          <p:txBody>
            <a:bodyPr wrap="none" lIns="92583" tIns="46292" rIns="92583" bIns="46292" anchor="ctr"/>
            <a:lstStyle/>
            <a:p>
              <a:endParaRPr lang="ru-RU" alt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 Box 20"/>
            <p:cNvSpPr txBox="1">
              <a:spLocks noChangeArrowheads="1"/>
            </p:cNvSpPr>
            <p:nvPr/>
          </p:nvSpPr>
          <p:spPr bwMode="auto">
            <a:xfrm>
              <a:off x="7308850" y="2838238"/>
              <a:ext cx="1295400" cy="76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08688"/>
              </a:prstShdw>
            </a:effectLst>
          </p:spPr>
          <p:txBody>
            <a:bodyPr lIns="92583" tIns="46292" rIns="92583" bIns="46292">
              <a:spAutoFit/>
            </a:bodyPr>
            <a:lstStyle/>
            <a:p>
              <a:r>
                <a:rPr lang="ru-RU" altLang="ru-RU" sz="1800" dirty="0">
                  <a:solidFill>
                    <a:srgbClr val="000000"/>
                  </a:solidFill>
                </a:rPr>
                <a:t>500 </a:t>
              </a:r>
            </a:p>
            <a:p>
              <a:r>
                <a:rPr lang="ru-RU" altLang="ru-RU" sz="1600" dirty="0">
                  <a:solidFill>
                    <a:srgbClr val="000000"/>
                  </a:solidFill>
                </a:rPr>
                <a:t>млн. руб.</a:t>
              </a:r>
            </a:p>
          </p:txBody>
        </p:sp>
      </p:grpSp>
      <p:grpSp>
        <p:nvGrpSpPr>
          <p:cNvPr id="45" name="Группа 84"/>
          <p:cNvGrpSpPr>
            <a:grpSpLocks/>
          </p:cNvGrpSpPr>
          <p:nvPr/>
        </p:nvGrpSpPr>
        <p:grpSpPr bwMode="auto">
          <a:xfrm>
            <a:off x="4338363" y="5972063"/>
            <a:ext cx="2400607" cy="692119"/>
            <a:chOff x="4427538" y="3773488"/>
            <a:chExt cx="2449512" cy="863282"/>
          </a:xfrm>
        </p:grpSpPr>
        <p:sp>
          <p:nvSpPr>
            <p:cNvPr id="96" name="Rectangle 28"/>
            <p:cNvSpPr>
              <a:spLocks noChangeArrowheads="1"/>
            </p:cNvSpPr>
            <p:nvPr/>
          </p:nvSpPr>
          <p:spPr bwMode="auto">
            <a:xfrm>
              <a:off x="4427538" y="3773488"/>
              <a:ext cx="2449512" cy="792162"/>
            </a:xfrm>
            <a:prstGeom prst="rect">
              <a:avLst/>
            </a:prstGeom>
            <a:gradFill rotWithShape="1">
              <a:gsLst>
                <a:gs pos="0">
                  <a:srgbClr val="D2D2D2"/>
                </a:gs>
                <a:gs pos="50000">
                  <a:srgbClr val="F3F3F3"/>
                </a:gs>
                <a:gs pos="100000">
                  <a:srgbClr val="D2D2D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29292"/>
              </a:prstShdw>
            </a:effectLst>
          </p:spPr>
          <p:txBody>
            <a:bodyPr wrap="none" lIns="92583" tIns="46292" rIns="92583" bIns="46292" anchor="ctr"/>
            <a:lstStyle/>
            <a:p>
              <a:endParaRPr lang="ru-RU" alt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31"/>
            <p:cNvSpPr txBox="1">
              <a:spLocks noChangeArrowheads="1"/>
            </p:cNvSpPr>
            <p:nvPr/>
          </p:nvSpPr>
          <p:spPr bwMode="auto">
            <a:xfrm>
              <a:off x="4500563" y="3829159"/>
              <a:ext cx="2303462" cy="807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lIns="92583" tIns="46292" rIns="92583" bIns="46292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000000"/>
                  </a:solidFill>
                </a:rPr>
                <a:t>Городские округа, </a:t>
              </a:r>
            </a:p>
            <a:p>
              <a:pPr>
                <a:defRPr/>
              </a:pPr>
              <a:r>
                <a:rPr lang="ru-RU" dirty="0">
                  <a:solidFill>
                    <a:srgbClr val="000000"/>
                  </a:solidFill>
                </a:rPr>
                <a:t>муниципальные районы и поселения</a:t>
              </a:r>
            </a:p>
          </p:txBody>
        </p:sp>
      </p:grpSp>
      <p:sp>
        <p:nvSpPr>
          <p:cNvPr id="98" name="Line 39"/>
          <p:cNvSpPr>
            <a:spLocks noChangeShapeType="1"/>
          </p:cNvSpPr>
          <p:nvPr/>
        </p:nvSpPr>
        <p:spPr bwMode="auto">
          <a:xfrm>
            <a:off x="2434181" y="3007865"/>
            <a:ext cx="140022" cy="0"/>
          </a:xfrm>
          <a:prstGeom prst="line">
            <a:avLst/>
          </a:prstGeom>
          <a:noFill/>
          <a:ln w="9525">
            <a:solidFill>
              <a:srgbClr val="9999FF"/>
            </a:solidFill>
            <a:round/>
            <a:headEnd/>
            <a:tailEnd/>
          </a:ln>
          <a:effectLst>
            <a:prstShdw prst="shdw17" dist="17961" dir="2700000">
              <a:srgbClr val="5C5C99"/>
            </a:prstShdw>
          </a:effectLst>
        </p:spPr>
        <p:txBody>
          <a:bodyPr lIns="90731" tIns="45366" rIns="90731" bIns="45366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9"/>
          <p:cNvGrpSpPr/>
          <p:nvPr/>
        </p:nvGrpSpPr>
        <p:grpSpPr>
          <a:xfrm rot="21095698">
            <a:off x="1023138" y="-18767"/>
            <a:ext cx="7173602" cy="6543465"/>
            <a:chOff x="2045391" y="1136390"/>
            <a:chExt cx="6214836" cy="5579943"/>
          </a:xfrm>
          <a:solidFill>
            <a:schemeClr val="bg1">
              <a:lumMod val="65000"/>
              <a:alpha val="14000"/>
            </a:schemeClr>
          </a:solidFill>
          <a:effectLst/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 rot="21439583">
              <a:off x="6752058" y="2477588"/>
              <a:ext cx="1508169" cy="1735241"/>
            </a:xfrm>
            <a:custGeom>
              <a:avLst/>
              <a:gdLst/>
              <a:ahLst/>
              <a:cxnLst>
                <a:cxn ang="0">
                  <a:pos x="11" y="85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30" y="67"/>
                </a:cxn>
                <a:cxn ang="0">
                  <a:pos x="52" y="33"/>
                </a:cxn>
                <a:cxn ang="0">
                  <a:pos x="71" y="6"/>
                </a:cxn>
                <a:cxn ang="0">
                  <a:pos x="106" y="7"/>
                </a:cxn>
                <a:cxn ang="0">
                  <a:pos x="140" y="24"/>
                </a:cxn>
                <a:cxn ang="0">
                  <a:pos x="152" y="47"/>
                </a:cxn>
                <a:cxn ang="0">
                  <a:pos x="175" y="75"/>
                </a:cxn>
                <a:cxn ang="0">
                  <a:pos x="196" y="76"/>
                </a:cxn>
                <a:cxn ang="0">
                  <a:pos x="215" y="69"/>
                </a:cxn>
                <a:cxn ang="0">
                  <a:pos x="238" y="90"/>
                </a:cxn>
                <a:cxn ang="0">
                  <a:pos x="246" y="122"/>
                </a:cxn>
                <a:cxn ang="0">
                  <a:pos x="265" y="145"/>
                </a:cxn>
                <a:cxn ang="0">
                  <a:pos x="258" y="174"/>
                </a:cxn>
                <a:cxn ang="0">
                  <a:pos x="228" y="168"/>
                </a:cxn>
                <a:cxn ang="0">
                  <a:pos x="199" y="185"/>
                </a:cxn>
                <a:cxn ang="0">
                  <a:pos x="196" y="204"/>
                </a:cxn>
                <a:cxn ang="0">
                  <a:pos x="191" y="233"/>
                </a:cxn>
                <a:cxn ang="0">
                  <a:pos x="203" y="257"/>
                </a:cxn>
                <a:cxn ang="0">
                  <a:pos x="213" y="265"/>
                </a:cxn>
                <a:cxn ang="0">
                  <a:pos x="218" y="282"/>
                </a:cxn>
                <a:cxn ang="0">
                  <a:pos x="220" y="302"/>
                </a:cxn>
                <a:cxn ang="0">
                  <a:pos x="187" y="319"/>
                </a:cxn>
                <a:cxn ang="0">
                  <a:pos x="139" y="314"/>
                </a:cxn>
                <a:cxn ang="0">
                  <a:pos x="151" y="292"/>
                </a:cxn>
                <a:cxn ang="0">
                  <a:pos x="113" y="293"/>
                </a:cxn>
                <a:cxn ang="0">
                  <a:pos x="95" y="312"/>
                </a:cxn>
                <a:cxn ang="0">
                  <a:pos x="84" y="328"/>
                </a:cxn>
                <a:cxn ang="0">
                  <a:pos x="59" y="346"/>
                </a:cxn>
                <a:cxn ang="0">
                  <a:pos x="28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31" y="327"/>
                </a:cxn>
                <a:cxn ang="0">
                  <a:pos x="24" y="310"/>
                </a:cxn>
                <a:cxn ang="0">
                  <a:pos x="15" y="288"/>
                </a:cxn>
                <a:cxn ang="0">
                  <a:pos x="9" y="276"/>
                </a:cxn>
                <a:cxn ang="0">
                  <a:pos x="10" y="257"/>
                </a:cxn>
                <a:cxn ang="0">
                  <a:pos x="14" y="226"/>
                </a:cxn>
                <a:cxn ang="0">
                  <a:pos x="25" y="209"/>
                </a:cxn>
                <a:cxn ang="0">
                  <a:pos x="18" y="184"/>
                </a:cxn>
                <a:cxn ang="0">
                  <a:pos x="23" y="160"/>
                </a:cxn>
                <a:cxn ang="0">
                  <a:pos x="24" y="129"/>
                </a:cxn>
                <a:cxn ang="0">
                  <a:pos x="18" y="104"/>
                </a:cxn>
              </a:cxnLst>
              <a:rect l="0" t="0" r="r" b="b"/>
              <a:pathLst>
                <a:path w="270" h="365">
                  <a:moveTo>
                    <a:pt x="11" y="85"/>
                  </a:move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cubicBezTo>
                    <a:pt x="11" y="85"/>
                    <a:pt x="11" y="85"/>
                    <a:pt x="11" y="85"/>
                  </a:cubicBez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cubicBezTo>
                    <a:pt x="14" y="83"/>
                    <a:pt x="20" y="86"/>
                    <a:pt x="23" y="84"/>
                  </a:cubicBezTo>
                  <a:cubicBezTo>
                    <a:pt x="26" y="82"/>
                    <a:pt x="26" y="78"/>
                    <a:pt x="27" y="76"/>
                  </a:cubicBezTo>
                  <a:cubicBezTo>
                    <a:pt x="28" y="73"/>
                    <a:pt x="28" y="70"/>
                    <a:pt x="30" y="67"/>
                  </a:cubicBezTo>
                  <a:cubicBezTo>
                    <a:pt x="32" y="65"/>
                    <a:pt x="37" y="62"/>
                    <a:pt x="38" y="58"/>
                  </a:cubicBezTo>
                  <a:cubicBezTo>
                    <a:pt x="40" y="54"/>
                    <a:pt x="37" y="47"/>
                    <a:pt x="39" y="43"/>
                  </a:cubicBezTo>
                  <a:cubicBezTo>
                    <a:pt x="40" y="39"/>
                    <a:pt x="43" y="38"/>
                    <a:pt x="45" y="37"/>
                  </a:cubicBezTo>
                  <a:cubicBezTo>
                    <a:pt x="47" y="35"/>
                    <a:pt x="49" y="34"/>
                    <a:pt x="52" y="33"/>
                  </a:cubicBezTo>
                  <a:cubicBezTo>
                    <a:pt x="54" y="32"/>
                    <a:pt x="56" y="33"/>
                    <a:pt x="57" y="30"/>
                  </a:cubicBezTo>
                  <a:cubicBezTo>
                    <a:pt x="59" y="27"/>
                    <a:pt x="58" y="21"/>
                    <a:pt x="59" y="17"/>
                  </a:cubicBezTo>
                  <a:cubicBezTo>
                    <a:pt x="60" y="14"/>
                    <a:pt x="60" y="11"/>
                    <a:pt x="62" y="9"/>
                  </a:cubicBezTo>
                  <a:cubicBezTo>
                    <a:pt x="64" y="7"/>
                    <a:pt x="68" y="7"/>
                    <a:pt x="71" y="6"/>
                  </a:cubicBezTo>
                  <a:cubicBezTo>
                    <a:pt x="75" y="4"/>
                    <a:pt x="80" y="3"/>
                    <a:pt x="83" y="2"/>
                  </a:cubicBezTo>
                  <a:cubicBezTo>
                    <a:pt x="86" y="1"/>
                    <a:pt x="87" y="0"/>
                    <a:pt x="90" y="0"/>
                  </a:cubicBezTo>
                  <a:cubicBezTo>
                    <a:pt x="92" y="1"/>
                    <a:pt x="94" y="4"/>
                    <a:pt x="97" y="5"/>
                  </a:cubicBezTo>
                  <a:cubicBezTo>
                    <a:pt x="100" y="6"/>
                    <a:pt x="103" y="6"/>
                    <a:pt x="106" y="7"/>
                  </a:cubicBezTo>
                  <a:cubicBezTo>
                    <a:pt x="109" y="8"/>
                    <a:pt x="111" y="9"/>
                    <a:pt x="114" y="10"/>
                  </a:cubicBezTo>
                  <a:cubicBezTo>
                    <a:pt x="117" y="10"/>
                    <a:pt x="121" y="8"/>
                    <a:pt x="124" y="10"/>
                  </a:cubicBezTo>
                  <a:cubicBezTo>
                    <a:pt x="127" y="13"/>
                    <a:pt x="128" y="20"/>
                    <a:pt x="131" y="22"/>
                  </a:cubicBezTo>
                  <a:cubicBezTo>
                    <a:pt x="134" y="25"/>
                    <a:pt x="138" y="22"/>
                    <a:pt x="140" y="24"/>
                  </a:cubicBezTo>
                  <a:cubicBezTo>
                    <a:pt x="143" y="26"/>
                    <a:pt x="142" y="31"/>
                    <a:pt x="145" y="33"/>
                  </a:cubicBezTo>
                  <a:cubicBezTo>
                    <a:pt x="148" y="35"/>
                    <a:pt x="154" y="32"/>
                    <a:pt x="156" y="34"/>
                  </a:cubicBezTo>
                  <a:cubicBezTo>
                    <a:pt x="158" y="36"/>
                    <a:pt x="153" y="37"/>
                    <a:pt x="152" y="39"/>
                  </a:cubicBezTo>
                  <a:cubicBezTo>
                    <a:pt x="151" y="42"/>
                    <a:pt x="151" y="44"/>
                    <a:pt x="152" y="47"/>
                  </a:cubicBezTo>
                  <a:cubicBezTo>
                    <a:pt x="154" y="49"/>
                    <a:pt x="157" y="47"/>
                    <a:pt x="158" y="52"/>
                  </a:cubicBezTo>
                  <a:cubicBezTo>
                    <a:pt x="159" y="56"/>
                    <a:pt x="158" y="67"/>
                    <a:pt x="158" y="70"/>
                  </a:cubicBezTo>
                  <a:cubicBezTo>
                    <a:pt x="159" y="74"/>
                    <a:pt x="159" y="73"/>
                    <a:pt x="162" y="74"/>
                  </a:cubicBezTo>
                  <a:cubicBezTo>
                    <a:pt x="165" y="75"/>
                    <a:pt x="171" y="76"/>
                    <a:pt x="175" y="75"/>
                  </a:cubicBezTo>
                  <a:cubicBezTo>
                    <a:pt x="178" y="74"/>
                    <a:pt x="180" y="70"/>
                    <a:pt x="182" y="69"/>
                  </a:cubicBezTo>
                  <a:cubicBezTo>
                    <a:pt x="184" y="68"/>
                    <a:pt x="186" y="67"/>
                    <a:pt x="188" y="69"/>
                  </a:cubicBezTo>
                  <a:cubicBezTo>
                    <a:pt x="190" y="70"/>
                    <a:pt x="190" y="74"/>
                    <a:pt x="191" y="76"/>
                  </a:cubicBezTo>
                  <a:cubicBezTo>
                    <a:pt x="193" y="77"/>
                    <a:pt x="194" y="78"/>
                    <a:pt x="196" y="76"/>
                  </a:cubicBezTo>
                  <a:cubicBezTo>
                    <a:pt x="197" y="74"/>
                    <a:pt x="196" y="67"/>
                    <a:pt x="197" y="64"/>
                  </a:cubicBezTo>
                  <a:cubicBezTo>
                    <a:pt x="199" y="61"/>
                    <a:pt x="201" y="59"/>
                    <a:pt x="204" y="58"/>
                  </a:cubicBezTo>
                  <a:cubicBezTo>
                    <a:pt x="206" y="56"/>
                    <a:pt x="209" y="55"/>
                    <a:pt x="211" y="58"/>
                  </a:cubicBezTo>
                  <a:cubicBezTo>
                    <a:pt x="214" y="60"/>
                    <a:pt x="211" y="67"/>
                    <a:pt x="215" y="69"/>
                  </a:cubicBezTo>
                  <a:cubicBezTo>
                    <a:pt x="219" y="72"/>
                    <a:pt x="227" y="68"/>
                    <a:pt x="230" y="70"/>
                  </a:cubicBezTo>
                  <a:cubicBezTo>
                    <a:pt x="234" y="71"/>
                    <a:pt x="231" y="76"/>
                    <a:pt x="232" y="78"/>
                  </a:cubicBezTo>
                  <a:cubicBezTo>
                    <a:pt x="233" y="81"/>
                    <a:pt x="236" y="82"/>
                    <a:pt x="237" y="84"/>
                  </a:cubicBezTo>
                  <a:cubicBezTo>
                    <a:pt x="238" y="86"/>
                    <a:pt x="239" y="88"/>
                    <a:pt x="238" y="90"/>
                  </a:cubicBezTo>
                  <a:cubicBezTo>
                    <a:pt x="237" y="92"/>
                    <a:pt x="233" y="95"/>
                    <a:pt x="233" y="97"/>
                  </a:cubicBezTo>
                  <a:cubicBezTo>
                    <a:pt x="233" y="100"/>
                    <a:pt x="237" y="101"/>
                    <a:pt x="239" y="103"/>
                  </a:cubicBezTo>
                  <a:cubicBezTo>
                    <a:pt x="241" y="105"/>
                    <a:pt x="243" y="106"/>
                    <a:pt x="245" y="109"/>
                  </a:cubicBezTo>
                  <a:cubicBezTo>
                    <a:pt x="246" y="112"/>
                    <a:pt x="245" y="118"/>
                    <a:pt x="246" y="122"/>
                  </a:cubicBezTo>
                  <a:cubicBezTo>
                    <a:pt x="246" y="125"/>
                    <a:pt x="249" y="127"/>
                    <a:pt x="249" y="131"/>
                  </a:cubicBezTo>
                  <a:cubicBezTo>
                    <a:pt x="250" y="134"/>
                    <a:pt x="249" y="141"/>
                    <a:pt x="250" y="144"/>
                  </a:cubicBezTo>
                  <a:cubicBezTo>
                    <a:pt x="251" y="147"/>
                    <a:pt x="253" y="147"/>
                    <a:pt x="256" y="147"/>
                  </a:cubicBezTo>
                  <a:cubicBezTo>
                    <a:pt x="258" y="147"/>
                    <a:pt x="263" y="142"/>
                    <a:pt x="265" y="145"/>
                  </a:cubicBezTo>
                  <a:cubicBezTo>
                    <a:pt x="268" y="149"/>
                    <a:pt x="265" y="158"/>
                    <a:pt x="266" y="162"/>
                  </a:cubicBezTo>
                  <a:cubicBezTo>
                    <a:pt x="266" y="166"/>
                    <a:pt x="270" y="166"/>
                    <a:pt x="269" y="168"/>
                  </a:cubicBezTo>
                  <a:cubicBezTo>
                    <a:pt x="269" y="171"/>
                    <a:pt x="265" y="171"/>
                    <a:pt x="263" y="172"/>
                  </a:cubicBezTo>
                  <a:cubicBezTo>
                    <a:pt x="262" y="173"/>
                    <a:pt x="260" y="173"/>
                    <a:pt x="258" y="174"/>
                  </a:cubicBezTo>
                  <a:cubicBezTo>
                    <a:pt x="257" y="175"/>
                    <a:pt x="256" y="178"/>
                    <a:pt x="254" y="179"/>
                  </a:cubicBezTo>
                  <a:cubicBezTo>
                    <a:pt x="252" y="179"/>
                    <a:pt x="250" y="179"/>
                    <a:pt x="247" y="179"/>
                  </a:cubicBezTo>
                  <a:cubicBezTo>
                    <a:pt x="244" y="178"/>
                    <a:pt x="241" y="175"/>
                    <a:pt x="237" y="173"/>
                  </a:cubicBezTo>
                  <a:cubicBezTo>
                    <a:pt x="234" y="172"/>
                    <a:pt x="234" y="169"/>
                    <a:pt x="228" y="168"/>
                  </a:cubicBezTo>
                  <a:cubicBezTo>
                    <a:pt x="222" y="167"/>
                    <a:pt x="208" y="166"/>
                    <a:pt x="202" y="168"/>
                  </a:cubicBezTo>
                  <a:cubicBezTo>
                    <a:pt x="196" y="169"/>
                    <a:pt x="194" y="174"/>
                    <a:pt x="193" y="176"/>
                  </a:cubicBezTo>
                  <a:cubicBezTo>
                    <a:pt x="191" y="179"/>
                    <a:pt x="191" y="180"/>
                    <a:pt x="193" y="182"/>
                  </a:cubicBezTo>
                  <a:cubicBezTo>
                    <a:pt x="194" y="183"/>
                    <a:pt x="198" y="183"/>
                    <a:pt x="199" y="185"/>
                  </a:cubicBezTo>
                  <a:cubicBezTo>
                    <a:pt x="199" y="187"/>
                    <a:pt x="196" y="188"/>
                    <a:pt x="196" y="190"/>
                  </a:cubicBezTo>
                  <a:cubicBezTo>
                    <a:pt x="195" y="191"/>
                    <a:pt x="197" y="193"/>
                    <a:pt x="196" y="195"/>
                  </a:cubicBezTo>
                  <a:cubicBezTo>
                    <a:pt x="195" y="196"/>
                    <a:pt x="191" y="195"/>
                    <a:pt x="191" y="197"/>
                  </a:cubicBezTo>
                  <a:cubicBezTo>
                    <a:pt x="191" y="200"/>
                    <a:pt x="195" y="201"/>
                    <a:pt x="196" y="204"/>
                  </a:cubicBezTo>
                  <a:cubicBezTo>
                    <a:pt x="197" y="208"/>
                    <a:pt x="199" y="213"/>
                    <a:pt x="196" y="217"/>
                  </a:cubicBezTo>
                  <a:cubicBezTo>
                    <a:pt x="193" y="221"/>
                    <a:pt x="185" y="219"/>
                    <a:pt x="182" y="221"/>
                  </a:cubicBezTo>
                  <a:cubicBezTo>
                    <a:pt x="180" y="223"/>
                    <a:pt x="181" y="224"/>
                    <a:pt x="182" y="226"/>
                  </a:cubicBezTo>
                  <a:cubicBezTo>
                    <a:pt x="184" y="229"/>
                    <a:pt x="189" y="230"/>
                    <a:pt x="191" y="233"/>
                  </a:cubicBezTo>
                  <a:cubicBezTo>
                    <a:pt x="192" y="235"/>
                    <a:pt x="190" y="238"/>
                    <a:pt x="191" y="241"/>
                  </a:cubicBezTo>
                  <a:cubicBezTo>
                    <a:pt x="192" y="243"/>
                    <a:pt x="194" y="243"/>
                    <a:pt x="196" y="245"/>
                  </a:cubicBezTo>
                  <a:cubicBezTo>
                    <a:pt x="197" y="247"/>
                    <a:pt x="196" y="250"/>
                    <a:pt x="197" y="252"/>
                  </a:cubicBezTo>
                  <a:cubicBezTo>
                    <a:pt x="199" y="255"/>
                    <a:pt x="202" y="254"/>
                    <a:pt x="203" y="257"/>
                  </a:cubicBezTo>
                  <a:cubicBezTo>
                    <a:pt x="204" y="259"/>
                    <a:pt x="202" y="263"/>
                    <a:pt x="202" y="266"/>
                  </a:cubicBezTo>
                  <a:cubicBezTo>
                    <a:pt x="203" y="268"/>
                    <a:pt x="205" y="268"/>
                    <a:pt x="207" y="269"/>
                  </a:cubicBezTo>
                  <a:cubicBezTo>
                    <a:pt x="208" y="270"/>
                    <a:pt x="211" y="273"/>
                    <a:pt x="213" y="272"/>
                  </a:cubicBezTo>
                  <a:cubicBezTo>
                    <a:pt x="214" y="271"/>
                    <a:pt x="210" y="267"/>
                    <a:pt x="213" y="265"/>
                  </a:cubicBezTo>
                  <a:cubicBezTo>
                    <a:pt x="216" y="264"/>
                    <a:pt x="222" y="264"/>
                    <a:pt x="225" y="266"/>
                  </a:cubicBezTo>
                  <a:cubicBezTo>
                    <a:pt x="227" y="268"/>
                    <a:pt x="226" y="272"/>
                    <a:pt x="224" y="274"/>
                  </a:cubicBezTo>
                  <a:cubicBezTo>
                    <a:pt x="223" y="276"/>
                    <a:pt x="219" y="274"/>
                    <a:pt x="218" y="276"/>
                  </a:cubicBezTo>
                  <a:cubicBezTo>
                    <a:pt x="216" y="277"/>
                    <a:pt x="216" y="280"/>
                    <a:pt x="218" y="282"/>
                  </a:cubicBezTo>
                  <a:cubicBezTo>
                    <a:pt x="219" y="284"/>
                    <a:pt x="223" y="284"/>
                    <a:pt x="225" y="286"/>
                  </a:cubicBezTo>
                  <a:cubicBezTo>
                    <a:pt x="226" y="288"/>
                    <a:pt x="225" y="290"/>
                    <a:pt x="224" y="292"/>
                  </a:cubicBezTo>
                  <a:cubicBezTo>
                    <a:pt x="223" y="293"/>
                    <a:pt x="221" y="292"/>
                    <a:pt x="220" y="294"/>
                  </a:cubicBezTo>
                  <a:cubicBezTo>
                    <a:pt x="219" y="296"/>
                    <a:pt x="221" y="300"/>
                    <a:pt x="220" y="302"/>
                  </a:cubicBezTo>
                  <a:cubicBezTo>
                    <a:pt x="219" y="305"/>
                    <a:pt x="217" y="306"/>
                    <a:pt x="214" y="306"/>
                  </a:cubicBezTo>
                  <a:cubicBezTo>
                    <a:pt x="211" y="307"/>
                    <a:pt x="207" y="306"/>
                    <a:pt x="204" y="307"/>
                  </a:cubicBezTo>
                  <a:cubicBezTo>
                    <a:pt x="201" y="308"/>
                    <a:pt x="200" y="309"/>
                    <a:pt x="197" y="311"/>
                  </a:cubicBezTo>
                  <a:cubicBezTo>
                    <a:pt x="194" y="313"/>
                    <a:pt x="191" y="317"/>
                    <a:pt x="187" y="319"/>
                  </a:cubicBezTo>
                  <a:cubicBezTo>
                    <a:pt x="183" y="320"/>
                    <a:pt x="179" y="321"/>
                    <a:pt x="174" y="321"/>
                  </a:cubicBezTo>
                  <a:cubicBezTo>
                    <a:pt x="170" y="322"/>
                    <a:pt x="165" y="321"/>
                    <a:pt x="161" y="320"/>
                  </a:cubicBezTo>
                  <a:cubicBezTo>
                    <a:pt x="157" y="319"/>
                    <a:pt x="155" y="316"/>
                    <a:pt x="151" y="315"/>
                  </a:cubicBezTo>
                  <a:cubicBezTo>
                    <a:pt x="147" y="314"/>
                    <a:pt x="142" y="314"/>
                    <a:pt x="139" y="314"/>
                  </a:cubicBezTo>
                  <a:cubicBezTo>
                    <a:pt x="136" y="313"/>
                    <a:pt x="135" y="312"/>
                    <a:pt x="134" y="311"/>
                  </a:cubicBezTo>
                  <a:cubicBezTo>
                    <a:pt x="132" y="310"/>
                    <a:pt x="132" y="308"/>
                    <a:pt x="134" y="306"/>
                  </a:cubicBezTo>
                  <a:cubicBezTo>
                    <a:pt x="135" y="304"/>
                    <a:pt x="139" y="301"/>
                    <a:pt x="142" y="299"/>
                  </a:cubicBezTo>
                  <a:cubicBezTo>
                    <a:pt x="145" y="297"/>
                    <a:pt x="151" y="295"/>
                    <a:pt x="151" y="292"/>
                  </a:cubicBezTo>
                  <a:cubicBezTo>
                    <a:pt x="151" y="288"/>
                    <a:pt x="146" y="286"/>
                    <a:pt x="143" y="285"/>
                  </a:cubicBezTo>
                  <a:cubicBezTo>
                    <a:pt x="140" y="283"/>
                    <a:pt x="137" y="282"/>
                    <a:pt x="134" y="284"/>
                  </a:cubicBezTo>
                  <a:cubicBezTo>
                    <a:pt x="131" y="285"/>
                    <a:pt x="133" y="292"/>
                    <a:pt x="128" y="294"/>
                  </a:cubicBezTo>
                  <a:cubicBezTo>
                    <a:pt x="124" y="295"/>
                    <a:pt x="116" y="291"/>
                    <a:pt x="113" y="293"/>
                  </a:cubicBezTo>
                  <a:cubicBezTo>
                    <a:pt x="109" y="295"/>
                    <a:pt x="115" y="301"/>
                    <a:pt x="111" y="303"/>
                  </a:cubicBezTo>
                  <a:cubicBezTo>
                    <a:pt x="108" y="305"/>
                    <a:pt x="100" y="301"/>
                    <a:pt x="97" y="302"/>
                  </a:cubicBezTo>
                  <a:cubicBezTo>
                    <a:pt x="93" y="303"/>
                    <a:pt x="92" y="305"/>
                    <a:pt x="92" y="307"/>
                  </a:cubicBezTo>
                  <a:cubicBezTo>
                    <a:pt x="91" y="309"/>
                    <a:pt x="93" y="311"/>
                    <a:pt x="95" y="312"/>
                  </a:cubicBezTo>
                  <a:cubicBezTo>
                    <a:pt x="96" y="313"/>
                    <a:pt x="100" y="312"/>
                    <a:pt x="100" y="314"/>
                  </a:cubicBezTo>
                  <a:cubicBezTo>
                    <a:pt x="101" y="316"/>
                    <a:pt x="100" y="320"/>
                    <a:pt x="98" y="322"/>
                  </a:cubicBezTo>
                  <a:cubicBezTo>
                    <a:pt x="95" y="324"/>
                    <a:pt x="91" y="324"/>
                    <a:pt x="88" y="325"/>
                  </a:cubicBezTo>
                  <a:cubicBezTo>
                    <a:pt x="86" y="326"/>
                    <a:pt x="85" y="325"/>
                    <a:pt x="84" y="328"/>
                  </a:cubicBezTo>
                  <a:cubicBezTo>
                    <a:pt x="84" y="331"/>
                    <a:pt x="86" y="336"/>
                    <a:pt x="85" y="340"/>
                  </a:cubicBezTo>
                  <a:cubicBezTo>
                    <a:pt x="84" y="343"/>
                    <a:pt x="82" y="345"/>
                    <a:pt x="79" y="346"/>
                  </a:cubicBezTo>
                  <a:cubicBezTo>
                    <a:pt x="76" y="347"/>
                    <a:pt x="72" y="346"/>
                    <a:pt x="68" y="346"/>
                  </a:cubicBezTo>
                  <a:cubicBezTo>
                    <a:pt x="65" y="346"/>
                    <a:pt x="61" y="343"/>
                    <a:pt x="59" y="346"/>
                  </a:cubicBezTo>
                  <a:cubicBezTo>
                    <a:pt x="56" y="348"/>
                    <a:pt x="57" y="353"/>
                    <a:pt x="56" y="356"/>
                  </a:cubicBezTo>
                  <a:cubicBezTo>
                    <a:pt x="55" y="358"/>
                    <a:pt x="54" y="359"/>
                    <a:pt x="52" y="361"/>
                  </a:cubicBezTo>
                  <a:cubicBezTo>
                    <a:pt x="49" y="362"/>
                    <a:pt x="49" y="365"/>
                    <a:pt x="44" y="363"/>
                  </a:cubicBezTo>
                  <a:cubicBezTo>
                    <a:pt x="40" y="361"/>
                    <a:pt x="32" y="352"/>
                    <a:pt x="28" y="350"/>
                  </a:cubicBezTo>
                  <a:lnTo>
                    <a:pt x="28" y="350"/>
                  </a:lnTo>
                  <a:lnTo>
                    <a:pt x="28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cubicBezTo>
                    <a:pt x="29" y="345"/>
                    <a:pt x="30" y="341"/>
                    <a:pt x="31" y="338"/>
                  </a:cubicBezTo>
                  <a:cubicBezTo>
                    <a:pt x="33" y="331"/>
                    <a:pt x="33" y="331"/>
                    <a:pt x="31" y="327"/>
                  </a:cubicBezTo>
                  <a:cubicBezTo>
                    <a:pt x="30" y="326"/>
                    <a:pt x="29" y="324"/>
                    <a:pt x="27" y="323"/>
                  </a:cubicBezTo>
                  <a:lnTo>
                    <a:pt x="22" y="319"/>
                  </a:lnTo>
                  <a:lnTo>
                    <a:pt x="23" y="313"/>
                  </a:lnTo>
                  <a:cubicBezTo>
                    <a:pt x="24" y="312"/>
                    <a:pt x="25" y="311"/>
                    <a:pt x="24" y="310"/>
                  </a:cubicBezTo>
                  <a:cubicBezTo>
                    <a:pt x="24" y="308"/>
                    <a:pt x="23" y="306"/>
                    <a:pt x="21" y="304"/>
                  </a:cubicBezTo>
                  <a:lnTo>
                    <a:pt x="19" y="301"/>
                  </a:lnTo>
                  <a:lnTo>
                    <a:pt x="18" y="298"/>
                  </a:lnTo>
                  <a:cubicBezTo>
                    <a:pt x="18" y="295"/>
                    <a:pt x="18" y="290"/>
                    <a:pt x="15" y="288"/>
                  </a:cubicBezTo>
                  <a:cubicBezTo>
                    <a:pt x="14" y="286"/>
                    <a:pt x="11" y="285"/>
                    <a:pt x="9" y="285"/>
                  </a:cubicBezTo>
                  <a:lnTo>
                    <a:pt x="0" y="282"/>
                  </a:lnTo>
                  <a:lnTo>
                    <a:pt x="4" y="279"/>
                  </a:lnTo>
                  <a:cubicBezTo>
                    <a:pt x="7" y="278"/>
                    <a:pt x="9" y="278"/>
                    <a:pt x="9" y="276"/>
                  </a:cubicBezTo>
                  <a:cubicBezTo>
                    <a:pt x="9" y="274"/>
                    <a:pt x="7" y="273"/>
                    <a:pt x="5" y="271"/>
                  </a:cubicBezTo>
                  <a:lnTo>
                    <a:pt x="0" y="265"/>
                  </a:lnTo>
                  <a:lnTo>
                    <a:pt x="5" y="261"/>
                  </a:lnTo>
                  <a:cubicBezTo>
                    <a:pt x="8" y="260"/>
                    <a:pt x="10" y="259"/>
                    <a:pt x="10" y="257"/>
                  </a:cubicBezTo>
                  <a:cubicBezTo>
                    <a:pt x="11" y="255"/>
                    <a:pt x="9" y="253"/>
                    <a:pt x="7" y="252"/>
                  </a:cubicBezTo>
                  <a:lnTo>
                    <a:pt x="3" y="246"/>
                  </a:lnTo>
                  <a:lnTo>
                    <a:pt x="7" y="227"/>
                  </a:lnTo>
                  <a:lnTo>
                    <a:pt x="14" y="226"/>
                  </a:lnTo>
                  <a:cubicBezTo>
                    <a:pt x="16" y="226"/>
                    <a:pt x="18" y="226"/>
                    <a:pt x="20" y="225"/>
                  </a:cubicBezTo>
                  <a:cubicBezTo>
                    <a:pt x="21" y="223"/>
                    <a:pt x="20" y="221"/>
                    <a:pt x="19" y="219"/>
                  </a:cubicBezTo>
                  <a:lnTo>
                    <a:pt x="18" y="212"/>
                  </a:lnTo>
                  <a:lnTo>
                    <a:pt x="25" y="209"/>
                  </a:lnTo>
                  <a:cubicBezTo>
                    <a:pt x="28" y="208"/>
                    <a:pt x="31" y="208"/>
                    <a:pt x="32" y="206"/>
                  </a:cubicBezTo>
                  <a:cubicBezTo>
                    <a:pt x="34" y="202"/>
                    <a:pt x="31" y="198"/>
                    <a:pt x="29" y="194"/>
                  </a:cubicBezTo>
                  <a:cubicBezTo>
                    <a:pt x="28" y="193"/>
                    <a:pt x="26" y="192"/>
                    <a:pt x="25" y="190"/>
                  </a:cubicBezTo>
                  <a:lnTo>
                    <a:pt x="18" y="184"/>
                  </a:lnTo>
                  <a:lnTo>
                    <a:pt x="21" y="174"/>
                  </a:lnTo>
                  <a:lnTo>
                    <a:pt x="23" y="172"/>
                  </a:lnTo>
                  <a:cubicBezTo>
                    <a:pt x="25" y="170"/>
                    <a:pt x="28" y="168"/>
                    <a:pt x="28" y="165"/>
                  </a:cubicBezTo>
                  <a:cubicBezTo>
                    <a:pt x="28" y="163"/>
                    <a:pt x="25" y="162"/>
                    <a:pt x="23" y="160"/>
                  </a:cubicBezTo>
                  <a:lnTo>
                    <a:pt x="20" y="157"/>
                  </a:lnTo>
                  <a:lnTo>
                    <a:pt x="18" y="144"/>
                  </a:lnTo>
                  <a:lnTo>
                    <a:pt x="20" y="137"/>
                  </a:lnTo>
                  <a:cubicBezTo>
                    <a:pt x="22" y="134"/>
                    <a:pt x="24" y="132"/>
                    <a:pt x="24" y="129"/>
                  </a:cubicBezTo>
                  <a:cubicBezTo>
                    <a:pt x="24" y="127"/>
                    <a:pt x="22" y="126"/>
                    <a:pt x="20" y="125"/>
                  </a:cubicBezTo>
                  <a:lnTo>
                    <a:pt x="17" y="123"/>
                  </a:lnTo>
                  <a:lnTo>
                    <a:pt x="17" y="106"/>
                  </a:lnTo>
                  <a:lnTo>
                    <a:pt x="18" y="104"/>
                  </a:lnTo>
                  <a:cubicBezTo>
                    <a:pt x="20" y="101"/>
                    <a:pt x="20" y="99"/>
                    <a:pt x="22" y="93"/>
                  </a:cubicBezTo>
                  <a:cubicBezTo>
                    <a:pt x="20" y="91"/>
                    <a:pt x="18" y="90"/>
                    <a:pt x="14" y="88"/>
                  </a:cubicBezTo>
                  <a:lnTo>
                    <a:pt x="11" y="85"/>
                  </a:ln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 rot="21439583">
              <a:off x="5936293" y="2923076"/>
              <a:ext cx="1012112" cy="1287382"/>
            </a:xfrm>
            <a:custGeom>
              <a:avLst/>
              <a:gdLst/>
              <a:ahLst/>
              <a:cxnLst>
                <a:cxn ang="0">
                  <a:pos x="8" y="81"/>
                </a:cxn>
                <a:cxn ang="0">
                  <a:pos x="18" y="70"/>
                </a:cxn>
                <a:cxn ang="0">
                  <a:pos x="25" y="59"/>
                </a:cxn>
                <a:cxn ang="0">
                  <a:pos x="36" y="51"/>
                </a:cxn>
                <a:cxn ang="0">
                  <a:pos x="52" y="47"/>
                </a:cxn>
                <a:cxn ang="0">
                  <a:pos x="77" y="41"/>
                </a:cxn>
                <a:cxn ang="0">
                  <a:pos x="88" y="29"/>
                </a:cxn>
                <a:cxn ang="0">
                  <a:pos x="98" y="27"/>
                </a:cxn>
                <a:cxn ang="0">
                  <a:pos x="105" y="40"/>
                </a:cxn>
                <a:cxn ang="0">
                  <a:pos x="108" y="51"/>
                </a:cxn>
                <a:cxn ang="0">
                  <a:pos x="106" y="64"/>
                </a:cxn>
                <a:cxn ang="0">
                  <a:pos x="121" y="54"/>
                </a:cxn>
                <a:cxn ang="0">
                  <a:pos x="137" y="51"/>
                </a:cxn>
                <a:cxn ang="0">
                  <a:pos x="149" y="43"/>
                </a:cxn>
                <a:cxn ang="0">
                  <a:pos x="147" y="28"/>
                </a:cxn>
                <a:cxn ang="0">
                  <a:pos x="152" y="15"/>
                </a:cxn>
                <a:cxn ang="0">
                  <a:pos x="159" y="9"/>
                </a:cxn>
                <a:cxn ang="0">
                  <a:pos x="171" y="8"/>
                </a:cxn>
                <a:cxn ang="0">
                  <a:pos x="166" y="38"/>
                </a:cxn>
                <a:cxn ang="0">
                  <a:pos x="167" y="59"/>
                </a:cxn>
                <a:cxn ang="0">
                  <a:pos x="177" y="80"/>
                </a:cxn>
                <a:cxn ang="0">
                  <a:pos x="167" y="99"/>
                </a:cxn>
                <a:cxn ang="0">
                  <a:pos x="181" y="121"/>
                </a:cxn>
                <a:cxn ang="0">
                  <a:pos x="169" y="140"/>
                </a:cxn>
                <a:cxn ang="0">
                  <a:pos x="152" y="161"/>
                </a:cxn>
                <a:cxn ang="0">
                  <a:pos x="149" y="180"/>
                </a:cxn>
                <a:cxn ang="0">
                  <a:pos x="149" y="197"/>
                </a:cxn>
                <a:cxn ang="0">
                  <a:pos x="168" y="216"/>
                </a:cxn>
                <a:cxn ang="0">
                  <a:pos x="171" y="234"/>
                </a:cxn>
                <a:cxn ang="0">
                  <a:pos x="180" y="253"/>
                </a:cxn>
                <a:cxn ang="0">
                  <a:pos x="171" y="265"/>
                </a:cxn>
                <a:cxn ang="0">
                  <a:pos x="156" y="268"/>
                </a:cxn>
                <a:cxn ang="0">
                  <a:pos x="141" y="261"/>
                </a:cxn>
                <a:cxn ang="0">
                  <a:pos x="135" y="244"/>
                </a:cxn>
                <a:cxn ang="0">
                  <a:pos x="127" y="255"/>
                </a:cxn>
                <a:cxn ang="0">
                  <a:pos x="117" y="254"/>
                </a:cxn>
                <a:cxn ang="0">
                  <a:pos x="104" y="251"/>
                </a:cxn>
                <a:cxn ang="0">
                  <a:pos x="92" y="252"/>
                </a:cxn>
                <a:cxn ang="0">
                  <a:pos x="74" y="239"/>
                </a:cxn>
                <a:cxn ang="0">
                  <a:pos x="62" y="265"/>
                </a:cxn>
                <a:cxn ang="0">
                  <a:pos x="29" y="265"/>
                </a:cxn>
                <a:cxn ang="0">
                  <a:pos x="49" y="240"/>
                </a:cxn>
                <a:cxn ang="0">
                  <a:pos x="41" y="213"/>
                </a:cxn>
                <a:cxn ang="0">
                  <a:pos x="41" y="194"/>
                </a:cxn>
                <a:cxn ang="0">
                  <a:pos x="32" y="176"/>
                </a:cxn>
                <a:cxn ang="0">
                  <a:pos x="24" y="155"/>
                </a:cxn>
                <a:cxn ang="0">
                  <a:pos x="34" y="141"/>
                </a:cxn>
                <a:cxn ang="0">
                  <a:pos x="47" y="129"/>
                </a:cxn>
                <a:cxn ang="0">
                  <a:pos x="70" y="116"/>
                </a:cxn>
                <a:cxn ang="0">
                  <a:pos x="68" y="82"/>
                </a:cxn>
                <a:cxn ang="0">
                  <a:pos x="38" y="84"/>
                </a:cxn>
                <a:cxn ang="0">
                  <a:pos x="18" y="100"/>
                </a:cxn>
                <a:cxn ang="0">
                  <a:pos x="4" y="89"/>
                </a:cxn>
              </a:cxnLst>
              <a:rect l="0" t="0" r="r" b="b"/>
              <a:pathLst>
                <a:path w="181" h="271">
                  <a:moveTo>
                    <a:pt x="0" y="82"/>
                  </a:moveTo>
                  <a:cubicBezTo>
                    <a:pt x="3" y="82"/>
                    <a:pt x="6" y="82"/>
                    <a:pt x="8" y="81"/>
                  </a:cubicBezTo>
                  <a:cubicBezTo>
                    <a:pt x="13" y="79"/>
                    <a:pt x="10" y="73"/>
                    <a:pt x="12" y="71"/>
                  </a:cubicBezTo>
                  <a:cubicBezTo>
                    <a:pt x="14" y="68"/>
                    <a:pt x="17" y="72"/>
                    <a:pt x="18" y="70"/>
                  </a:cubicBezTo>
                  <a:cubicBezTo>
                    <a:pt x="20" y="68"/>
                    <a:pt x="17" y="62"/>
                    <a:pt x="18" y="60"/>
                  </a:cubicBezTo>
                  <a:cubicBezTo>
                    <a:pt x="20" y="57"/>
                    <a:pt x="24" y="61"/>
                    <a:pt x="25" y="59"/>
                  </a:cubicBezTo>
                  <a:cubicBezTo>
                    <a:pt x="27" y="57"/>
                    <a:pt x="23" y="53"/>
                    <a:pt x="25" y="51"/>
                  </a:cubicBezTo>
                  <a:cubicBezTo>
                    <a:pt x="28" y="49"/>
                    <a:pt x="32" y="50"/>
                    <a:pt x="36" y="51"/>
                  </a:cubicBezTo>
                  <a:cubicBezTo>
                    <a:pt x="41" y="52"/>
                    <a:pt x="47" y="58"/>
                    <a:pt x="51" y="57"/>
                  </a:cubicBezTo>
                  <a:cubicBezTo>
                    <a:pt x="56" y="56"/>
                    <a:pt x="48" y="49"/>
                    <a:pt x="52" y="47"/>
                  </a:cubicBezTo>
                  <a:cubicBezTo>
                    <a:pt x="56" y="46"/>
                    <a:pt x="63" y="50"/>
                    <a:pt x="68" y="49"/>
                  </a:cubicBezTo>
                  <a:cubicBezTo>
                    <a:pt x="73" y="48"/>
                    <a:pt x="74" y="43"/>
                    <a:pt x="77" y="41"/>
                  </a:cubicBezTo>
                  <a:cubicBezTo>
                    <a:pt x="81" y="40"/>
                    <a:pt x="85" y="44"/>
                    <a:pt x="87" y="41"/>
                  </a:cubicBezTo>
                  <a:cubicBezTo>
                    <a:pt x="89" y="38"/>
                    <a:pt x="86" y="32"/>
                    <a:pt x="88" y="29"/>
                  </a:cubicBezTo>
                  <a:cubicBezTo>
                    <a:pt x="89" y="27"/>
                    <a:pt x="92" y="25"/>
                    <a:pt x="94" y="25"/>
                  </a:cubicBezTo>
                  <a:cubicBezTo>
                    <a:pt x="96" y="24"/>
                    <a:pt x="98" y="25"/>
                    <a:pt x="98" y="27"/>
                  </a:cubicBezTo>
                  <a:cubicBezTo>
                    <a:pt x="99" y="30"/>
                    <a:pt x="96" y="37"/>
                    <a:pt x="98" y="39"/>
                  </a:cubicBezTo>
                  <a:cubicBezTo>
                    <a:pt x="100" y="42"/>
                    <a:pt x="103" y="39"/>
                    <a:pt x="105" y="40"/>
                  </a:cubicBezTo>
                  <a:cubicBezTo>
                    <a:pt x="107" y="40"/>
                    <a:pt x="109" y="40"/>
                    <a:pt x="110" y="42"/>
                  </a:cubicBezTo>
                  <a:cubicBezTo>
                    <a:pt x="110" y="45"/>
                    <a:pt x="109" y="48"/>
                    <a:pt x="108" y="51"/>
                  </a:cubicBezTo>
                  <a:cubicBezTo>
                    <a:pt x="107" y="54"/>
                    <a:pt x="104" y="56"/>
                    <a:pt x="104" y="59"/>
                  </a:cubicBezTo>
                  <a:cubicBezTo>
                    <a:pt x="103" y="61"/>
                    <a:pt x="104" y="63"/>
                    <a:pt x="106" y="64"/>
                  </a:cubicBezTo>
                  <a:cubicBezTo>
                    <a:pt x="109" y="65"/>
                    <a:pt x="116" y="65"/>
                    <a:pt x="118" y="63"/>
                  </a:cubicBezTo>
                  <a:cubicBezTo>
                    <a:pt x="121" y="61"/>
                    <a:pt x="118" y="56"/>
                    <a:pt x="121" y="54"/>
                  </a:cubicBezTo>
                  <a:cubicBezTo>
                    <a:pt x="123" y="52"/>
                    <a:pt x="127" y="52"/>
                    <a:pt x="130" y="52"/>
                  </a:cubicBezTo>
                  <a:cubicBezTo>
                    <a:pt x="132" y="51"/>
                    <a:pt x="135" y="52"/>
                    <a:pt x="137" y="51"/>
                  </a:cubicBezTo>
                  <a:cubicBezTo>
                    <a:pt x="140" y="49"/>
                    <a:pt x="141" y="45"/>
                    <a:pt x="143" y="44"/>
                  </a:cubicBezTo>
                  <a:cubicBezTo>
                    <a:pt x="145" y="42"/>
                    <a:pt x="147" y="45"/>
                    <a:pt x="149" y="43"/>
                  </a:cubicBezTo>
                  <a:cubicBezTo>
                    <a:pt x="150" y="41"/>
                    <a:pt x="150" y="37"/>
                    <a:pt x="150" y="34"/>
                  </a:cubicBezTo>
                  <a:cubicBezTo>
                    <a:pt x="149" y="32"/>
                    <a:pt x="146" y="30"/>
                    <a:pt x="147" y="28"/>
                  </a:cubicBezTo>
                  <a:cubicBezTo>
                    <a:pt x="147" y="25"/>
                    <a:pt x="150" y="24"/>
                    <a:pt x="151" y="22"/>
                  </a:cubicBezTo>
                  <a:cubicBezTo>
                    <a:pt x="152" y="20"/>
                    <a:pt x="152" y="17"/>
                    <a:pt x="152" y="15"/>
                  </a:cubicBezTo>
                  <a:cubicBezTo>
                    <a:pt x="152" y="13"/>
                    <a:pt x="148" y="13"/>
                    <a:pt x="150" y="11"/>
                  </a:cubicBezTo>
                  <a:cubicBezTo>
                    <a:pt x="152" y="10"/>
                    <a:pt x="157" y="11"/>
                    <a:pt x="159" y="9"/>
                  </a:cubicBezTo>
                  <a:cubicBezTo>
                    <a:pt x="161" y="7"/>
                    <a:pt x="157" y="2"/>
                    <a:pt x="160" y="0"/>
                  </a:cubicBezTo>
                  <a:lnTo>
                    <a:pt x="171" y="8"/>
                  </a:lnTo>
                  <a:lnTo>
                    <a:pt x="166" y="21"/>
                  </a:lnTo>
                  <a:lnTo>
                    <a:pt x="166" y="38"/>
                  </a:lnTo>
                  <a:lnTo>
                    <a:pt x="173" y="44"/>
                  </a:lnTo>
                  <a:lnTo>
                    <a:pt x="167" y="59"/>
                  </a:lnTo>
                  <a:lnTo>
                    <a:pt x="169" y="72"/>
                  </a:lnTo>
                  <a:lnTo>
                    <a:pt x="177" y="80"/>
                  </a:lnTo>
                  <a:lnTo>
                    <a:pt x="170" y="89"/>
                  </a:lnTo>
                  <a:lnTo>
                    <a:pt x="167" y="99"/>
                  </a:lnTo>
                  <a:lnTo>
                    <a:pt x="178" y="109"/>
                  </a:lnTo>
                  <a:lnTo>
                    <a:pt x="181" y="121"/>
                  </a:lnTo>
                  <a:lnTo>
                    <a:pt x="167" y="127"/>
                  </a:lnTo>
                  <a:lnTo>
                    <a:pt x="169" y="140"/>
                  </a:lnTo>
                  <a:lnTo>
                    <a:pt x="156" y="142"/>
                  </a:lnTo>
                  <a:lnTo>
                    <a:pt x="152" y="161"/>
                  </a:lnTo>
                  <a:lnTo>
                    <a:pt x="159" y="172"/>
                  </a:lnTo>
                  <a:lnTo>
                    <a:pt x="149" y="180"/>
                  </a:lnTo>
                  <a:lnTo>
                    <a:pt x="158" y="191"/>
                  </a:lnTo>
                  <a:lnTo>
                    <a:pt x="149" y="197"/>
                  </a:lnTo>
                  <a:lnTo>
                    <a:pt x="164" y="203"/>
                  </a:lnTo>
                  <a:lnTo>
                    <a:pt x="168" y="216"/>
                  </a:lnTo>
                  <a:lnTo>
                    <a:pt x="173" y="225"/>
                  </a:lnTo>
                  <a:lnTo>
                    <a:pt x="171" y="234"/>
                  </a:lnTo>
                  <a:lnTo>
                    <a:pt x="180" y="242"/>
                  </a:lnTo>
                  <a:lnTo>
                    <a:pt x="180" y="253"/>
                  </a:lnTo>
                  <a:lnTo>
                    <a:pt x="176" y="264"/>
                  </a:lnTo>
                  <a:cubicBezTo>
                    <a:pt x="173" y="263"/>
                    <a:pt x="173" y="265"/>
                    <a:pt x="171" y="265"/>
                  </a:cubicBezTo>
                  <a:cubicBezTo>
                    <a:pt x="168" y="266"/>
                    <a:pt x="166" y="270"/>
                    <a:pt x="163" y="270"/>
                  </a:cubicBezTo>
                  <a:cubicBezTo>
                    <a:pt x="160" y="271"/>
                    <a:pt x="158" y="269"/>
                    <a:pt x="156" y="268"/>
                  </a:cubicBezTo>
                  <a:cubicBezTo>
                    <a:pt x="153" y="268"/>
                    <a:pt x="148" y="268"/>
                    <a:pt x="146" y="267"/>
                  </a:cubicBezTo>
                  <a:cubicBezTo>
                    <a:pt x="143" y="265"/>
                    <a:pt x="142" y="264"/>
                    <a:pt x="141" y="261"/>
                  </a:cubicBezTo>
                  <a:cubicBezTo>
                    <a:pt x="140" y="257"/>
                    <a:pt x="142" y="250"/>
                    <a:pt x="141" y="247"/>
                  </a:cubicBezTo>
                  <a:cubicBezTo>
                    <a:pt x="140" y="243"/>
                    <a:pt x="137" y="244"/>
                    <a:pt x="135" y="244"/>
                  </a:cubicBezTo>
                  <a:cubicBezTo>
                    <a:pt x="133" y="244"/>
                    <a:pt x="131" y="246"/>
                    <a:pt x="129" y="247"/>
                  </a:cubicBezTo>
                  <a:cubicBezTo>
                    <a:pt x="128" y="249"/>
                    <a:pt x="128" y="253"/>
                    <a:pt x="127" y="255"/>
                  </a:cubicBezTo>
                  <a:cubicBezTo>
                    <a:pt x="125" y="257"/>
                    <a:pt x="124" y="259"/>
                    <a:pt x="122" y="259"/>
                  </a:cubicBezTo>
                  <a:cubicBezTo>
                    <a:pt x="120" y="258"/>
                    <a:pt x="119" y="255"/>
                    <a:pt x="117" y="254"/>
                  </a:cubicBezTo>
                  <a:cubicBezTo>
                    <a:pt x="115" y="252"/>
                    <a:pt x="113" y="251"/>
                    <a:pt x="111" y="250"/>
                  </a:cubicBezTo>
                  <a:cubicBezTo>
                    <a:pt x="109" y="250"/>
                    <a:pt x="106" y="249"/>
                    <a:pt x="104" y="251"/>
                  </a:cubicBezTo>
                  <a:cubicBezTo>
                    <a:pt x="102" y="252"/>
                    <a:pt x="103" y="258"/>
                    <a:pt x="100" y="258"/>
                  </a:cubicBezTo>
                  <a:cubicBezTo>
                    <a:pt x="97" y="258"/>
                    <a:pt x="95" y="255"/>
                    <a:pt x="92" y="252"/>
                  </a:cubicBezTo>
                  <a:cubicBezTo>
                    <a:pt x="89" y="249"/>
                    <a:pt x="83" y="242"/>
                    <a:pt x="80" y="240"/>
                  </a:cubicBezTo>
                  <a:cubicBezTo>
                    <a:pt x="77" y="238"/>
                    <a:pt x="76" y="236"/>
                    <a:pt x="74" y="239"/>
                  </a:cubicBezTo>
                  <a:cubicBezTo>
                    <a:pt x="73" y="242"/>
                    <a:pt x="77" y="248"/>
                    <a:pt x="74" y="253"/>
                  </a:cubicBezTo>
                  <a:cubicBezTo>
                    <a:pt x="72" y="258"/>
                    <a:pt x="70" y="263"/>
                    <a:pt x="62" y="265"/>
                  </a:cubicBezTo>
                  <a:cubicBezTo>
                    <a:pt x="55" y="267"/>
                    <a:pt x="39" y="267"/>
                    <a:pt x="32" y="266"/>
                  </a:cubicBezTo>
                  <a:cubicBezTo>
                    <a:pt x="30" y="266"/>
                    <a:pt x="29" y="265"/>
                    <a:pt x="29" y="265"/>
                  </a:cubicBezTo>
                  <a:cubicBezTo>
                    <a:pt x="31" y="255"/>
                    <a:pt x="37" y="246"/>
                    <a:pt x="38" y="241"/>
                  </a:cubicBezTo>
                  <a:cubicBezTo>
                    <a:pt x="40" y="231"/>
                    <a:pt x="47" y="244"/>
                    <a:pt x="49" y="240"/>
                  </a:cubicBezTo>
                  <a:cubicBezTo>
                    <a:pt x="51" y="237"/>
                    <a:pt x="49" y="229"/>
                    <a:pt x="48" y="225"/>
                  </a:cubicBezTo>
                  <a:cubicBezTo>
                    <a:pt x="47" y="220"/>
                    <a:pt x="43" y="217"/>
                    <a:pt x="41" y="213"/>
                  </a:cubicBezTo>
                  <a:cubicBezTo>
                    <a:pt x="38" y="210"/>
                    <a:pt x="32" y="207"/>
                    <a:pt x="32" y="203"/>
                  </a:cubicBezTo>
                  <a:cubicBezTo>
                    <a:pt x="32" y="198"/>
                    <a:pt x="39" y="197"/>
                    <a:pt x="41" y="194"/>
                  </a:cubicBezTo>
                  <a:cubicBezTo>
                    <a:pt x="42" y="191"/>
                    <a:pt x="41" y="187"/>
                    <a:pt x="41" y="185"/>
                  </a:cubicBezTo>
                  <a:cubicBezTo>
                    <a:pt x="42" y="184"/>
                    <a:pt x="36" y="179"/>
                    <a:pt x="32" y="176"/>
                  </a:cubicBezTo>
                  <a:cubicBezTo>
                    <a:pt x="27" y="173"/>
                    <a:pt x="23" y="169"/>
                    <a:pt x="23" y="167"/>
                  </a:cubicBezTo>
                  <a:cubicBezTo>
                    <a:pt x="23" y="165"/>
                    <a:pt x="24" y="160"/>
                    <a:pt x="24" y="155"/>
                  </a:cubicBezTo>
                  <a:cubicBezTo>
                    <a:pt x="24" y="151"/>
                    <a:pt x="22" y="146"/>
                    <a:pt x="24" y="142"/>
                  </a:cubicBezTo>
                  <a:cubicBezTo>
                    <a:pt x="26" y="139"/>
                    <a:pt x="30" y="141"/>
                    <a:pt x="34" y="141"/>
                  </a:cubicBezTo>
                  <a:cubicBezTo>
                    <a:pt x="38" y="140"/>
                    <a:pt x="46" y="142"/>
                    <a:pt x="49" y="139"/>
                  </a:cubicBezTo>
                  <a:cubicBezTo>
                    <a:pt x="52" y="136"/>
                    <a:pt x="48" y="133"/>
                    <a:pt x="47" y="129"/>
                  </a:cubicBezTo>
                  <a:cubicBezTo>
                    <a:pt x="47" y="126"/>
                    <a:pt x="40" y="121"/>
                    <a:pt x="45" y="118"/>
                  </a:cubicBezTo>
                  <a:cubicBezTo>
                    <a:pt x="50" y="115"/>
                    <a:pt x="65" y="116"/>
                    <a:pt x="70" y="116"/>
                  </a:cubicBezTo>
                  <a:cubicBezTo>
                    <a:pt x="74" y="115"/>
                    <a:pt x="75" y="101"/>
                    <a:pt x="75" y="96"/>
                  </a:cubicBezTo>
                  <a:cubicBezTo>
                    <a:pt x="75" y="91"/>
                    <a:pt x="72" y="83"/>
                    <a:pt x="68" y="82"/>
                  </a:cubicBezTo>
                  <a:cubicBezTo>
                    <a:pt x="64" y="81"/>
                    <a:pt x="51" y="74"/>
                    <a:pt x="46" y="75"/>
                  </a:cubicBezTo>
                  <a:cubicBezTo>
                    <a:pt x="40" y="75"/>
                    <a:pt x="41" y="80"/>
                    <a:pt x="38" y="84"/>
                  </a:cubicBezTo>
                  <a:cubicBezTo>
                    <a:pt x="35" y="87"/>
                    <a:pt x="33" y="92"/>
                    <a:pt x="29" y="94"/>
                  </a:cubicBezTo>
                  <a:cubicBezTo>
                    <a:pt x="26" y="97"/>
                    <a:pt x="21" y="101"/>
                    <a:pt x="18" y="100"/>
                  </a:cubicBezTo>
                  <a:cubicBezTo>
                    <a:pt x="14" y="99"/>
                    <a:pt x="16" y="93"/>
                    <a:pt x="13" y="90"/>
                  </a:cubicBezTo>
                  <a:cubicBezTo>
                    <a:pt x="11" y="88"/>
                    <a:pt x="6" y="96"/>
                    <a:pt x="4" y="89"/>
                  </a:cubicBezTo>
                  <a:cubicBezTo>
                    <a:pt x="3" y="87"/>
                    <a:pt x="1" y="85"/>
                    <a:pt x="0" y="82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 rot="21439583">
              <a:off x="2936532" y="3794178"/>
              <a:ext cx="630072" cy="1077927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30" y="31"/>
                </a:cxn>
                <a:cxn ang="0">
                  <a:pos x="35" y="28"/>
                </a:cxn>
                <a:cxn ang="0">
                  <a:pos x="46" y="27"/>
                </a:cxn>
                <a:cxn ang="0">
                  <a:pos x="52" y="20"/>
                </a:cxn>
                <a:cxn ang="0">
                  <a:pos x="59" y="12"/>
                </a:cxn>
                <a:cxn ang="0">
                  <a:pos x="61" y="2"/>
                </a:cxn>
                <a:cxn ang="0">
                  <a:pos x="78" y="4"/>
                </a:cxn>
                <a:cxn ang="0">
                  <a:pos x="79" y="18"/>
                </a:cxn>
                <a:cxn ang="0">
                  <a:pos x="84" y="24"/>
                </a:cxn>
                <a:cxn ang="0">
                  <a:pos x="91" y="28"/>
                </a:cxn>
                <a:cxn ang="0">
                  <a:pos x="93" y="51"/>
                </a:cxn>
                <a:cxn ang="0">
                  <a:pos x="108" y="64"/>
                </a:cxn>
                <a:cxn ang="0">
                  <a:pos x="107" y="78"/>
                </a:cxn>
                <a:cxn ang="0">
                  <a:pos x="105" y="88"/>
                </a:cxn>
                <a:cxn ang="0">
                  <a:pos x="110" y="94"/>
                </a:cxn>
                <a:cxn ang="0">
                  <a:pos x="111" y="104"/>
                </a:cxn>
                <a:cxn ang="0">
                  <a:pos x="98" y="112"/>
                </a:cxn>
                <a:cxn ang="0">
                  <a:pos x="98" y="115"/>
                </a:cxn>
                <a:cxn ang="0">
                  <a:pos x="98" y="115"/>
                </a:cxn>
                <a:cxn ang="0">
                  <a:pos x="88" y="120"/>
                </a:cxn>
                <a:cxn ang="0">
                  <a:pos x="83" y="129"/>
                </a:cxn>
                <a:cxn ang="0">
                  <a:pos x="74" y="130"/>
                </a:cxn>
                <a:cxn ang="0">
                  <a:pos x="71" y="139"/>
                </a:cxn>
                <a:cxn ang="0">
                  <a:pos x="81" y="150"/>
                </a:cxn>
                <a:cxn ang="0">
                  <a:pos x="86" y="159"/>
                </a:cxn>
                <a:cxn ang="0">
                  <a:pos x="97" y="159"/>
                </a:cxn>
                <a:cxn ang="0">
                  <a:pos x="101" y="165"/>
                </a:cxn>
                <a:cxn ang="0">
                  <a:pos x="99" y="206"/>
                </a:cxn>
                <a:cxn ang="0">
                  <a:pos x="92" y="210"/>
                </a:cxn>
                <a:cxn ang="0">
                  <a:pos x="78" y="209"/>
                </a:cxn>
                <a:cxn ang="0">
                  <a:pos x="71" y="215"/>
                </a:cxn>
                <a:cxn ang="0">
                  <a:pos x="71" y="223"/>
                </a:cxn>
                <a:cxn ang="0">
                  <a:pos x="61" y="221"/>
                </a:cxn>
                <a:cxn ang="0">
                  <a:pos x="55" y="226"/>
                </a:cxn>
                <a:cxn ang="0">
                  <a:pos x="44" y="215"/>
                </a:cxn>
                <a:cxn ang="0">
                  <a:pos x="37" y="215"/>
                </a:cxn>
                <a:cxn ang="0">
                  <a:pos x="27" y="207"/>
                </a:cxn>
                <a:cxn ang="0">
                  <a:pos x="18" y="200"/>
                </a:cxn>
                <a:cxn ang="0">
                  <a:pos x="7" y="186"/>
                </a:cxn>
                <a:cxn ang="0">
                  <a:pos x="10" y="179"/>
                </a:cxn>
                <a:cxn ang="0">
                  <a:pos x="4" y="173"/>
                </a:cxn>
                <a:cxn ang="0">
                  <a:pos x="6" y="163"/>
                </a:cxn>
                <a:cxn ang="0">
                  <a:pos x="1" y="153"/>
                </a:cxn>
                <a:cxn ang="0">
                  <a:pos x="4" y="146"/>
                </a:cxn>
                <a:cxn ang="0">
                  <a:pos x="6" y="136"/>
                </a:cxn>
                <a:cxn ang="0">
                  <a:pos x="7" y="123"/>
                </a:cxn>
                <a:cxn ang="0">
                  <a:pos x="5" y="110"/>
                </a:cxn>
                <a:cxn ang="0">
                  <a:pos x="10" y="104"/>
                </a:cxn>
                <a:cxn ang="0">
                  <a:pos x="8" y="91"/>
                </a:cxn>
                <a:cxn ang="0">
                  <a:pos x="19" y="89"/>
                </a:cxn>
                <a:cxn ang="0">
                  <a:pos x="17" y="77"/>
                </a:cxn>
                <a:cxn ang="0">
                  <a:pos x="23" y="72"/>
                </a:cxn>
                <a:cxn ang="0">
                  <a:pos x="24" y="52"/>
                </a:cxn>
                <a:cxn ang="0">
                  <a:pos x="29" y="45"/>
                </a:cxn>
                <a:cxn ang="0">
                  <a:pos x="28" y="32"/>
                </a:cxn>
              </a:cxnLst>
              <a:rect l="0" t="0" r="r" b="b"/>
              <a:pathLst>
                <a:path w="113" h="227">
                  <a:moveTo>
                    <a:pt x="28" y="32"/>
                  </a:moveTo>
                  <a:cubicBezTo>
                    <a:pt x="29" y="29"/>
                    <a:pt x="29" y="32"/>
                    <a:pt x="30" y="31"/>
                  </a:cubicBezTo>
                  <a:cubicBezTo>
                    <a:pt x="32" y="31"/>
                    <a:pt x="32" y="29"/>
                    <a:pt x="35" y="28"/>
                  </a:cubicBezTo>
                  <a:cubicBezTo>
                    <a:pt x="38" y="27"/>
                    <a:pt x="43" y="29"/>
                    <a:pt x="46" y="27"/>
                  </a:cubicBezTo>
                  <a:cubicBezTo>
                    <a:pt x="49" y="26"/>
                    <a:pt x="50" y="23"/>
                    <a:pt x="52" y="20"/>
                  </a:cubicBezTo>
                  <a:cubicBezTo>
                    <a:pt x="54" y="18"/>
                    <a:pt x="57" y="16"/>
                    <a:pt x="59" y="12"/>
                  </a:cubicBezTo>
                  <a:cubicBezTo>
                    <a:pt x="60" y="9"/>
                    <a:pt x="57" y="4"/>
                    <a:pt x="61" y="2"/>
                  </a:cubicBezTo>
                  <a:cubicBezTo>
                    <a:pt x="65" y="0"/>
                    <a:pt x="74" y="0"/>
                    <a:pt x="78" y="4"/>
                  </a:cubicBezTo>
                  <a:cubicBezTo>
                    <a:pt x="82" y="7"/>
                    <a:pt x="78" y="15"/>
                    <a:pt x="79" y="18"/>
                  </a:cubicBezTo>
                  <a:cubicBezTo>
                    <a:pt x="80" y="22"/>
                    <a:pt x="82" y="23"/>
                    <a:pt x="84" y="24"/>
                  </a:cubicBezTo>
                  <a:cubicBezTo>
                    <a:pt x="86" y="26"/>
                    <a:pt x="89" y="23"/>
                    <a:pt x="91" y="28"/>
                  </a:cubicBezTo>
                  <a:cubicBezTo>
                    <a:pt x="93" y="33"/>
                    <a:pt x="90" y="45"/>
                    <a:pt x="93" y="51"/>
                  </a:cubicBezTo>
                  <a:cubicBezTo>
                    <a:pt x="96" y="57"/>
                    <a:pt x="103" y="61"/>
                    <a:pt x="108" y="64"/>
                  </a:cubicBezTo>
                  <a:cubicBezTo>
                    <a:pt x="108" y="69"/>
                    <a:pt x="107" y="74"/>
                    <a:pt x="107" y="78"/>
                  </a:cubicBezTo>
                  <a:cubicBezTo>
                    <a:pt x="107" y="85"/>
                    <a:pt x="105" y="85"/>
                    <a:pt x="105" y="88"/>
                  </a:cubicBezTo>
                  <a:cubicBezTo>
                    <a:pt x="105" y="91"/>
                    <a:pt x="109" y="91"/>
                    <a:pt x="110" y="94"/>
                  </a:cubicBezTo>
                  <a:cubicBezTo>
                    <a:pt x="111" y="97"/>
                    <a:pt x="113" y="100"/>
                    <a:pt x="111" y="104"/>
                  </a:cubicBezTo>
                  <a:cubicBezTo>
                    <a:pt x="109" y="107"/>
                    <a:pt x="100" y="110"/>
                    <a:pt x="98" y="112"/>
                  </a:cubicBezTo>
                  <a:cubicBezTo>
                    <a:pt x="97" y="114"/>
                    <a:pt x="97" y="114"/>
                    <a:pt x="98" y="115"/>
                  </a:cubicBezTo>
                  <a:lnTo>
                    <a:pt x="98" y="115"/>
                  </a:lnTo>
                  <a:cubicBezTo>
                    <a:pt x="95" y="117"/>
                    <a:pt x="90" y="118"/>
                    <a:pt x="88" y="120"/>
                  </a:cubicBezTo>
                  <a:cubicBezTo>
                    <a:pt x="85" y="123"/>
                    <a:pt x="86" y="128"/>
                    <a:pt x="83" y="129"/>
                  </a:cubicBezTo>
                  <a:cubicBezTo>
                    <a:pt x="81" y="131"/>
                    <a:pt x="77" y="128"/>
                    <a:pt x="74" y="130"/>
                  </a:cubicBezTo>
                  <a:cubicBezTo>
                    <a:pt x="72" y="132"/>
                    <a:pt x="70" y="135"/>
                    <a:pt x="71" y="139"/>
                  </a:cubicBezTo>
                  <a:cubicBezTo>
                    <a:pt x="73" y="143"/>
                    <a:pt x="78" y="146"/>
                    <a:pt x="81" y="150"/>
                  </a:cubicBezTo>
                  <a:cubicBezTo>
                    <a:pt x="83" y="153"/>
                    <a:pt x="83" y="158"/>
                    <a:pt x="86" y="159"/>
                  </a:cubicBezTo>
                  <a:cubicBezTo>
                    <a:pt x="89" y="161"/>
                    <a:pt x="94" y="159"/>
                    <a:pt x="97" y="159"/>
                  </a:cubicBezTo>
                  <a:cubicBezTo>
                    <a:pt x="99" y="161"/>
                    <a:pt x="100" y="163"/>
                    <a:pt x="101" y="165"/>
                  </a:cubicBezTo>
                  <a:cubicBezTo>
                    <a:pt x="100" y="179"/>
                    <a:pt x="99" y="192"/>
                    <a:pt x="99" y="206"/>
                  </a:cubicBezTo>
                  <a:cubicBezTo>
                    <a:pt x="96" y="207"/>
                    <a:pt x="95" y="210"/>
                    <a:pt x="92" y="210"/>
                  </a:cubicBezTo>
                  <a:cubicBezTo>
                    <a:pt x="88" y="211"/>
                    <a:pt x="81" y="209"/>
                    <a:pt x="78" y="209"/>
                  </a:cubicBezTo>
                  <a:cubicBezTo>
                    <a:pt x="74" y="210"/>
                    <a:pt x="73" y="212"/>
                    <a:pt x="71" y="215"/>
                  </a:cubicBezTo>
                  <a:cubicBezTo>
                    <a:pt x="70" y="217"/>
                    <a:pt x="73" y="221"/>
                    <a:pt x="71" y="223"/>
                  </a:cubicBezTo>
                  <a:cubicBezTo>
                    <a:pt x="68" y="225"/>
                    <a:pt x="64" y="221"/>
                    <a:pt x="61" y="221"/>
                  </a:cubicBezTo>
                  <a:cubicBezTo>
                    <a:pt x="58" y="222"/>
                    <a:pt x="58" y="227"/>
                    <a:pt x="55" y="226"/>
                  </a:cubicBezTo>
                  <a:cubicBezTo>
                    <a:pt x="51" y="225"/>
                    <a:pt x="47" y="217"/>
                    <a:pt x="44" y="215"/>
                  </a:cubicBezTo>
                  <a:cubicBezTo>
                    <a:pt x="41" y="213"/>
                    <a:pt x="40" y="216"/>
                    <a:pt x="37" y="215"/>
                  </a:cubicBezTo>
                  <a:cubicBezTo>
                    <a:pt x="34" y="214"/>
                    <a:pt x="30" y="210"/>
                    <a:pt x="27" y="207"/>
                  </a:cubicBezTo>
                  <a:cubicBezTo>
                    <a:pt x="24" y="205"/>
                    <a:pt x="21" y="204"/>
                    <a:pt x="18" y="200"/>
                  </a:cubicBezTo>
                  <a:cubicBezTo>
                    <a:pt x="15" y="196"/>
                    <a:pt x="9" y="189"/>
                    <a:pt x="7" y="186"/>
                  </a:cubicBezTo>
                  <a:cubicBezTo>
                    <a:pt x="6" y="182"/>
                    <a:pt x="10" y="181"/>
                    <a:pt x="10" y="179"/>
                  </a:cubicBezTo>
                  <a:cubicBezTo>
                    <a:pt x="9" y="176"/>
                    <a:pt x="5" y="176"/>
                    <a:pt x="4" y="173"/>
                  </a:cubicBezTo>
                  <a:cubicBezTo>
                    <a:pt x="3" y="170"/>
                    <a:pt x="7" y="166"/>
                    <a:pt x="6" y="163"/>
                  </a:cubicBezTo>
                  <a:cubicBezTo>
                    <a:pt x="5" y="159"/>
                    <a:pt x="1" y="156"/>
                    <a:pt x="1" y="153"/>
                  </a:cubicBezTo>
                  <a:cubicBezTo>
                    <a:pt x="0" y="150"/>
                    <a:pt x="3" y="149"/>
                    <a:pt x="4" y="146"/>
                  </a:cubicBezTo>
                  <a:cubicBezTo>
                    <a:pt x="5" y="144"/>
                    <a:pt x="5" y="140"/>
                    <a:pt x="6" y="136"/>
                  </a:cubicBezTo>
                  <a:cubicBezTo>
                    <a:pt x="6" y="133"/>
                    <a:pt x="7" y="128"/>
                    <a:pt x="7" y="123"/>
                  </a:cubicBezTo>
                  <a:cubicBezTo>
                    <a:pt x="7" y="119"/>
                    <a:pt x="5" y="113"/>
                    <a:pt x="5" y="110"/>
                  </a:cubicBezTo>
                  <a:cubicBezTo>
                    <a:pt x="6" y="107"/>
                    <a:pt x="9" y="107"/>
                    <a:pt x="10" y="104"/>
                  </a:cubicBezTo>
                  <a:cubicBezTo>
                    <a:pt x="10" y="101"/>
                    <a:pt x="6" y="94"/>
                    <a:pt x="8" y="91"/>
                  </a:cubicBezTo>
                  <a:cubicBezTo>
                    <a:pt x="10" y="87"/>
                    <a:pt x="17" y="92"/>
                    <a:pt x="19" y="89"/>
                  </a:cubicBezTo>
                  <a:cubicBezTo>
                    <a:pt x="21" y="86"/>
                    <a:pt x="17" y="80"/>
                    <a:pt x="17" y="77"/>
                  </a:cubicBezTo>
                  <a:cubicBezTo>
                    <a:pt x="18" y="74"/>
                    <a:pt x="22" y="77"/>
                    <a:pt x="23" y="72"/>
                  </a:cubicBezTo>
                  <a:cubicBezTo>
                    <a:pt x="24" y="68"/>
                    <a:pt x="23" y="57"/>
                    <a:pt x="24" y="52"/>
                  </a:cubicBezTo>
                  <a:cubicBezTo>
                    <a:pt x="25" y="47"/>
                    <a:pt x="28" y="48"/>
                    <a:pt x="29" y="45"/>
                  </a:cubicBezTo>
                  <a:cubicBezTo>
                    <a:pt x="30" y="41"/>
                    <a:pt x="28" y="34"/>
                    <a:pt x="28" y="32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 rot="21439583">
              <a:off x="2045391" y="4696013"/>
              <a:ext cx="1344150" cy="1263539"/>
            </a:xfrm>
            <a:custGeom>
              <a:avLst/>
              <a:gdLst/>
              <a:ahLst/>
              <a:cxnLst>
                <a:cxn ang="0">
                  <a:pos x="210" y="238"/>
                </a:cxn>
                <a:cxn ang="0">
                  <a:pos x="199" y="253"/>
                </a:cxn>
                <a:cxn ang="0">
                  <a:pos x="167" y="264"/>
                </a:cxn>
                <a:cxn ang="0">
                  <a:pos x="160" y="247"/>
                </a:cxn>
                <a:cxn ang="0">
                  <a:pos x="142" y="251"/>
                </a:cxn>
                <a:cxn ang="0">
                  <a:pos x="120" y="238"/>
                </a:cxn>
                <a:cxn ang="0">
                  <a:pos x="111" y="226"/>
                </a:cxn>
                <a:cxn ang="0">
                  <a:pos x="92" y="218"/>
                </a:cxn>
                <a:cxn ang="0">
                  <a:pos x="77" y="201"/>
                </a:cxn>
                <a:cxn ang="0">
                  <a:pos x="49" y="182"/>
                </a:cxn>
                <a:cxn ang="0">
                  <a:pos x="35" y="183"/>
                </a:cxn>
                <a:cxn ang="0">
                  <a:pos x="19" y="162"/>
                </a:cxn>
                <a:cxn ang="0">
                  <a:pos x="10" y="145"/>
                </a:cxn>
                <a:cxn ang="0">
                  <a:pos x="1" y="126"/>
                </a:cxn>
                <a:cxn ang="0">
                  <a:pos x="15" y="120"/>
                </a:cxn>
                <a:cxn ang="0">
                  <a:pos x="27" y="106"/>
                </a:cxn>
                <a:cxn ang="0">
                  <a:pos x="43" y="112"/>
                </a:cxn>
                <a:cxn ang="0">
                  <a:pos x="55" y="91"/>
                </a:cxn>
                <a:cxn ang="0">
                  <a:pos x="58" y="79"/>
                </a:cxn>
                <a:cxn ang="0">
                  <a:pos x="79" y="80"/>
                </a:cxn>
                <a:cxn ang="0">
                  <a:pos x="98" y="86"/>
                </a:cxn>
                <a:cxn ang="0">
                  <a:pos x="109" y="106"/>
                </a:cxn>
                <a:cxn ang="0">
                  <a:pos x="128" y="107"/>
                </a:cxn>
                <a:cxn ang="0">
                  <a:pos x="128" y="83"/>
                </a:cxn>
                <a:cxn ang="0">
                  <a:pos x="131" y="67"/>
                </a:cxn>
                <a:cxn ang="0">
                  <a:pos x="151" y="71"/>
                </a:cxn>
                <a:cxn ang="0">
                  <a:pos x="140" y="44"/>
                </a:cxn>
                <a:cxn ang="0">
                  <a:pos x="147" y="27"/>
                </a:cxn>
                <a:cxn ang="0">
                  <a:pos x="170" y="12"/>
                </a:cxn>
                <a:cxn ang="0">
                  <a:pos x="179" y="4"/>
                </a:cxn>
                <a:cxn ang="0">
                  <a:pos x="196" y="21"/>
                </a:cxn>
                <a:cxn ang="0">
                  <a:pos x="224" y="40"/>
                </a:cxn>
                <a:cxn ang="0">
                  <a:pos x="235" y="48"/>
                </a:cxn>
                <a:cxn ang="0">
                  <a:pos x="228" y="81"/>
                </a:cxn>
                <a:cxn ang="0">
                  <a:pos x="226" y="101"/>
                </a:cxn>
                <a:cxn ang="0">
                  <a:pos x="225" y="132"/>
                </a:cxn>
                <a:cxn ang="0">
                  <a:pos x="218" y="145"/>
                </a:cxn>
                <a:cxn ang="0">
                  <a:pos x="203" y="173"/>
                </a:cxn>
                <a:cxn ang="0">
                  <a:pos x="191" y="189"/>
                </a:cxn>
                <a:cxn ang="0">
                  <a:pos x="191" y="210"/>
                </a:cxn>
                <a:cxn ang="0">
                  <a:pos x="211" y="225"/>
                </a:cxn>
                <a:cxn ang="0">
                  <a:pos x="177" y="1"/>
                </a:cxn>
                <a:cxn ang="0">
                  <a:pos x="58" y="76"/>
                </a:cxn>
                <a:cxn ang="0">
                  <a:pos x="57" y="76"/>
                </a:cxn>
              </a:cxnLst>
              <a:rect l="0" t="0" r="r" b="b"/>
              <a:pathLst>
                <a:path w="241" h="266">
                  <a:moveTo>
                    <a:pt x="220" y="231"/>
                  </a:moveTo>
                  <a:cubicBezTo>
                    <a:pt x="224" y="234"/>
                    <a:pt x="227" y="237"/>
                    <a:pt x="224" y="238"/>
                  </a:cubicBezTo>
                  <a:cubicBezTo>
                    <a:pt x="221" y="239"/>
                    <a:pt x="213" y="236"/>
                    <a:pt x="210" y="238"/>
                  </a:cubicBezTo>
                  <a:cubicBezTo>
                    <a:pt x="206" y="240"/>
                    <a:pt x="209" y="244"/>
                    <a:pt x="208" y="246"/>
                  </a:cubicBezTo>
                  <a:cubicBezTo>
                    <a:pt x="206" y="247"/>
                    <a:pt x="205" y="244"/>
                    <a:pt x="203" y="246"/>
                  </a:cubicBezTo>
                  <a:cubicBezTo>
                    <a:pt x="201" y="247"/>
                    <a:pt x="204" y="252"/>
                    <a:pt x="199" y="253"/>
                  </a:cubicBezTo>
                  <a:cubicBezTo>
                    <a:pt x="195" y="254"/>
                    <a:pt x="185" y="250"/>
                    <a:pt x="181" y="253"/>
                  </a:cubicBezTo>
                  <a:cubicBezTo>
                    <a:pt x="177" y="255"/>
                    <a:pt x="184" y="261"/>
                    <a:pt x="180" y="264"/>
                  </a:cubicBezTo>
                  <a:cubicBezTo>
                    <a:pt x="177" y="266"/>
                    <a:pt x="171" y="265"/>
                    <a:pt x="167" y="264"/>
                  </a:cubicBezTo>
                  <a:cubicBezTo>
                    <a:pt x="163" y="263"/>
                    <a:pt x="160" y="260"/>
                    <a:pt x="160" y="257"/>
                  </a:cubicBezTo>
                  <a:cubicBezTo>
                    <a:pt x="159" y="255"/>
                    <a:pt x="165" y="258"/>
                    <a:pt x="166" y="255"/>
                  </a:cubicBezTo>
                  <a:cubicBezTo>
                    <a:pt x="166" y="253"/>
                    <a:pt x="163" y="249"/>
                    <a:pt x="160" y="247"/>
                  </a:cubicBezTo>
                  <a:cubicBezTo>
                    <a:pt x="157" y="246"/>
                    <a:pt x="153" y="249"/>
                    <a:pt x="150" y="248"/>
                  </a:cubicBezTo>
                  <a:cubicBezTo>
                    <a:pt x="147" y="248"/>
                    <a:pt x="146" y="243"/>
                    <a:pt x="144" y="244"/>
                  </a:cubicBezTo>
                  <a:cubicBezTo>
                    <a:pt x="142" y="245"/>
                    <a:pt x="146" y="250"/>
                    <a:pt x="142" y="251"/>
                  </a:cubicBezTo>
                  <a:cubicBezTo>
                    <a:pt x="139" y="252"/>
                    <a:pt x="130" y="252"/>
                    <a:pt x="127" y="250"/>
                  </a:cubicBezTo>
                  <a:cubicBezTo>
                    <a:pt x="123" y="247"/>
                    <a:pt x="127" y="241"/>
                    <a:pt x="126" y="238"/>
                  </a:cubicBezTo>
                  <a:cubicBezTo>
                    <a:pt x="124" y="236"/>
                    <a:pt x="122" y="239"/>
                    <a:pt x="120" y="238"/>
                  </a:cubicBezTo>
                  <a:cubicBezTo>
                    <a:pt x="118" y="237"/>
                    <a:pt x="117" y="236"/>
                    <a:pt x="115" y="235"/>
                  </a:cubicBezTo>
                  <a:cubicBezTo>
                    <a:pt x="114" y="234"/>
                    <a:pt x="112" y="234"/>
                    <a:pt x="111" y="232"/>
                  </a:cubicBezTo>
                  <a:cubicBezTo>
                    <a:pt x="110" y="231"/>
                    <a:pt x="113" y="227"/>
                    <a:pt x="111" y="226"/>
                  </a:cubicBezTo>
                  <a:cubicBezTo>
                    <a:pt x="109" y="225"/>
                    <a:pt x="105" y="227"/>
                    <a:pt x="103" y="226"/>
                  </a:cubicBezTo>
                  <a:cubicBezTo>
                    <a:pt x="101" y="225"/>
                    <a:pt x="101" y="223"/>
                    <a:pt x="99" y="222"/>
                  </a:cubicBezTo>
                  <a:cubicBezTo>
                    <a:pt x="98" y="220"/>
                    <a:pt x="95" y="220"/>
                    <a:pt x="92" y="218"/>
                  </a:cubicBezTo>
                  <a:cubicBezTo>
                    <a:pt x="90" y="217"/>
                    <a:pt x="88" y="215"/>
                    <a:pt x="86" y="213"/>
                  </a:cubicBezTo>
                  <a:cubicBezTo>
                    <a:pt x="84" y="211"/>
                    <a:pt x="83" y="208"/>
                    <a:pt x="82" y="206"/>
                  </a:cubicBezTo>
                  <a:cubicBezTo>
                    <a:pt x="80" y="204"/>
                    <a:pt x="79" y="202"/>
                    <a:pt x="77" y="201"/>
                  </a:cubicBezTo>
                  <a:cubicBezTo>
                    <a:pt x="75" y="200"/>
                    <a:pt x="72" y="202"/>
                    <a:pt x="71" y="200"/>
                  </a:cubicBezTo>
                  <a:cubicBezTo>
                    <a:pt x="69" y="199"/>
                    <a:pt x="75" y="199"/>
                    <a:pt x="72" y="195"/>
                  </a:cubicBezTo>
                  <a:cubicBezTo>
                    <a:pt x="68" y="192"/>
                    <a:pt x="55" y="183"/>
                    <a:pt x="49" y="182"/>
                  </a:cubicBezTo>
                  <a:cubicBezTo>
                    <a:pt x="44" y="181"/>
                    <a:pt x="51" y="187"/>
                    <a:pt x="49" y="189"/>
                  </a:cubicBezTo>
                  <a:cubicBezTo>
                    <a:pt x="48" y="191"/>
                    <a:pt x="45" y="191"/>
                    <a:pt x="43" y="190"/>
                  </a:cubicBezTo>
                  <a:cubicBezTo>
                    <a:pt x="40" y="189"/>
                    <a:pt x="37" y="185"/>
                    <a:pt x="35" y="183"/>
                  </a:cubicBezTo>
                  <a:cubicBezTo>
                    <a:pt x="33" y="180"/>
                    <a:pt x="35" y="178"/>
                    <a:pt x="33" y="175"/>
                  </a:cubicBezTo>
                  <a:cubicBezTo>
                    <a:pt x="31" y="172"/>
                    <a:pt x="27" y="168"/>
                    <a:pt x="25" y="166"/>
                  </a:cubicBezTo>
                  <a:cubicBezTo>
                    <a:pt x="23" y="164"/>
                    <a:pt x="20" y="164"/>
                    <a:pt x="19" y="162"/>
                  </a:cubicBezTo>
                  <a:cubicBezTo>
                    <a:pt x="19" y="160"/>
                    <a:pt x="22" y="158"/>
                    <a:pt x="22" y="156"/>
                  </a:cubicBezTo>
                  <a:cubicBezTo>
                    <a:pt x="22" y="153"/>
                    <a:pt x="20" y="151"/>
                    <a:pt x="18" y="149"/>
                  </a:cubicBezTo>
                  <a:cubicBezTo>
                    <a:pt x="16" y="147"/>
                    <a:pt x="12" y="147"/>
                    <a:pt x="10" y="145"/>
                  </a:cubicBezTo>
                  <a:cubicBezTo>
                    <a:pt x="8" y="142"/>
                    <a:pt x="11" y="138"/>
                    <a:pt x="10" y="136"/>
                  </a:cubicBezTo>
                  <a:cubicBezTo>
                    <a:pt x="8" y="134"/>
                    <a:pt x="4" y="137"/>
                    <a:pt x="3" y="135"/>
                  </a:cubicBezTo>
                  <a:cubicBezTo>
                    <a:pt x="1" y="132"/>
                    <a:pt x="1" y="128"/>
                    <a:pt x="1" y="126"/>
                  </a:cubicBezTo>
                  <a:cubicBezTo>
                    <a:pt x="0" y="123"/>
                    <a:pt x="0" y="120"/>
                    <a:pt x="2" y="118"/>
                  </a:cubicBezTo>
                  <a:cubicBezTo>
                    <a:pt x="3" y="117"/>
                    <a:pt x="6" y="116"/>
                    <a:pt x="8" y="117"/>
                  </a:cubicBezTo>
                  <a:cubicBezTo>
                    <a:pt x="11" y="117"/>
                    <a:pt x="13" y="120"/>
                    <a:pt x="15" y="120"/>
                  </a:cubicBezTo>
                  <a:cubicBezTo>
                    <a:pt x="17" y="120"/>
                    <a:pt x="17" y="118"/>
                    <a:pt x="18" y="116"/>
                  </a:cubicBezTo>
                  <a:cubicBezTo>
                    <a:pt x="19" y="114"/>
                    <a:pt x="18" y="109"/>
                    <a:pt x="20" y="107"/>
                  </a:cubicBezTo>
                  <a:cubicBezTo>
                    <a:pt x="22" y="105"/>
                    <a:pt x="25" y="105"/>
                    <a:pt x="27" y="106"/>
                  </a:cubicBezTo>
                  <a:cubicBezTo>
                    <a:pt x="29" y="107"/>
                    <a:pt x="27" y="111"/>
                    <a:pt x="29" y="111"/>
                  </a:cubicBezTo>
                  <a:cubicBezTo>
                    <a:pt x="32" y="112"/>
                    <a:pt x="36" y="108"/>
                    <a:pt x="39" y="108"/>
                  </a:cubicBezTo>
                  <a:cubicBezTo>
                    <a:pt x="42" y="108"/>
                    <a:pt x="41" y="113"/>
                    <a:pt x="43" y="112"/>
                  </a:cubicBezTo>
                  <a:cubicBezTo>
                    <a:pt x="46" y="111"/>
                    <a:pt x="48" y="107"/>
                    <a:pt x="49" y="105"/>
                  </a:cubicBezTo>
                  <a:cubicBezTo>
                    <a:pt x="50" y="102"/>
                    <a:pt x="48" y="100"/>
                    <a:pt x="49" y="97"/>
                  </a:cubicBezTo>
                  <a:cubicBezTo>
                    <a:pt x="50" y="95"/>
                    <a:pt x="53" y="93"/>
                    <a:pt x="55" y="91"/>
                  </a:cubicBezTo>
                  <a:cubicBezTo>
                    <a:pt x="56" y="88"/>
                    <a:pt x="57" y="86"/>
                    <a:pt x="58" y="83"/>
                  </a:cubicBezTo>
                  <a:cubicBezTo>
                    <a:pt x="58" y="81"/>
                    <a:pt x="58" y="79"/>
                    <a:pt x="58" y="77"/>
                  </a:cubicBezTo>
                  <a:cubicBezTo>
                    <a:pt x="58" y="77"/>
                    <a:pt x="58" y="78"/>
                    <a:pt x="58" y="79"/>
                  </a:cubicBezTo>
                  <a:cubicBezTo>
                    <a:pt x="62" y="76"/>
                    <a:pt x="65" y="73"/>
                    <a:pt x="68" y="73"/>
                  </a:cubicBezTo>
                  <a:cubicBezTo>
                    <a:pt x="74" y="74"/>
                    <a:pt x="70" y="76"/>
                    <a:pt x="72" y="77"/>
                  </a:cubicBezTo>
                  <a:cubicBezTo>
                    <a:pt x="74" y="78"/>
                    <a:pt x="77" y="78"/>
                    <a:pt x="79" y="80"/>
                  </a:cubicBezTo>
                  <a:cubicBezTo>
                    <a:pt x="80" y="82"/>
                    <a:pt x="77" y="86"/>
                    <a:pt x="80" y="88"/>
                  </a:cubicBezTo>
                  <a:cubicBezTo>
                    <a:pt x="82" y="89"/>
                    <a:pt x="86" y="88"/>
                    <a:pt x="89" y="88"/>
                  </a:cubicBezTo>
                  <a:cubicBezTo>
                    <a:pt x="92" y="87"/>
                    <a:pt x="95" y="85"/>
                    <a:pt x="98" y="86"/>
                  </a:cubicBezTo>
                  <a:cubicBezTo>
                    <a:pt x="101" y="86"/>
                    <a:pt x="105" y="87"/>
                    <a:pt x="107" y="90"/>
                  </a:cubicBezTo>
                  <a:cubicBezTo>
                    <a:pt x="108" y="92"/>
                    <a:pt x="107" y="97"/>
                    <a:pt x="107" y="100"/>
                  </a:cubicBezTo>
                  <a:cubicBezTo>
                    <a:pt x="108" y="102"/>
                    <a:pt x="106" y="106"/>
                    <a:pt x="109" y="106"/>
                  </a:cubicBezTo>
                  <a:cubicBezTo>
                    <a:pt x="111" y="106"/>
                    <a:pt x="113" y="100"/>
                    <a:pt x="116" y="100"/>
                  </a:cubicBezTo>
                  <a:cubicBezTo>
                    <a:pt x="119" y="99"/>
                    <a:pt x="119" y="102"/>
                    <a:pt x="121" y="103"/>
                  </a:cubicBezTo>
                  <a:cubicBezTo>
                    <a:pt x="123" y="104"/>
                    <a:pt x="125" y="107"/>
                    <a:pt x="128" y="107"/>
                  </a:cubicBezTo>
                  <a:cubicBezTo>
                    <a:pt x="130" y="108"/>
                    <a:pt x="133" y="109"/>
                    <a:pt x="135" y="105"/>
                  </a:cubicBezTo>
                  <a:cubicBezTo>
                    <a:pt x="136" y="101"/>
                    <a:pt x="135" y="92"/>
                    <a:pt x="134" y="88"/>
                  </a:cubicBezTo>
                  <a:cubicBezTo>
                    <a:pt x="133" y="84"/>
                    <a:pt x="130" y="85"/>
                    <a:pt x="128" y="83"/>
                  </a:cubicBezTo>
                  <a:cubicBezTo>
                    <a:pt x="127" y="82"/>
                    <a:pt x="125" y="81"/>
                    <a:pt x="124" y="78"/>
                  </a:cubicBezTo>
                  <a:cubicBezTo>
                    <a:pt x="123" y="75"/>
                    <a:pt x="121" y="68"/>
                    <a:pt x="123" y="65"/>
                  </a:cubicBezTo>
                  <a:cubicBezTo>
                    <a:pt x="125" y="62"/>
                    <a:pt x="128" y="66"/>
                    <a:pt x="131" y="67"/>
                  </a:cubicBezTo>
                  <a:cubicBezTo>
                    <a:pt x="134" y="69"/>
                    <a:pt x="136" y="75"/>
                    <a:pt x="139" y="76"/>
                  </a:cubicBezTo>
                  <a:cubicBezTo>
                    <a:pt x="142" y="78"/>
                    <a:pt x="144" y="77"/>
                    <a:pt x="146" y="76"/>
                  </a:cubicBezTo>
                  <a:cubicBezTo>
                    <a:pt x="148" y="75"/>
                    <a:pt x="150" y="72"/>
                    <a:pt x="151" y="71"/>
                  </a:cubicBezTo>
                  <a:cubicBezTo>
                    <a:pt x="151" y="70"/>
                    <a:pt x="151" y="60"/>
                    <a:pt x="151" y="58"/>
                  </a:cubicBezTo>
                  <a:cubicBezTo>
                    <a:pt x="150" y="55"/>
                    <a:pt x="147" y="50"/>
                    <a:pt x="147" y="50"/>
                  </a:cubicBezTo>
                  <a:cubicBezTo>
                    <a:pt x="147" y="50"/>
                    <a:pt x="142" y="45"/>
                    <a:pt x="140" y="44"/>
                  </a:cubicBezTo>
                  <a:cubicBezTo>
                    <a:pt x="138" y="42"/>
                    <a:pt x="137" y="37"/>
                    <a:pt x="137" y="36"/>
                  </a:cubicBezTo>
                  <a:cubicBezTo>
                    <a:pt x="137" y="34"/>
                    <a:pt x="133" y="29"/>
                    <a:pt x="135" y="27"/>
                  </a:cubicBezTo>
                  <a:cubicBezTo>
                    <a:pt x="138" y="25"/>
                    <a:pt x="144" y="27"/>
                    <a:pt x="147" y="27"/>
                  </a:cubicBezTo>
                  <a:cubicBezTo>
                    <a:pt x="151" y="27"/>
                    <a:pt x="154" y="29"/>
                    <a:pt x="157" y="25"/>
                  </a:cubicBezTo>
                  <a:cubicBezTo>
                    <a:pt x="159" y="21"/>
                    <a:pt x="156" y="11"/>
                    <a:pt x="160" y="8"/>
                  </a:cubicBezTo>
                  <a:cubicBezTo>
                    <a:pt x="163" y="5"/>
                    <a:pt x="167" y="13"/>
                    <a:pt x="170" y="12"/>
                  </a:cubicBezTo>
                  <a:cubicBezTo>
                    <a:pt x="173" y="11"/>
                    <a:pt x="169" y="8"/>
                    <a:pt x="169" y="6"/>
                  </a:cubicBezTo>
                  <a:cubicBezTo>
                    <a:pt x="169" y="4"/>
                    <a:pt x="166" y="1"/>
                    <a:pt x="170" y="0"/>
                  </a:cubicBezTo>
                  <a:cubicBezTo>
                    <a:pt x="172" y="0"/>
                    <a:pt x="175" y="2"/>
                    <a:pt x="179" y="4"/>
                  </a:cubicBezTo>
                  <a:cubicBezTo>
                    <a:pt x="178" y="3"/>
                    <a:pt x="177" y="2"/>
                    <a:pt x="177" y="1"/>
                  </a:cubicBezTo>
                  <a:cubicBezTo>
                    <a:pt x="179" y="5"/>
                    <a:pt x="184" y="11"/>
                    <a:pt x="187" y="14"/>
                  </a:cubicBezTo>
                  <a:cubicBezTo>
                    <a:pt x="190" y="18"/>
                    <a:pt x="193" y="19"/>
                    <a:pt x="196" y="21"/>
                  </a:cubicBezTo>
                  <a:cubicBezTo>
                    <a:pt x="199" y="24"/>
                    <a:pt x="203" y="28"/>
                    <a:pt x="206" y="29"/>
                  </a:cubicBezTo>
                  <a:cubicBezTo>
                    <a:pt x="209" y="30"/>
                    <a:pt x="210" y="27"/>
                    <a:pt x="213" y="29"/>
                  </a:cubicBezTo>
                  <a:cubicBezTo>
                    <a:pt x="216" y="31"/>
                    <a:pt x="220" y="39"/>
                    <a:pt x="224" y="40"/>
                  </a:cubicBezTo>
                  <a:cubicBezTo>
                    <a:pt x="227" y="41"/>
                    <a:pt x="227" y="36"/>
                    <a:pt x="230" y="35"/>
                  </a:cubicBezTo>
                  <a:cubicBezTo>
                    <a:pt x="233" y="35"/>
                    <a:pt x="237" y="39"/>
                    <a:pt x="240" y="37"/>
                  </a:cubicBezTo>
                  <a:cubicBezTo>
                    <a:pt x="241" y="42"/>
                    <a:pt x="236" y="44"/>
                    <a:pt x="235" y="48"/>
                  </a:cubicBezTo>
                  <a:cubicBezTo>
                    <a:pt x="235" y="52"/>
                    <a:pt x="238" y="56"/>
                    <a:pt x="237" y="59"/>
                  </a:cubicBezTo>
                  <a:cubicBezTo>
                    <a:pt x="236" y="63"/>
                    <a:pt x="231" y="63"/>
                    <a:pt x="230" y="67"/>
                  </a:cubicBezTo>
                  <a:cubicBezTo>
                    <a:pt x="228" y="71"/>
                    <a:pt x="230" y="77"/>
                    <a:pt x="228" y="81"/>
                  </a:cubicBezTo>
                  <a:cubicBezTo>
                    <a:pt x="227" y="84"/>
                    <a:pt x="222" y="84"/>
                    <a:pt x="221" y="86"/>
                  </a:cubicBezTo>
                  <a:cubicBezTo>
                    <a:pt x="219" y="88"/>
                    <a:pt x="217" y="91"/>
                    <a:pt x="218" y="94"/>
                  </a:cubicBezTo>
                  <a:cubicBezTo>
                    <a:pt x="219" y="98"/>
                    <a:pt x="225" y="98"/>
                    <a:pt x="226" y="101"/>
                  </a:cubicBezTo>
                  <a:cubicBezTo>
                    <a:pt x="227" y="105"/>
                    <a:pt x="223" y="110"/>
                    <a:pt x="223" y="113"/>
                  </a:cubicBezTo>
                  <a:cubicBezTo>
                    <a:pt x="224" y="117"/>
                    <a:pt x="228" y="118"/>
                    <a:pt x="228" y="122"/>
                  </a:cubicBezTo>
                  <a:cubicBezTo>
                    <a:pt x="229" y="125"/>
                    <a:pt x="229" y="131"/>
                    <a:pt x="225" y="132"/>
                  </a:cubicBezTo>
                  <a:cubicBezTo>
                    <a:pt x="221" y="133"/>
                    <a:pt x="214" y="126"/>
                    <a:pt x="210" y="127"/>
                  </a:cubicBezTo>
                  <a:cubicBezTo>
                    <a:pt x="206" y="128"/>
                    <a:pt x="207" y="133"/>
                    <a:pt x="209" y="136"/>
                  </a:cubicBezTo>
                  <a:cubicBezTo>
                    <a:pt x="210" y="140"/>
                    <a:pt x="219" y="141"/>
                    <a:pt x="218" y="145"/>
                  </a:cubicBezTo>
                  <a:cubicBezTo>
                    <a:pt x="217" y="149"/>
                    <a:pt x="208" y="145"/>
                    <a:pt x="206" y="148"/>
                  </a:cubicBezTo>
                  <a:cubicBezTo>
                    <a:pt x="204" y="152"/>
                    <a:pt x="206" y="157"/>
                    <a:pt x="206" y="161"/>
                  </a:cubicBezTo>
                  <a:cubicBezTo>
                    <a:pt x="206" y="165"/>
                    <a:pt x="207" y="171"/>
                    <a:pt x="203" y="173"/>
                  </a:cubicBezTo>
                  <a:cubicBezTo>
                    <a:pt x="200" y="175"/>
                    <a:pt x="194" y="169"/>
                    <a:pt x="191" y="171"/>
                  </a:cubicBezTo>
                  <a:cubicBezTo>
                    <a:pt x="187" y="172"/>
                    <a:pt x="187" y="177"/>
                    <a:pt x="187" y="180"/>
                  </a:cubicBezTo>
                  <a:cubicBezTo>
                    <a:pt x="187" y="183"/>
                    <a:pt x="195" y="186"/>
                    <a:pt x="191" y="189"/>
                  </a:cubicBezTo>
                  <a:cubicBezTo>
                    <a:pt x="188" y="191"/>
                    <a:pt x="179" y="184"/>
                    <a:pt x="177" y="189"/>
                  </a:cubicBezTo>
                  <a:cubicBezTo>
                    <a:pt x="175" y="193"/>
                    <a:pt x="185" y="194"/>
                    <a:pt x="187" y="198"/>
                  </a:cubicBezTo>
                  <a:cubicBezTo>
                    <a:pt x="190" y="202"/>
                    <a:pt x="190" y="206"/>
                    <a:pt x="191" y="210"/>
                  </a:cubicBezTo>
                  <a:cubicBezTo>
                    <a:pt x="193" y="214"/>
                    <a:pt x="192" y="221"/>
                    <a:pt x="195" y="223"/>
                  </a:cubicBezTo>
                  <a:cubicBezTo>
                    <a:pt x="198" y="225"/>
                    <a:pt x="199" y="216"/>
                    <a:pt x="203" y="217"/>
                  </a:cubicBezTo>
                  <a:cubicBezTo>
                    <a:pt x="206" y="217"/>
                    <a:pt x="207" y="223"/>
                    <a:pt x="211" y="225"/>
                  </a:cubicBezTo>
                  <a:cubicBezTo>
                    <a:pt x="218" y="230"/>
                    <a:pt x="216" y="229"/>
                    <a:pt x="220" y="231"/>
                  </a:cubicBezTo>
                  <a:close/>
                  <a:moveTo>
                    <a:pt x="177" y="1"/>
                  </a:moveTo>
                  <a:cubicBezTo>
                    <a:pt x="177" y="1"/>
                    <a:pt x="177" y="1"/>
                    <a:pt x="177" y="1"/>
                  </a:cubicBezTo>
                  <a:cubicBezTo>
                    <a:pt x="177" y="1"/>
                    <a:pt x="177" y="1"/>
                    <a:pt x="177" y="1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8" y="76"/>
                  </a:cubicBezTo>
                  <a:cubicBezTo>
                    <a:pt x="58" y="76"/>
                    <a:pt x="58" y="77"/>
                    <a:pt x="58" y="77"/>
                  </a:cubicBezTo>
                  <a:close/>
                  <a:moveTo>
                    <a:pt x="58" y="76"/>
                  </a:moveTo>
                  <a:cubicBezTo>
                    <a:pt x="58" y="76"/>
                    <a:pt x="58" y="76"/>
                    <a:pt x="57" y="76"/>
                  </a:cubicBezTo>
                  <a:cubicBezTo>
                    <a:pt x="58" y="76"/>
                    <a:pt x="58" y="76"/>
                    <a:pt x="58" y="76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 bwMode="auto">
            <a:xfrm rot="21439583">
              <a:off x="5098312" y="3274653"/>
              <a:ext cx="1306145" cy="1008109"/>
            </a:xfrm>
            <a:custGeom>
              <a:avLst/>
              <a:gdLst/>
              <a:ahLst/>
              <a:cxnLst>
                <a:cxn ang="0">
                  <a:pos x="139" y="12"/>
                </a:cxn>
                <a:cxn ang="0">
                  <a:pos x="156" y="21"/>
                </a:cxn>
                <a:cxn ang="0">
                  <a:pos x="170" y="32"/>
                </a:cxn>
                <a:cxn ang="0">
                  <a:pos x="190" y="16"/>
                </a:cxn>
                <a:cxn ang="0">
                  <a:pos x="220" y="14"/>
                </a:cxn>
                <a:cxn ang="0">
                  <a:pos x="222" y="48"/>
                </a:cxn>
                <a:cxn ang="0">
                  <a:pos x="199" y="61"/>
                </a:cxn>
                <a:cxn ang="0">
                  <a:pos x="186" y="73"/>
                </a:cxn>
                <a:cxn ang="0">
                  <a:pos x="176" y="87"/>
                </a:cxn>
                <a:cxn ang="0">
                  <a:pos x="184" y="108"/>
                </a:cxn>
                <a:cxn ang="0">
                  <a:pos x="193" y="126"/>
                </a:cxn>
                <a:cxn ang="0">
                  <a:pos x="193" y="145"/>
                </a:cxn>
                <a:cxn ang="0">
                  <a:pos x="201" y="172"/>
                </a:cxn>
                <a:cxn ang="0">
                  <a:pos x="181" y="197"/>
                </a:cxn>
                <a:cxn ang="0">
                  <a:pos x="168" y="189"/>
                </a:cxn>
                <a:cxn ang="0">
                  <a:pos x="156" y="199"/>
                </a:cxn>
                <a:cxn ang="0">
                  <a:pos x="130" y="187"/>
                </a:cxn>
                <a:cxn ang="0">
                  <a:pos x="112" y="182"/>
                </a:cxn>
                <a:cxn ang="0">
                  <a:pos x="103" y="147"/>
                </a:cxn>
                <a:cxn ang="0">
                  <a:pos x="76" y="150"/>
                </a:cxn>
                <a:cxn ang="0">
                  <a:pos x="61" y="182"/>
                </a:cxn>
                <a:cxn ang="0">
                  <a:pos x="47" y="189"/>
                </a:cxn>
                <a:cxn ang="0">
                  <a:pos x="23" y="207"/>
                </a:cxn>
                <a:cxn ang="0">
                  <a:pos x="0" y="192"/>
                </a:cxn>
                <a:cxn ang="0">
                  <a:pos x="11" y="178"/>
                </a:cxn>
                <a:cxn ang="0">
                  <a:pos x="18" y="159"/>
                </a:cxn>
                <a:cxn ang="0">
                  <a:pos x="13" y="133"/>
                </a:cxn>
                <a:cxn ang="0">
                  <a:pos x="26" y="125"/>
                </a:cxn>
                <a:cxn ang="0">
                  <a:pos x="10" y="108"/>
                </a:cxn>
                <a:cxn ang="0">
                  <a:pos x="12" y="79"/>
                </a:cxn>
                <a:cxn ang="0">
                  <a:pos x="23" y="73"/>
                </a:cxn>
                <a:cxn ang="0">
                  <a:pos x="29" y="54"/>
                </a:cxn>
                <a:cxn ang="0">
                  <a:pos x="42" y="44"/>
                </a:cxn>
                <a:cxn ang="0">
                  <a:pos x="52" y="52"/>
                </a:cxn>
                <a:cxn ang="0">
                  <a:pos x="64" y="67"/>
                </a:cxn>
                <a:cxn ang="0">
                  <a:pos x="77" y="81"/>
                </a:cxn>
                <a:cxn ang="0">
                  <a:pos x="85" y="57"/>
                </a:cxn>
                <a:cxn ang="0">
                  <a:pos x="89" y="36"/>
                </a:cxn>
                <a:cxn ang="0">
                  <a:pos x="107" y="16"/>
                </a:cxn>
                <a:cxn ang="0">
                  <a:pos x="128" y="0"/>
                </a:cxn>
                <a:cxn ang="0">
                  <a:pos x="234" y="174"/>
                </a:cxn>
                <a:cxn ang="0">
                  <a:pos x="181" y="197"/>
                </a:cxn>
                <a:cxn ang="0">
                  <a:pos x="181" y="197"/>
                </a:cxn>
                <a:cxn ang="0">
                  <a:pos x="181" y="197"/>
                </a:cxn>
              </a:cxnLst>
              <a:rect l="0" t="0" r="r" b="b"/>
              <a:pathLst>
                <a:path w="234" h="212">
                  <a:moveTo>
                    <a:pt x="128" y="0"/>
                  </a:moveTo>
                  <a:cubicBezTo>
                    <a:pt x="130" y="4"/>
                    <a:pt x="133" y="10"/>
                    <a:pt x="139" y="12"/>
                  </a:cubicBezTo>
                  <a:cubicBezTo>
                    <a:pt x="141" y="13"/>
                    <a:pt x="149" y="14"/>
                    <a:pt x="152" y="14"/>
                  </a:cubicBezTo>
                  <a:cubicBezTo>
                    <a:pt x="153" y="17"/>
                    <a:pt x="155" y="19"/>
                    <a:pt x="156" y="21"/>
                  </a:cubicBezTo>
                  <a:cubicBezTo>
                    <a:pt x="158" y="28"/>
                    <a:pt x="163" y="20"/>
                    <a:pt x="165" y="22"/>
                  </a:cubicBezTo>
                  <a:cubicBezTo>
                    <a:pt x="168" y="25"/>
                    <a:pt x="166" y="31"/>
                    <a:pt x="170" y="32"/>
                  </a:cubicBezTo>
                  <a:cubicBezTo>
                    <a:pt x="173" y="33"/>
                    <a:pt x="178" y="29"/>
                    <a:pt x="181" y="26"/>
                  </a:cubicBezTo>
                  <a:cubicBezTo>
                    <a:pt x="185" y="24"/>
                    <a:pt x="187" y="19"/>
                    <a:pt x="190" y="16"/>
                  </a:cubicBezTo>
                  <a:cubicBezTo>
                    <a:pt x="193" y="12"/>
                    <a:pt x="192" y="7"/>
                    <a:pt x="198" y="7"/>
                  </a:cubicBezTo>
                  <a:cubicBezTo>
                    <a:pt x="203" y="6"/>
                    <a:pt x="216" y="13"/>
                    <a:pt x="220" y="14"/>
                  </a:cubicBezTo>
                  <a:cubicBezTo>
                    <a:pt x="224" y="15"/>
                    <a:pt x="227" y="23"/>
                    <a:pt x="227" y="28"/>
                  </a:cubicBezTo>
                  <a:cubicBezTo>
                    <a:pt x="227" y="33"/>
                    <a:pt x="226" y="47"/>
                    <a:pt x="222" y="48"/>
                  </a:cubicBezTo>
                  <a:cubicBezTo>
                    <a:pt x="217" y="48"/>
                    <a:pt x="202" y="47"/>
                    <a:pt x="197" y="50"/>
                  </a:cubicBezTo>
                  <a:cubicBezTo>
                    <a:pt x="192" y="53"/>
                    <a:pt x="199" y="58"/>
                    <a:pt x="199" y="61"/>
                  </a:cubicBezTo>
                  <a:cubicBezTo>
                    <a:pt x="200" y="65"/>
                    <a:pt x="204" y="68"/>
                    <a:pt x="201" y="71"/>
                  </a:cubicBezTo>
                  <a:cubicBezTo>
                    <a:pt x="198" y="74"/>
                    <a:pt x="190" y="72"/>
                    <a:pt x="186" y="73"/>
                  </a:cubicBezTo>
                  <a:cubicBezTo>
                    <a:pt x="182" y="73"/>
                    <a:pt x="178" y="71"/>
                    <a:pt x="176" y="74"/>
                  </a:cubicBezTo>
                  <a:cubicBezTo>
                    <a:pt x="174" y="78"/>
                    <a:pt x="176" y="83"/>
                    <a:pt x="176" y="87"/>
                  </a:cubicBezTo>
                  <a:cubicBezTo>
                    <a:pt x="176" y="92"/>
                    <a:pt x="175" y="97"/>
                    <a:pt x="175" y="99"/>
                  </a:cubicBezTo>
                  <a:cubicBezTo>
                    <a:pt x="175" y="101"/>
                    <a:pt x="179" y="105"/>
                    <a:pt x="184" y="108"/>
                  </a:cubicBezTo>
                  <a:cubicBezTo>
                    <a:pt x="188" y="111"/>
                    <a:pt x="194" y="116"/>
                    <a:pt x="193" y="117"/>
                  </a:cubicBezTo>
                  <a:cubicBezTo>
                    <a:pt x="193" y="119"/>
                    <a:pt x="194" y="123"/>
                    <a:pt x="193" y="126"/>
                  </a:cubicBezTo>
                  <a:cubicBezTo>
                    <a:pt x="191" y="129"/>
                    <a:pt x="184" y="130"/>
                    <a:pt x="184" y="135"/>
                  </a:cubicBezTo>
                  <a:cubicBezTo>
                    <a:pt x="184" y="139"/>
                    <a:pt x="190" y="142"/>
                    <a:pt x="193" y="145"/>
                  </a:cubicBezTo>
                  <a:cubicBezTo>
                    <a:pt x="195" y="149"/>
                    <a:pt x="199" y="152"/>
                    <a:pt x="200" y="157"/>
                  </a:cubicBezTo>
                  <a:cubicBezTo>
                    <a:pt x="201" y="161"/>
                    <a:pt x="203" y="169"/>
                    <a:pt x="201" y="172"/>
                  </a:cubicBezTo>
                  <a:cubicBezTo>
                    <a:pt x="199" y="176"/>
                    <a:pt x="192" y="163"/>
                    <a:pt x="190" y="173"/>
                  </a:cubicBezTo>
                  <a:cubicBezTo>
                    <a:pt x="189" y="178"/>
                    <a:pt x="183" y="187"/>
                    <a:pt x="181" y="197"/>
                  </a:cubicBezTo>
                  <a:cubicBezTo>
                    <a:pt x="179" y="195"/>
                    <a:pt x="179" y="193"/>
                    <a:pt x="177" y="192"/>
                  </a:cubicBezTo>
                  <a:cubicBezTo>
                    <a:pt x="175" y="191"/>
                    <a:pt x="171" y="189"/>
                    <a:pt x="168" y="189"/>
                  </a:cubicBezTo>
                  <a:cubicBezTo>
                    <a:pt x="165" y="189"/>
                    <a:pt x="163" y="192"/>
                    <a:pt x="161" y="194"/>
                  </a:cubicBezTo>
                  <a:cubicBezTo>
                    <a:pt x="159" y="195"/>
                    <a:pt x="157" y="197"/>
                    <a:pt x="156" y="199"/>
                  </a:cubicBezTo>
                  <a:cubicBezTo>
                    <a:pt x="149" y="190"/>
                    <a:pt x="145" y="181"/>
                    <a:pt x="140" y="177"/>
                  </a:cubicBezTo>
                  <a:cubicBezTo>
                    <a:pt x="132" y="172"/>
                    <a:pt x="134" y="186"/>
                    <a:pt x="130" y="187"/>
                  </a:cubicBezTo>
                  <a:cubicBezTo>
                    <a:pt x="126" y="187"/>
                    <a:pt x="129" y="180"/>
                    <a:pt x="126" y="179"/>
                  </a:cubicBezTo>
                  <a:cubicBezTo>
                    <a:pt x="122" y="178"/>
                    <a:pt x="116" y="183"/>
                    <a:pt x="112" y="182"/>
                  </a:cubicBezTo>
                  <a:cubicBezTo>
                    <a:pt x="108" y="180"/>
                    <a:pt x="108" y="176"/>
                    <a:pt x="106" y="170"/>
                  </a:cubicBezTo>
                  <a:cubicBezTo>
                    <a:pt x="104" y="164"/>
                    <a:pt x="106" y="153"/>
                    <a:pt x="103" y="147"/>
                  </a:cubicBezTo>
                  <a:cubicBezTo>
                    <a:pt x="100" y="141"/>
                    <a:pt x="96" y="136"/>
                    <a:pt x="90" y="137"/>
                  </a:cubicBezTo>
                  <a:cubicBezTo>
                    <a:pt x="85" y="138"/>
                    <a:pt x="81" y="146"/>
                    <a:pt x="76" y="150"/>
                  </a:cubicBezTo>
                  <a:cubicBezTo>
                    <a:pt x="72" y="155"/>
                    <a:pt x="65" y="159"/>
                    <a:pt x="62" y="165"/>
                  </a:cubicBezTo>
                  <a:cubicBezTo>
                    <a:pt x="60" y="171"/>
                    <a:pt x="64" y="178"/>
                    <a:pt x="61" y="182"/>
                  </a:cubicBezTo>
                  <a:cubicBezTo>
                    <a:pt x="59" y="185"/>
                    <a:pt x="53" y="179"/>
                    <a:pt x="50" y="181"/>
                  </a:cubicBezTo>
                  <a:cubicBezTo>
                    <a:pt x="47" y="182"/>
                    <a:pt x="50" y="185"/>
                    <a:pt x="47" y="189"/>
                  </a:cubicBezTo>
                  <a:cubicBezTo>
                    <a:pt x="45" y="193"/>
                    <a:pt x="39" y="200"/>
                    <a:pt x="35" y="203"/>
                  </a:cubicBezTo>
                  <a:cubicBezTo>
                    <a:pt x="31" y="206"/>
                    <a:pt x="25" y="206"/>
                    <a:pt x="23" y="207"/>
                  </a:cubicBezTo>
                  <a:cubicBezTo>
                    <a:pt x="22" y="208"/>
                    <a:pt x="17" y="212"/>
                    <a:pt x="10" y="209"/>
                  </a:cubicBezTo>
                  <a:cubicBezTo>
                    <a:pt x="3" y="206"/>
                    <a:pt x="0" y="197"/>
                    <a:pt x="0" y="192"/>
                  </a:cubicBezTo>
                  <a:cubicBezTo>
                    <a:pt x="1" y="187"/>
                    <a:pt x="9" y="190"/>
                    <a:pt x="11" y="187"/>
                  </a:cubicBezTo>
                  <a:cubicBezTo>
                    <a:pt x="13" y="185"/>
                    <a:pt x="10" y="181"/>
                    <a:pt x="11" y="178"/>
                  </a:cubicBezTo>
                  <a:cubicBezTo>
                    <a:pt x="12" y="175"/>
                    <a:pt x="16" y="173"/>
                    <a:pt x="17" y="170"/>
                  </a:cubicBezTo>
                  <a:cubicBezTo>
                    <a:pt x="18" y="167"/>
                    <a:pt x="18" y="163"/>
                    <a:pt x="18" y="159"/>
                  </a:cubicBezTo>
                  <a:cubicBezTo>
                    <a:pt x="17" y="155"/>
                    <a:pt x="15" y="150"/>
                    <a:pt x="14" y="145"/>
                  </a:cubicBezTo>
                  <a:cubicBezTo>
                    <a:pt x="14" y="141"/>
                    <a:pt x="11" y="136"/>
                    <a:pt x="13" y="133"/>
                  </a:cubicBezTo>
                  <a:cubicBezTo>
                    <a:pt x="15" y="130"/>
                    <a:pt x="20" y="135"/>
                    <a:pt x="23" y="134"/>
                  </a:cubicBezTo>
                  <a:cubicBezTo>
                    <a:pt x="25" y="132"/>
                    <a:pt x="26" y="129"/>
                    <a:pt x="26" y="125"/>
                  </a:cubicBezTo>
                  <a:cubicBezTo>
                    <a:pt x="25" y="122"/>
                    <a:pt x="23" y="119"/>
                    <a:pt x="20" y="116"/>
                  </a:cubicBezTo>
                  <a:cubicBezTo>
                    <a:pt x="18" y="113"/>
                    <a:pt x="13" y="113"/>
                    <a:pt x="10" y="108"/>
                  </a:cubicBezTo>
                  <a:cubicBezTo>
                    <a:pt x="8" y="103"/>
                    <a:pt x="7" y="94"/>
                    <a:pt x="7" y="89"/>
                  </a:cubicBezTo>
                  <a:cubicBezTo>
                    <a:pt x="7" y="84"/>
                    <a:pt x="8" y="81"/>
                    <a:pt x="12" y="79"/>
                  </a:cubicBezTo>
                  <a:cubicBezTo>
                    <a:pt x="16" y="78"/>
                    <a:pt x="20" y="84"/>
                    <a:pt x="23" y="83"/>
                  </a:cubicBezTo>
                  <a:cubicBezTo>
                    <a:pt x="27" y="81"/>
                    <a:pt x="23" y="76"/>
                    <a:pt x="23" y="73"/>
                  </a:cubicBezTo>
                  <a:cubicBezTo>
                    <a:pt x="22" y="69"/>
                    <a:pt x="21" y="63"/>
                    <a:pt x="22" y="59"/>
                  </a:cubicBezTo>
                  <a:cubicBezTo>
                    <a:pt x="23" y="56"/>
                    <a:pt x="28" y="58"/>
                    <a:pt x="29" y="54"/>
                  </a:cubicBezTo>
                  <a:cubicBezTo>
                    <a:pt x="30" y="50"/>
                    <a:pt x="23" y="42"/>
                    <a:pt x="27" y="39"/>
                  </a:cubicBezTo>
                  <a:cubicBezTo>
                    <a:pt x="31" y="36"/>
                    <a:pt x="38" y="44"/>
                    <a:pt x="42" y="44"/>
                  </a:cubicBezTo>
                  <a:cubicBezTo>
                    <a:pt x="47" y="44"/>
                    <a:pt x="49" y="36"/>
                    <a:pt x="52" y="39"/>
                  </a:cubicBezTo>
                  <a:cubicBezTo>
                    <a:pt x="55" y="41"/>
                    <a:pt x="50" y="49"/>
                    <a:pt x="52" y="52"/>
                  </a:cubicBezTo>
                  <a:cubicBezTo>
                    <a:pt x="55" y="55"/>
                    <a:pt x="61" y="53"/>
                    <a:pt x="63" y="56"/>
                  </a:cubicBezTo>
                  <a:cubicBezTo>
                    <a:pt x="65" y="59"/>
                    <a:pt x="63" y="63"/>
                    <a:pt x="64" y="67"/>
                  </a:cubicBezTo>
                  <a:cubicBezTo>
                    <a:pt x="65" y="71"/>
                    <a:pt x="66" y="76"/>
                    <a:pt x="68" y="78"/>
                  </a:cubicBezTo>
                  <a:cubicBezTo>
                    <a:pt x="71" y="81"/>
                    <a:pt x="75" y="85"/>
                    <a:pt x="77" y="81"/>
                  </a:cubicBezTo>
                  <a:cubicBezTo>
                    <a:pt x="80" y="77"/>
                    <a:pt x="77" y="67"/>
                    <a:pt x="79" y="63"/>
                  </a:cubicBezTo>
                  <a:cubicBezTo>
                    <a:pt x="80" y="58"/>
                    <a:pt x="85" y="60"/>
                    <a:pt x="85" y="57"/>
                  </a:cubicBezTo>
                  <a:cubicBezTo>
                    <a:pt x="86" y="54"/>
                    <a:pt x="81" y="51"/>
                    <a:pt x="81" y="47"/>
                  </a:cubicBezTo>
                  <a:cubicBezTo>
                    <a:pt x="82" y="43"/>
                    <a:pt x="87" y="41"/>
                    <a:pt x="89" y="36"/>
                  </a:cubicBezTo>
                  <a:cubicBezTo>
                    <a:pt x="90" y="32"/>
                    <a:pt x="86" y="26"/>
                    <a:pt x="89" y="22"/>
                  </a:cubicBezTo>
                  <a:cubicBezTo>
                    <a:pt x="93" y="18"/>
                    <a:pt x="102" y="17"/>
                    <a:pt x="107" y="16"/>
                  </a:cubicBezTo>
                  <a:cubicBezTo>
                    <a:pt x="111" y="15"/>
                    <a:pt x="112" y="19"/>
                    <a:pt x="116" y="17"/>
                  </a:cubicBezTo>
                  <a:cubicBezTo>
                    <a:pt x="120" y="14"/>
                    <a:pt x="124" y="10"/>
                    <a:pt x="128" y="0"/>
                  </a:cubicBezTo>
                  <a:close/>
                  <a:moveTo>
                    <a:pt x="234" y="174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lose/>
                  <a:moveTo>
                    <a:pt x="181" y="197"/>
                  </a:moveTo>
                  <a:cubicBezTo>
                    <a:pt x="181" y="197"/>
                    <a:pt x="181" y="197"/>
                    <a:pt x="181" y="197"/>
                  </a:cubicBezTo>
                  <a:cubicBezTo>
                    <a:pt x="181" y="197"/>
                    <a:pt x="181" y="197"/>
                    <a:pt x="181" y="197"/>
                  </a:cubicBezTo>
                  <a:close/>
                  <a:moveTo>
                    <a:pt x="181" y="197"/>
                  </a:moveTo>
                  <a:cubicBezTo>
                    <a:pt x="181" y="197"/>
                    <a:pt x="181" y="197"/>
                    <a:pt x="181" y="197"/>
                  </a:cubicBezTo>
                  <a:cubicBezTo>
                    <a:pt x="181" y="197"/>
                    <a:pt x="181" y="197"/>
                    <a:pt x="181" y="197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 rot="21439583">
              <a:off x="3027424" y="5063256"/>
              <a:ext cx="598067" cy="807167"/>
            </a:xfrm>
            <a:custGeom>
              <a:avLst/>
              <a:gdLst/>
              <a:ahLst/>
              <a:cxnLst>
                <a:cxn ang="0">
                  <a:pos x="58" y="170"/>
                </a:cxn>
                <a:cxn ang="0">
                  <a:pos x="61" y="162"/>
                </a:cxn>
                <a:cxn ang="0">
                  <a:pos x="57" y="159"/>
                </a:cxn>
                <a:cxn ang="0">
                  <a:pos x="55" y="151"/>
                </a:cxn>
                <a:cxn ang="0">
                  <a:pos x="49" y="151"/>
                </a:cxn>
                <a:cxn ang="0">
                  <a:pos x="46" y="150"/>
                </a:cxn>
                <a:cxn ang="0">
                  <a:pos x="36" y="143"/>
                </a:cxn>
                <a:cxn ang="0">
                  <a:pos x="28" y="135"/>
                </a:cxn>
                <a:cxn ang="0">
                  <a:pos x="20" y="141"/>
                </a:cxn>
                <a:cxn ang="0">
                  <a:pos x="16" y="128"/>
                </a:cxn>
                <a:cxn ang="0">
                  <a:pos x="12" y="116"/>
                </a:cxn>
                <a:cxn ang="0">
                  <a:pos x="2" y="107"/>
                </a:cxn>
                <a:cxn ang="0">
                  <a:pos x="16" y="107"/>
                </a:cxn>
                <a:cxn ang="0">
                  <a:pos x="12" y="98"/>
                </a:cxn>
                <a:cxn ang="0">
                  <a:pos x="16" y="89"/>
                </a:cxn>
                <a:cxn ang="0">
                  <a:pos x="28" y="91"/>
                </a:cxn>
                <a:cxn ang="0">
                  <a:pos x="31" y="79"/>
                </a:cxn>
                <a:cxn ang="0">
                  <a:pos x="31" y="66"/>
                </a:cxn>
                <a:cxn ang="0">
                  <a:pos x="43" y="63"/>
                </a:cxn>
                <a:cxn ang="0">
                  <a:pos x="34" y="54"/>
                </a:cxn>
                <a:cxn ang="0">
                  <a:pos x="35" y="45"/>
                </a:cxn>
                <a:cxn ang="0">
                  <a:pos x="50" y="50"/>
                </a:cxn>
                <a:cxn ang="0">
                  <a:pos x="53" y="40"/>
                </a:cxn>
                <a:cxn ang="0">
                  <a:pos x="48" y="31"/>
                </a:cxn>
                <a:cxn ang="0">
                  <a:pos x="51" y="19"/>
                </a:cxn>
                <a:cxn ang="0">
                  <a:pos x="43" y="12"/>
                </a:cxn>
                <a:cxn ang="0">
                  <a:pos x="46" y="4"/>
                </a:cxn>
                <a:cxn ang="0">
                  <a:pos x="50" y="2"/>
                </a:cxn>
                <a:cxn ang="0">
                  <a:pos x="91" y="3"/>
                </a:cxn>
                <a:cxn ang="0">
                  <a:pos x="95" y="9"/>
                </a:cxn>
                <a:cxn ang="0">
                  <a:pos x="107" y="9"/>
                </a:cxn>
                <a:cxn ang="0">
                  <a:pos x="103" y="14"/>
                </a:cxn>
                <a:cxn ang="0">
                  <a:pos x="105" y="20"/>
                </a:cxn>
                <a:cxn ang="0">
                  <a:pos x="97" y="21"/>
                </a:cxn>
                <a:cxn ang="0">
                  <a:pos x="87" y="26"/>
                </a:cxn>
                <a:cxn ang="0">
                  <a:pos x="88" y="34"/>
                </a:cxn>
                <a:cxn ang="0">
                  <a:pos x="97" y="34"/>
                </a:cxn>
                <a:cxn ang="0">
                  <a:pos x="98" y="41"/>
                </a:cxn>
                <a:cxn ang="0">
                  <a:pos x="105" y="44"/>
                </a:cxn>
                <a:cxn ang="0">
                  <a:pos x="107" y="55"/>
                </a:cxn>
                <a:cxn ang="0">
                  <a:pos x="104" y="62"/>
                </a:cxn>
                <a:cxn ang="0">
                  <a:pos x="100" y="63"/>
                </a:cxn>
                <a:cxn ang="0">
                  <a:pos x="101" y="73"/>
                </a:cxn>
                <a:cxn ang="0">
                  <a:pos x="97" y="77"/>
                </a:cxn>
                <a:cxn ang="0">
                  <a:pos x="82" y="80"/>
                </a:cxn>
                <a:cxn ang="0">
                  <a:pos x="81" y="86"/>
                </a:cxn>
                <a:cxn ang="0">
                  <a:pos x="91" y="89"/>
                </a:cxn>
                <a:cxn ang="0">
                  <a:pos x="94" y="94"/>
                </a:cxn>
                <a:cxn ang="0">
                  <a:pos x="87" y="95"/>
                </a:cxn>
                <a:cxn ang="0">
                  <a:pos x="85" y="103"/>
                </a:cxn>
                <a:cxn ang="0">
                  <a:pos x="77" y="106"/>
                </a:cxn>
                <a:cxn ang="0">
                  <a:pos x="77" y="115"/>
                </a:cxn>
                <a:cxn ang="0">
                  <a:pos x="85" y="115"/>
                </a:cxn>
                <a:cxn ang="0">
                  <a:pos x="91" y="119"/>
                </a:cxn>
                <a:cxn ang="0">
                  <a:pos x="90" y="126"/>
                </a:cxn>
                <a:cxn ang="0">
                  <a:pos x="83" y="130"/>
                </a:cxn>
                <a:cxn ang="0">
                  <a:pos x="77" y="138"/>
                </a:cxn>
                <a:cxn ang="0">
                  <a:pos x="76" y="148"/>
                </a:cxn>
                <a:cxn ang="0">
                  <a:pos x="65" y="147"/>
                </a:cxn>
                <a:cxn ang="0">
                  <a:pos x="62" y="151"/>
                </a:cxn>
                <a:cxn ang="0">
                  <a:pos x="66" y="154"/>
                </a:cxn>
                <a:cxn ang="0">
                  <a:pos x="69" y="160"/>
                </a:cxn>
                <a:cxn ang="0">
                  <a:pos x="58" y="170"/>
                </a:cxn>
              </a:cxnLst>
              <a:rect l="0" t="0" r="r" b="b"/>
              <a:pathLst>
                <a:path w="107" h="170">
                  <a:moveTo>
                    <a:pt x="58" y="170"/>
                  </a:moveTo>
                  <a:cubicBezTo>
                    <a:pt x="60" y="167"/>
                    <a:pt x="61" y="164"/>
                    <a:pt x="61" y="162"/>
                  </a:cubicBezTo>
                  <a:cubicBezTo>
                    <a:pt x="61" y="159"/>
                    <a:pt x="58" y="161"/>
                    <a:pt x="57" y="159"/>
                  </a:cubicBezTo>
                  <a:cubicBezTo>
                    <a:pt x="56" y="157"/>
                    <a:pt x="57" y="153"/>
                    <a:pt x="55" y="151"/>
                  </a:cubicBezTo>
                  <a:cubicBezTo>
                    <a:pt x="54" y="149"/>
                    <a:pt x="50" y="150"/>
                    <a:pt x="49" y="151"/>
                  </a:cubicBezTo>
                  <a:cubicBezTo>
                    <a:pt x="49" y="153"/>
                    <a:pt x="47" y="151"/>
                    <a:pt x="46" y="150"/>
                  </a:cubicBezTo>
                  <a:cubicBezTo>
                    <a:pt x="43" y="148"/>
                    <a:pt x="40" y="146"/>
                    <a:pt x="36" y="143"/>
                  </a:cubicBezTo>
                  <a:cubicBezTo>
                    <a:pt x="32" y="141"/>
                    <a:pt x="31" y="135"/>
                    <a:pt x="28" y="135"/>
                  </a:cubicBezTo>
                  <a:cubicBezTo>
                    <a:pt x="24" y="134"/>
                    <a:pt x="23" y="143"/>
                    <a:pt x="20" y="141"/>
                  </a:cubicBezTo>
                  <a:cubicBezTo>
                    <a:pt x="17" y="139"/>
                    <a:pt x="18" y="132"/>
                    <a:pt x="16" y="128"/>
                  </a:cubicBezTo>
                  <a:cubicBezTo>
                    <a:pt x="15" y="124"/>
                    <a:pt x="15" y="120"/>
                    <a:pt x="12" y="116"/>
                  </a:cubicBezTo>
                  <a:cubicBezTo>
                    <a:pt x="10" y="112"/>
                    <a:pt x="0" y="111"/>
                    <a:pt x="2" y="107"/>
                  </a:cubicBezTo>
                  <a:cubicBezTo>
                    <a:pt x="4" y="102"/>
                    <a:pt x="13" y="109"/>
                    <a:pt x="16" y="107"/>
                  </a:cubicBezTo>
                  <a:cubicBezTo>
                    <a:pt x="20" y="104"/>
                    <a:pt x="12" y="101"/>
                    <a:pt x="12" y="98"/>
                  </a:cubicBezTo>
                  <a:cubicBezTo>
                    <a:pt x="12" y="95"/>
                    <a:pt x="12" y="90"/>
                    <a:pt x="16" y="89"/>
                  </a:cubicBezTo>
                  <a:cubicBezTo>
                    <a:pt x="19" y="87"/>
                    <a:pt x="25" y="93"/>
                    <a:pt x="28" y="91"/>
                  </a:cubicBezTo>
                  <a:cubicBezTo>
                    <a:pt x="32" y="89"/>
                    <a:pt x="31" y="83"/>
                    <a:pt x="31" y="79"/>
                  </a:cubicBezTo>
                  <a:cubicBezTo>
                    <a:pt x="31" y="75"/>
                    <a:pt x="29" y="70"/>
                    <a:pt x="31" y="66"/>
                  </a:cubicBezTo>
                  <a:cubicBezTo>
                    <a:pt x="33" y="63"/>
                    <a:pt x="42" y="67"/>
                    <a:pt x="43" y="63"/>
                  </a:cubicBezTo>
                  <a:cubicBezTo>
                    <a:pt x="44" y="59"/>
                    <a:pt x="35" y="58"/>
                    <a:pt x="34" y="54"/>
                  </a:cubicBezTo>
                  <a:cubicBezTo>
                    <a:pt x="32" y="51"/>
                    <a:pt x="31" y="46"/>
                    <a:pt x="35" y="45"/>
                  </a:cubicBezTo>
                  <a:cubicBezTo>
                    <a:pt x="39" y="44"/>
                    <a:pt x="46" y="51"/>
                    <a:pt x="50" y="50"/>
                  </a:cubicBezTo>
                  <a:cubicBezTo>
                    <a:pt x="54" y="49"/>
                    <a:pt x="54" y="43"/>
                    <a:pt x="53" y="40"/>
                  </a:cubicBezTo>
                  <a:cubicBezTo>
                    <a:pt x="53" y="36"/>
                    <a:pt x="49" y="35"/>
                    <a:pt x="48" y="31"/>
                  </a:cubicBezTo>
                  <a:cubicBezTo>
                    <a:pt x="48" y="28"/>
                    <a:pt x="52" y="23"/>
                    <a:pt x="51" y="19"/>
                  </a:cubicBezTo>
                  <a:cubicBezTo>
                    <a:pt x="50" y="16"/>
                    <a:pt x="44" y="16"/>
                    <a:pt x="43" y="12"/>
                  </a:cubicBezTo>
                  <a:cubicBezTo>
                    <a:pt x="42" y="9"/>
                    <a:pt x="44" y="6"/>
                    <a:pt x="46" y="4"/>
                  </a:cubicBezTo>
                  <a:cubicBezTo>
                    <a:pt x="46" y="3"/>
                    <a:pt x="48" y="2"/>
                    <a:pt x="50" y="2"/>
                  </a:cubicBezTo>
                  <a:cubicBezTo>
                    <a:pt x="50" y="5"/>
                    <a:pt x="90" y="0"/>
                    <a:pt x="91" y="3"/>
                  </a:cubicBezTo>
                  <a:cubicBezTo>
                    <a:pt x="91" y="6"/>
                    <a:pt x="94" y="4"/>
                    <a:pt x="95" y="9"/>
                  </a:cubicBezTo>
                  <a:cubicBezTo>
                    <a:pt x="96" y="13"/>
                    <a:pt x="104" y="5"/>
                    <a:pt x="107" y="9"/>
                  </a:cubicBezTo>
                  <a:cubicBezTo>
                    <a:pt x="105" y="11"/>
                    <a:pt x="103" y="12"/>
                    <a:pt x="103" y="14"/>
                  </a:cubicBezTo>
                  <a:cubicBezTo>
                    <a:pt x="103" y="18"/>
                    <a:pt x="106" y="18"/>
                    <a:pt x="105" y="20"/>
                  </a:cubicBezTo>
                  <a:cubicBezTo>
                    <a:pt x="103" y="22"/>
                    <a:pt x="100" y="20"/>
                    <a:pt x="97" y="21"/>
                  </a:cubicBezTo>
                  <a:cubicBezTo>
                    <a:pt x="94" y="22"/>
                    <a:pt x="89" y="23"/>
                    <a:pt x="87" y="26"/>
                  </a:cubicBezTo>
                  <a:cubicBezTo>
                    <a:pt x="85" y="28"/>
                    <a:pt x="86" y="32"/>
                    <a:pt x="88" y="34"/>
                  </a:cubicBezTo>
                  <a:cubicBezTo>
                    <a:pt x="90" y="36"/>
                    <a:pt x="95" y="33"/>
                    <a:pt x="97" y="34"/>
                  </a:cubicBezTo>
                  <a:cubicBezTo>
                    <a:pt x="99" y="36"/>
                    <a:pt x="97" y="39"/>
                    <a:pt x="98" y="41"/>
                  </a:cubicBezTo>
                  <a:cubicBezTo>
                    <a:pt x="100" y="43"/>
                    <a:pt x="104" y="41"/>
                    <a:pt x="105" y="44"/>
                  </a:cubicBezTo>
                  <a:cubicBezTo>
                    <a:pt x="107" y="47"/>
                    <a:pt x="107" y="52"/>
                    <a:pt x="107" y="55"/>
                  </a:cubicBezTo>
                  <a:cubicBezTo>
                    <a:pt x="107" y="58"/>
                    <a:pt x="105" y="60"/>
                    <a:pt x="104" y="62"/>
                  </a:cubicBezTo>
                  <a:cubicBezTo>
                    <a:pt x="103" y="63"/>
                    <a:pt x="101" y="60"/>
                    <a:pt x="100" y="63"/>
                  </a:cubicBezTo>
                  <a:cubicBezTo>
                    <a:pt x="99" y="65"/>
                    <a:pt x="101" y="70"/>
                    <a:pt x="101" y="73"/>
                  </a:cubicBezTo>
                  <a:cubicBezTo>
                    <a:pt x="100" y="75"/>
                    <a:pt x="100" y="76"/>
                    <a:pt x="97" y="77"/>
                  </a:cubicBezTo>
                  <a:cubicBezTo>
                    <a:pt x="94" y="78"/>
                    <a:pt x="85" y="78"/>
                    <a:pt x="82" y="80"/>
                  </a:cubicBezTo>
                  <a:cubicBezTo>
                    <a:pt x="79" y="82"/>
                    <a:pt x="79" y="84"/>
                    <a:pt x="81" y="86"/>
                  </a:cubicBezTo>
                  <a:cubicBezTo>
                    <a:pt x="83" y="88"/>
                    <a:pt x="89" y="87"/>
                    <a:pt x="91" y="89"/>
                  </a:cubicBezTo>
                  <a:cubicBezTo>
                    <a:pt x="94" y="90"/>
                    <a:pt x="95" y="92"/>
                    <a:pt x="94" y="94"/>
                  </a:cubicBezTo>
                  <a:cubicBezTo>
                    <a:pt x="92" y="95"/>
                    <a:pt x="88" y="93"/>
                    <a:pt x="87" y="95"/>
                  </a:cubicBezTo>
                  <a:cubicBezTo>
                    <a:pt x="85" y="97"/>
                    <a:pt x="87" y="101"/>
                    <a:pt x="85" y="103"/>
                  </a:cubicBezTo>
                  <a:cubicBezTo>
                    <a:pt x="83" y="105"/>
                    <a:pt x="78" y="103"/>
                    <a:pt x="77" y="106"/>
                  </a:cubicBezTo>
                  <a:cubicBezTo>
                    <a:pt x="75" y="108"/>
                    <a:pt x="76" y="113"/>
                    <a:pt x="77" y="115"/>
                  </a:cubicBezTo>
                  <a:cubicBezTo>
                    <a:pt x="79" y="117"/>
                    <a:pt x="83" y="114"/>
                    <a:pt x="85" y="115"/>
                  </a:cubicBezTo>
                  <a:cubicBezTo>
                    <a:pt x="88" y="116"/>
                    <a:pt x="90" y="117"/>
                    <a:pt x="91" y="119"/>
                  </a:cubicBezTo>
                  <a:cubicBezTo>
                    <a:pt x="92" y="121"/>
                    <a:pt x="92" y="124"/>
                    <a:pt x="90" y="126"/>
                  </a:cubicBezTo>
                  <a:cubicBezTo>
                    <a:pt x="89" y="128"/>
                    <a:pt x="85" y="128"/>
                    <a:pt x="83" y="130"/>
                  </a:cubicBezTo>
                  <a:cubicBezTo>
                    <a:pt x="81" y="132"/>
                    <a:pt x="78" y="135"/>
                    <a:pt x="77" y="138"/>
                  </a:cubicBezTo>
                  <a:cubicBezTo>
                    <a:pt x="76" y="141"/>
                    <a:pt x="79" y="146"/>
                    <a:pt x="76" y="148"/>
                  </a:cubicBezTo>
                  <a:cubicBezTo>
                    <a:pt x="73" y="150"/>
                    <a:pt x="68" y="147"/>
                    <a:pt x="65" y="147"/>
                  </a:cubicBezTo>
                  <a:cubicBezTo>
                    <a:pt x="62" y="148"/>
                    <a:pt x="62" y="149"/>
                    <a:pt x="62" y="151"/>
                  </a:cubicBezTo>
                  <a:cubicBezTo>
                    <a:pt x="62" y="153"/>
                    <a:pt x="64" y="153"/>
                    <a:pt x="66" y="154"/>
                  </a:cubicBezTo>
                  <a:cubicBezTo>
                    <a:pt x="67" y="156"/>
                    <a:pt x="73" y="157"/>
                    <a:pt x="69" y="160"/>
                  </a:cubicBezTo>
                  <a:cubicBezTo>
                    <a:pt x="67" y="163"/>
                    <a:pt x="64" y="167"/>
                    <a:pt x="58" y="17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 rot="21439583">
              <a:off x="3356637" y="5584272"/>
              <a:ext cx="720080" cy="480213"/>
            </a:xfrm>
            <a:custGeom>
              <a:avLst/>
              <a:gdLst/>
              <a:ahLst/>
              <a:cxnLst>
                <a:cxn ang="0">
                  <a:pos x="46" y="101"/>
                </a:cxn>
                <a:cxn ang="0">
                  <a:pos x="41" y="97"/>
                </a:cxn>
                <a:cxn ang="0">
                  <a:pos x="35" y="93"/>
                </a:cxn>
                <a:cxn ang="0">
                  <a:pos x="28" y="92"/>
                </a:cxn>
                <a:cxn ang="0">
                  <a:pos x="26" y="87"/>
                </a:cxn>
                <a:cxn ang="0">
                  <a:pos x="19" y="80"/>
                </a:cxn>
                <a:cxn ang="0">
                  <a:pos x="10" y="78"/>
                </a:cxn>
                <a:cxn ang="0">
                  <a:pos x="10" y="73"/>
                </a:cxn>
                <a:cxn ang="0">
                  <a:pos x="4" y="70"/>
                </a:cxn>
                <a:cxn ang="0">
                  <a:pos x="0" y="61"/>
                </a:cxn>
                <a:cxn ang="0">
                  <a:pos x="1" y="57"/>
                </a:cxn>
                <a:cxn ang="0">
                  <a:pos x="10" y="49"/>
                </a:cxn>
                <a:cxn ang="0">
                  <a:pos x="19" y="49"/>
                </a:cxn>
                <a:cxn ang="0">
                  <a:pos x="35" y="49"/>
                </a:cxn>
                <a:cxn ang="0">
                  <a:pos x="36" y="43"/>
                </a:cxn>
                <a:cxn ang="0">
                  <a:pos x="44" y="43"/>
                </a:cxn>
                <a:cxn ang="0">
                  <a:pos x="50" y="39"/>
                </a:cxn>
                <a:cxn ang="0">
                  <a:pos x="57" y="32"/>
                </a:cxn>
                <a:cxn ang="0">
                  <a:pos x="66" y="37"/>
                </a:cxn>
                <a:cxn ang="0">
                  <a:pos x="66" y="31"/>
                </a:cxn>
                <a:cxn ang="0">
                  <a:pos x="74" y="31"/>
                </a:cxn>
                <a:cxn ang="0">
                  <a:pos x="76" y="25"/>
                </a:cxn>
                <a:cxn ang="0">
                  <a:pos x="84" y="24"/>
                </a:cxn>
                <a:cxn ang="0">
                  <a:pos x="87" y="17"/>
                </a:cxn>
                <a:cxn ang="0">
                  <a:pos x="93" y="15"/>
                </a:cxn>
                <a:cxn ang="0">
                  <a:pos x="101" y="9"/>
                </a:cxn>
                <a:cxn ang="0">
                  <a:pos x="109" y="5"/>
                </a:cxn>
                <a:cxn ang="0">
                  <a:pos x="109" y="0"/>
                </a:cxn>
                <a:cxn ang="0">
                  <a:pos x="114" y="9"/>
                </a:cxn>
                <a:cxn ang="0">
                  <a:pos x="120" y="9"/>
                </a:cxn>
                <a:cxn ang="0">
                  <a:pos x="123" y="13"/>
                </a:cxn>
                <a:cxn ang="0">
                  <a:pos x="118" y="17"/>
                </a:cxn>
                <a:cxn ang="0">
                  <a:pos x="122" y="20"/>
                </a:cxn>
                <a:cxn ang="0">
                  <a:pos x="127" y="22"/>
                </a:cxn>
                <a:cxn ang="0">
                  <a:pos x="128" y="28"/>
                </a:cxn>
                <a:cxn ang="0">
                  <a:pos x="126" y="36"/>
                </a:cxn>
                <a:cxn ang="0">
                  <a:pos x="119" y="38"/>
                </a:cxn>
                <a:cxn ang="0">
                  <a:pos x="119" y="46"/>
                </a:cxn>
                <a:cxn ang="0">
                  <a:pos x="112" y="43"/>
                </a:cxn>
                <a:cxn ang="0">
                  <a:pos x="110" y="49"/>
                </a:cxn>
                <a:cxn ang="0">
                  <a:pos x="97" y="48"/>
                </a:cxn>
                <a:cxn ang="0">
                  <a:pos x="99" y="59"/>
                </a:cxn>
                <a:cxn ang="0">
                  <a:pos x="87" y="58"/>
                </a:cxn>
                <a:cxn ang="0">
                  <a:pos x="88" y="73"/>
                </a:cxn>
                <a:cxn ang="0">
                  <a:pos x="78" y="72"/>
                </a:cxn>
                <a:cxn ang="0">
                  <a:pos x="66" y="70"/>
                </a:cxn>
                <a:cxn ang="0">
                  <a:pos x="59" y="72"/>
                </a:cxn>
                <a:cxn ang="0">
                  <a:pos x="49" y="80"/>
                </a:cxn>
                <a:cxn ang="0">
                  <a:pos x="42" y="86"/>
                </a:cxn>
                <a:cxn ang="0">
                  <a:pos x="46" y="101"/>
                </a:cxn>
              </a:cxnLst>
              <a:rect l="0" t="0" r="r" b="b"/>
              <a:pathLst>
                <a:path w="129" h="101">
                  <a:moveTo>
                    <a:pt x="46" y="101"/>
                  </a:moveTo>
                  <a:cubicBezTo>
                    <a:pt x="44" y="99"/>
                    <a:pt x="42" y="98"/>
                    <a:pt x="41" y="97"/>
                  </a:cubicBezTo>
                  <a:cubicBezTo>
                    <a:pt x="38" y="95"/>
                    <a:pt x="37" y="94"/>
                    <a:pt x="35" y="93"/>
                  </a:cubicBezTo>
                  <a:cubicBezTo>
                    <a:pt x="32" y="92"/>
                    <a:pt x="29" y="93"/>
                    <a:pt x="28" y="92"/>
                  </a:cubicBezTo>
                  <a:cubicBezTo>
                    <a:pt x="26" y="91"/>
                    <a:pt x="28" y="89"/>
                    <a:pt x="26" y="87"/>
                  </a:cubicBezTo>
                  <a:cubicBezTo>
                    <a:pt x="25" y="85"/>
                    <a:pt x="21" y="82"/>
                    <a:pt x="19" y="80"/>
                  </a:cubicBezTo>
                  <a:cubicBezTo>
                    <a:pt x="16" y="79"/>
                    <a:pt x="12" y="79"/>
                    <a:pt x="10" y="78"/>
                  </a:cubicBezTo>
                  <a:cubicBezTo>
                    <a:pt x="9" y="76"/>
                    <a:pt x="12" y="74"/>
                    <a:pt x="10" y="73"/>
                  </a:cubicBezTo>
                  <a:cubicBezTo>
                    <a:pt x="9" y="71"/>
                    <a:pt x="6" y="72"/>
                    <a:pt x="4" y="70"/>
                  </a:cubicBezTo>
                  <a:cubicBezTo>
                    <a:pt x="3" y="68"/>
                    <a:pt x="0" y="65"/>
                    <a:pt x="0" y="61"/>
                  </a:cubicBezTo>
                  <a:cubicBezTo>
                    <a:pt x="0" y="60"/>
                    <a:pt x="1" y="58"/>
                    <a:pt x="1" y="57"/>
                  </a:cubicBezTo>
                  <a:cubicBezTo>
                    <a:pt x="5" y="54"/>
                    <a:pt x="8" y="51"/>
                    <a:pt x="10" y="49"/>
                  </a:cubicBezTo>
                  <a:cubicBezTo>
                    <a:pt x="13" y="49"/>
                    <a:pt x="16" y="49"/>
                    <a:pt x="19" y="49"/>
                  </a:cubicBezTo>
                  <a:cubicBezTo>
                    <a:pt x="24" y="49"/>
                    <a:pt x="31" y="51"/>
                    <a:pt x="35" y="49"/>
                  </a:cubicBezTo>
                  <a:cubicBezTo>
                    <a:pt x="38" y="48"/>
                    <a:pt x="34" y="44"/>
                    <a:pt x="36" y="43"/>
                  </a:cubicBezTo>
                  <a:cubicBezTo>
                    <a:pt x="38" y="42"/>
                    <a:pt x="42" y="44"/>
                    <a:pt x="44" y="43"/>
                  </a:cubicBezTo>
                  <a:cubicBezTo>
                    <a:pt x="47" y="43"/>
                    <a:pt x="48" y="41"/>
                    <a:pt x="50" y="39"/>
                  </a:cubicBezTo>
                  <a:cubicBezTo>
                    <a:pt x="52" y="37"/>
                    <a:pt x="54" y="32"/>
                    <a:pt x="57" y="32"/>
                  </a:cubicBezTo>
                  <a:cubicBezTo>
                    <a:pt x="60" y="32"/>
                    <a:pt x="63" y="38"/>
                    <a:pt x="66" y="37"/>
                  </a:cubicBezTo>
                  <a:cubicBezTo>
                    <a:pt x="68" y="37"/>
                    <a:pt x="64" y="32"/>
                    <a:pt x="66" y="31"/>
                  </a:cubicBezTo>
                  <a:cubicBezTo>
                    <a:pt x="68" y="29"/>
                    <a:pt x="72" y="33"/>
                    <a:pt x="74" y="31"/>
                  </a:cubicBezTo>
                  <a:cubicBezTo>
                    <a:pt x="76" y="30"/>
                    <a:pt x="74" y="26"/>
                    <a:pt x="76" y="25"/>
                  </a:cubicBezTo>
                  <a:cubicBezTo>
                    <a:pt x="78" y="23"/>
                    <a:pt x="81" y="25"/>
                    <a:pt x="84" y="24"/>
                  </a:cubicBezTo>
                  <a:cubicBezTo>
                    <a:pt x="86" y="22"/>
                    <a:pt x="86" y="19"/>
                    <a:pt x="87" y="17"/>
                  </a:cubicBezTo>
                  <a:cubicBezTo>
                    <a:pt x="89" y="16"/>
                    <a:pt x="91" y="17"/>
                    <a:pt x="93" y="15"/>
                  </a:cubicBezTo>
                  <a:cubicBezTo>
                    <a:pt x="96" y="14"/>
                    <a:pt x="98" y="11"/>
                    <a:pt x="101" y="9"/>
                  </a:cubicBezTo>
                  <a:cubicBezTo>
                    <a:pt x="103" y="7"/>
                    <a:pt x="107" y="7"/>
                    <a:pt x="109" y="5"/>
                  </a:cubicBezTo>
                  <a:cubicBezTo>
                    <a:pt x="110" y="4"/>
                    <a:pt x="109" y="2"/>
                    <a:pt x="109" y="0"/>
                  </a:cubicBezTo>
                  <a:cubicBezTo>
                    <a:pt x="111" y="4"/>
                    <a:pt x="112" y="8"/>
                    <a:pt x="114" y="9"/>
                  </a:cubicBezTo>
                  <a:cubicBezTo>
                    <a:pt x="118" y="12"/>
                    <a:pt x="118" y="9"/>
                    <a:pt x="120" y="9"/>
                  </a:cubicBezTo>
                  <a:cubicBezTo>
                    <a:pt x="121" y="10"/>
                    <a:pt x="123" y="11"/>
                    <a:pt x="123" y="13"/>
                  </a:cubicBezTo>
                  <a:cubicBezTo>
                    <a:pt x="122" y="14"/>
                    <a:pt x="118" y="15"/>
                    <a:pt x="118" y="17"/>
                  </a:cubicBezTo>
                  <a:cubicBezTo>
                    <a:pt x="118" y="19"/>
                    <a:pt x="120" y="19"/>
                    <a:pt x="122" y="20"/>
                  </a:cubicBezTo>
                  <a:cubicBezTo>
                    <a:pt x="123" y="21"/>
                    <a:pt x="126" y="21"/>
                    <a:pt x="127" y="22"/>
                  </a:cubicBezTo>
                  <a:cubicBezTo>
                    <a:pt x="128" y="24"/>
                    <a:pt x="129" y="26"/>
                    <a:pt x="128" y="28"/>
                  </a:cubicBezTo>
                  <a:cubicBezTo>
                    <a:pt x="128" y="30"/>
                    <a:pt x="128" y="34"/>
                    <a:pt x="126" y="36"/>
                  </a:cubicBezTo>
                  <a:cubicBezTo>
                    <a:pt x="124" y="38"/>
                    <a:pt x="120" y="36"/>
                    <a:pt x="119" y="38"/>
                  </a:cubicBezTo>
                  <a:cubicBezTo>
                    <a:pt x="118" y="40"/>
                    <a:pt x="121" y="44"/>
                    <a:pt x="119" y="46"/>
                  </a:cubicBezTo>
                  <a:cubicBezTo>
                    <a:pt x="117" y="47"/>
                    <a:pt x="114" y="43"/>
                    <a:pt x="112" y="43"/>
                  </a:cubicBezTo>
                  <a:cubicBezTo>
                    <a:pt x="110" y="44"/>
                    <a:pt x="113" y="48"/>
                    <a:pt x="110" y="49"/>
                  </a:cubicBezTo>
                  <a:cubicBezTo>
                    <a:pt x="107" y="49"/>
                    <a:pt x="100" y="45"/>
                    <a:pt x="97" y="48"/>
                  </a:cubicBezTo>
                  <a:cubicBezTo>
                    <a:pt x="94" y="50"/>
                    <a:pt x="102" y="56"/>
                    <a:pt x="99" y="59"/>
                  </a:cubicBezTo>
                  <a:cubicBezTo>
                    <a:pt x="96" y="62"/>
                    <a:pt x="90" y="55"/>
                    <a:pt x="87" y="58"/>
                  </a:cubicBezTo>
                  <a:cubicBezTo>
                    <a:pt x="84" y="62"/>
                    <a:pt x="90" y="69"/>
                    <a:pt x="88" y="73"/>
                  </a:cubicBezTo>
                  <a:cubicBezTo>
                    <a:pt x="86" y="76"/>
                    <a:pt x="82" y="72"/>
                    <a:pt x="78" y="72"/>
                  </a:cubicBezTo>
                  <a:cubicBezTo>
                    <a:pt x="75" y="72"/>
                    <a:pt x="69" y="70"/>
                    <a:pt x="66" y="70"/>
                  </a:cubicBezTo>
                  <a:cubicBezTo>
                    <a:pt x="62" y="70"/>
                    <a:pt x="62" y="70"/>
                    <a:pt x="59" y="72"/>
                  </a:cubicBezTo>
                  <a:cubicBezTo>
                    <a:pt x="56" y="74"/>
                    <a:pt x="52" y="77"/>
                    <a:pt x="49" y="80"/>
                  </a:cubicBezTo>
                  <a:cubicBezTo>
                    <a:pt x="46" y="82"/>
                    <a:pt x="43" y="80"/>
                    <a:pt x="42" y="86"/>
                  </a:cubicBezTo>
                  <a:cubicBezTo>
                    <a:pt x="41" y="89"/>
                    <a:pt x="44" y="95"/>
                    <a:pt x="46" y="10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 rot="21439583">
              <a:off x="3597639" y="5802540"/>
              <a:ext cx="702080" cy="461483"/>
            </a:xfrm>
            <a:custGeom>
              <a:avLst/>
              <a:gdLst/>
              <a:ahLst/>
              <a:cxnLst>
                <a:cxn ang="0">
                  <a:pos x="57" y="94"/>
                </a:cxn>
                <a:cxn ang="0">
                  <a:pos x="53" y="91"/>
                </a:cxn>
                <a:cxn ang="0">
                  <a:pos x="49" y="96"/>
                </a:cxn>
                <a:cxn ang="0">
                  <a:pos x="42" y="95"/>
                </a:cxn>
                <a:cxn ang="0">
                  <a:pos x="41" y="85"/>
                </a:cxn>
                <a:cxn ang="0">
                  <a:pos x="32" y="81"/>
                </a:cxn>
                <a:cxn ang="0">
                  <a:pos x="28" y="73"/>
                </a:cxn>
                <a:cxn ang="0">
                  <a:pos x="18" y="65"/>
                </a:cxn>
                <a:cxn ang="0">
                  <a:pos x="14" y="59"/>
                </a:cxn>
                <a:cxn ang="0">
                  <a:pos x="2" y="49"/>
                </a:cxn>
                <a:cxn ang="0">
                  <a:pos x="5" y="52"/>
                </a:cxn>
                <a:cxn ang="0">
                  <a:pos x="1" y="37"/>
                </a:cxn>
                <a:cxn ang="0">
                  <a:pos x="8" y="31"/>
                </a:cxn>
                <a:cxn ang="0">
                  <a:pos x="18" y="23"/>
                </a:cxn>
                <a:cxn ang="0">
                  <a:pos x="25" y="21"/>
                </a:cxn>
                <a:cxn ang="0">
                  <a:pos x="37" y="23"/>
                </a:cxn>
                <a:cxn ang="0">
                  <a:pos x="47" y="24"/>
                </a:cxn>
                <a:cxn ang="0">
                  <a:pos x="46" y="9"/>
                </a:cxn>
                <a:cxn ang="0">
                  <a:pos x="58" y="10"/>
                </a:cxn>
                <a:cxn ang="0">
                  <a:pos x="68" y="15"/>
                </a:cxn>
                <a:cxn ang="0">
                  <a:pos x="76" y="26"/>
                </a:cxn>
                <a:cxn ang="0">
                  <a:pos x="87" y="25"/>
                </a:cxn>
                <a:cxn ang="0">
                  <a:pos x="93" y="16"/>
                </a:cxn>
                <a:cxn ang="0">
                  <a:pos x="96" y="5"/>
                </a:cxn>
                <a:cxn ang="0">
                  <a:pos x="106" y="9"/>
                </a:cxn>
                <a:cxn ang="0">
                  <a:pos x="110" y="3"/>
                </a:cxn>
                <a:cxn ang="0">
                  <a:pos x="123" y="0"/>
                </a:cxn>
                <a:cxn ang="0">
                  <a:pos x="125" y="6"/>
                </a:cxn>
                <a:cxn ang="0">
                  <a:pos x="120" y="11"/>
                </a:cxn>
                <a:cxn ang="0">
                  <a:pos x="123" y="32"/>
                </a:cxn>
                <a:cxn ang="0">
                  <a:pos x="116" y="39"/>
                </a:cxn>
                <a:cxn ang="0">
                  <a:pos x="107" y="39"/>
                </a:cxn>
                <a:cxn ang="0">
                  <a:pos x="101" y="45"/>
                </a:cxn>
                <a:cxn ang="0">
                  <a:pos x="99" y="56"/>
                </a:cxn>
                <a:cxn ang="0">
                  <a:pos x="93" y="56"/>
                </a:cxn>
                <a:cxn ang="0">
                  <a:pos x="94" y="66"/>
                </a:cxn>
                <a:cxn ang="0">
                  <a:pos x="88" y="68"/>
                </a:cxn>
                <a:cxn ang="0">
                  <a:pos x="86" y="80"/>
                </a:cxn>
                <a:cxn ang="0">
                  <a:pos x="72" y="85"/>
                </a:cxn>
                <a:cxn ang="0">
                  <a:pos x="70" y="91"/>
                </a:cxn>
                <a:cxn ang="0">
                  <a:pos x="57" y="94"/>
                </a:cxn>
              </a:cxnLst>
              <a:rect l="0" t="0" r="r" b="b"/>
              <a:pathLst>
                <a:path w="126" h="97">
                  <a:moveTo>
                    <a:pt x="57" y="94"/>
                  </a:moveTo>
                  <a:cubicBezTo>
                    <a:pt x="54" y="90"/>
                    <a:pt x="55" y="91"/>
                    <a:pt x="53" y="91"/>
                  </a:cubicBezTo>
                  <a:cubicBezTo>
                    <a:pt x="51" y="92"/>
                    <a:pt x="51" y="95"/>
                    <a:pt x="49" y="96"/>
                  </a:cubicBezTo>
                  <a:cubicBezTo>
                    <a:pt x="46" y="97"/>
                    <a:pt x="43" y="97"/>
                    <a:pt x="42" y="95"/>
                  </a:cubicBezTo>
                  <a:cubicBezTo>
                    <a:pt x="40" y="93"/>
                    <a:pt x="43" y="88"/>
                    <a:pt x="41" y="85"/>
                  </a:cubicBezTo>
                  <a:cubicBezTo>
                    <a:pt x="39" y="82"/>
                    <a:pt x="35" y="83"/>
                    <a:pt x="32" y="81"/>
                  </a:cubicBezTo>
                  <a:cubicBezTo>
                    <a:pt x="30" y="79"/>
                    <a:pt x="30" y="76"/>
                    <a:pt x="28" y="73"/>
                  </a:cubicBezTo>
                  <a:cubicBezTo>
                    <a:pt x="25" y="71"/>
                    <a:pt x="20" y="68"/>
                    <a:pt x="18" y="65"/>
                  </a:cubicBezTo>
                  <a:cubicBezTo>
                    <a:pt x="16" y="63"/>
                    <a:pt x="17" y="62"/>
                    <a:pt x="14" y="59"/>
                  </a:cubicBezTo>
                  <a:cubicBezTo>
                    <a:pt x="12" y="57"/>
                    <a:pt x="5" y="52"/>
                    <a:pt x="2" y="49"/>
                  </a:cubicBezTo>
                  <a:cubicBezTo>
                    <a:pt x="3" y="50"/>
                    <a:pt x="4" y="51"/>
                    <a:pt x="5" y="52"/>
                  </a:cubicBezTo>
                  <a:cubicBezTo>
                    <a:pt x="3" y="46"/>
                    <a:pt x="0" y="40"/>
                    <a:pt x="1" y="37"/>
                  </a:cubicBezTo>
                  <a:cubicBezTo>
                    <a:pt x="2" y="31"/>
                    <a:pt x="5" y="33"/>
                    <a:pt x="8" y="31"/>
                  </a:cubicBezTo>
                  <a:cubicBezTo>
                    <a:pt x="11" y="28"/>
                    <a:pt x="15" y="25"/>
                    <a:pt x="18" y="23"/>
                  </a:cubicBezTo>
                  <a:cubicBezTo>
                    <a:pt x="21" y="21"/>
                    <a:pt x="21" y="21"/>
                    <a:pt x="25" y="21"/>
                  </a:cubicBezTo>
                  <a:cubicBezTo>
                    <a:pt x="28" y="21"/>
                    <a:pt x="34" y="23"/>
                    <a:pt x="37" y="23"/>
                  </a:cubicBezTo>
                  <a:cubicBezTo>
                    <a:pt x="41" y="23"/>
                    <a:pt x="45" y="27"/>
                    <a:pt x="47" y="24"/>
                  </a:cubicBezTo>
                  <a:cubicBezTo>
                    <a:pt x="49" y="20"/>
                    <a:pt x="43" y="13"/>
                    <a:pt x="46" y="9"/>
                  </a:cubicBezTo>
                  <a:cubicBezTo>
                    <a:pt x="49" y="6"/>
                    <a:pt x="55" y="13"/>
                    <a:pt x="58" y="10"/>
                  </a:cubicBezTo>
                  <a:cubicBezTo>
                    <a:pt x="62" y="12"/>
                    <a:pt x="65" y="13"/>
                    <a:pt x="68" y="15"/>
                  </a:cubicBezTo>
                  <a:cubicBezTo>
                    <a:pt x="71" y="18"/>
                    <a:pt x="73" y="24"/>
                    <a:pt x="76" y="26"/>
                  </a:cubicBezTo>
                  <a:cubicBezTo>
                    <a:pt x="80" y="27"/>
                    <a:pt x="84" y="27"/>
                    <a:pt x="87" y="25"/>
                  </a:cubicBezTo>
                  <a:cubicBezTo>
                    <a:pt x="91" y="23"/>
                    <a:pt x="92" y="19"/>
                    <a:pt x="93" y="16"/>
                  </a:cubicBezTo>
                  <a:cubicBezTo>
                    <a:pt x="95" y="12"/>
                    <a:pt x="93" y="7"/>
                    <a:pt x="96" y="5"/>
                  </a:cubicBezTo>
                  <a:cubicBezTo>
                    <a:pt x="100" y="3"/>
                    <a:pt x="103" y="10"/>
                    <a:pt x="106" y="9"/>
                  </a:cubicBezTo>
                  <a:cubicBezTo>
                    <a:pt x="109" y="9"/>
                    <a:pt x="107" y="5"/>
                    <a:pt x="110" y="3"/>
                  </a:cubicBezTo>
                  <a:cubicBezTo>
                    <a:pt x="114" y="1"/>
                    <a:pt x="120" y="0"/>
                    <a:pt x="123" y="0"/>
                  </a:cubicBezTo>
                  <a:cubicBezTo>
                    <a:pt x="126" y="1"/>
                    <a:pt x="126" y="4"/>
                    <a:pt x="125" y="6"/>
                  </a:cubicBezTo>
                  <a:cubicBezTo>
                    <a:pt x="124" y="8"/>
                    <a:pt x="120" y="7"/>
                    <a:pt x="120" y="11"/>
                  </a:cubicBezTo>
                  <a:cubicBezTo>
                    <a:pt x="120" y="16"/>
                    <a:pt x="124" y="27"/>
                    <a:pt x="123" y="32"/>
                  </a:cubicBezTo>
                  <a:cubicBezTo>
                    <a:pt x="122" y="37"/>
                    <a:pt x="119" y="38"/>
                    <a:pt x="116" y="39"/>
                  </a:cubicBezTo>
                  <a:cubicBezTo>
                    <a:pt x="113" y="40"/>
                    <a:pt x="109" y="38"/>
                    <a:pt x="107" y="39"/>
                  </a:cubicBezTo>
                  <a:cubicBezTo>
                    <a:pt x="104" y="40"/>
                    <a:pt x="102" y="42"/>
                    <a:pt x="101" y="45"/>
                  </a:cubicBezTo>
                  <a:cubicBezTo>
                    <a:pt x="99" y="48"/>
                    <a:pt x="101" y="53"/>
                    <a:pt x="99" y="56"/>
                  </a:cubicBezTo>
                  <a:cubicBezTo>
                    <a:pt x="98" y="58"/>
                    <a:pt x="94" y="53"/>
                    <a:pt x="93" y="56"/>
                  </a:cubicBezTo>
                  <a:cubicBezTo>
                    <a:pt x="91" y="58"/>
                    <a:pt x="95" y="64"/>
                    <a:pt x="94" y="66"/>
                  </a:cubicBezTo>
                  <a:cubicBezTo>
                    <a:pt x="93" y="69"/>
                    <a:pt x="90" y="66"/>
                    <a:pt x="88" y="68"/>
                  </a:cubicBezTo>
                  <a:cubicBezTo>
                    <a:pt x="87" y="71"/>
                    <a:pt x="89" y="77"/>
                    <a:pt x="86" y="80"/>
                  </a:cubicBezTo>
                  <a:cubicBezTo>
                    <a:pt x="83" y="83"/>
                    <a:pt x="75" y="83"/>
                    <a:pt x="72" y="85"/>
                  </a:cubicBezTo>
                  <a:cubicBezTo>
                    <a:pt x="69" y="87"/>
                    <a:pt x="73" y="89"/>
                    <a:pt x="70" y="91"/>
                  </a:cubicBezTo>
                  <a:cubicBezTo>
                    <a:pt x="67" y="92"/>
                    <a:pt x="65" y="89"/>
                    <a:pt x="57" y="94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 rot="21439583">
              <a:off x="3921662" y="5939955"/>
              <a:ext cx="492055" cy="475105"/>
            </a:xfrm>
            <a:custGeom>
              <a:avLst/>
              <a:gdLst/>
              <a:ahLst/>
              <a:cxnLst>
                <a:cxn ang="0">
                  <a:pos x="18" y="84"/>
                </a:cxn>
                <a:cxn ang="0">
                  <a:pos x="15" y="82"/>
                </a:cxn>
                <a:cxn ang="0">
                  <a:pos x="0" y="64"/>
                </a:cxn>
                <a:cxn ang="0">
                  <a:pos x="13" y="61"/>
                </a:cxn>
                <a:cxn ang="0">
                  <a:pos x="15" y="55"/>
                </a:cxn>
                <a:cxn ang="0">
                  <a:pos x="29" y="50"/>
                </a:cxn>
                <a:cxn ang="0">
                  <a:pos x="31" y="38"/>
                </a:cxn>
                <a:cxn ang="0">
                  <a:pos x="37" y="36"/>
                </a:cxn>
                <a:cxn ang="0">
                  <a:pos x="36" y="26"/>
                </a:cxn>
                <a:cxn ang="0">
                  <a:pos x="42" y="26"/>
                </a:cxn>
                <a:cxn ang="0">
                  <a:pos x="44" y="15"/>
                </a:cxn>
                <a:cxn ang="0">
                  <a:pos x="50" y="9"/>
                </a:cxn>
                <a:cxn ang="0">
                  <a:pos x="59" y="9"/>
                </a:cxn>
                <a:cxn ang="0">
                  <a:pos x="66" y="2"/>
                </a:cxn>
                <a:cxn ang="0">
                  <a:pos x="66" y="0"/>
                </a:cxn>
                <a:cxn ang="0">
                  <a:pos x="73" y="2"/>
                </a:cxn>
                <a:cxn ang="0">
                  <a:pos x="80" y="7"/>
                </a:cxn>
                <a:cxn ang="0">
                  <a:pos x="81" y="18"/>
                </a:cxn>
                <a:cxn ang="0">
                  <a:pos x="86" y="24"/>
                </a:cxn>
                <a:cxn ang="0">
                  <a:pos x="88" y="30"/>
                </a:cxn>
                <a:cxn ang="0">
                  <a:pos x="86" y="37"/>
                </a:cxn>
                <a:cxn ang="0">
                  <a:pos x="80" y="47"/>
                </a:cxn>
                <a:cxn ang="0">
                  <a:pos x="73" y="49"/>
                </a:cxn>
                <a:cxn ang="0">
                  <a:pos x="64" y="52"/>
                </a:cxn>
                <a:cxn ang="0">
                  <a:pos x="55" y="56"/>
                </a:cxn>
                <a:cxn ang="0">
                  <a:pos x="53" y="62"/>
                </a:cxn>
                <a:cxn ang="0">
                  <a:pos x="70" y="62"/>
                </a:cxn>
                <a:cxn ang="0">
                  <a:pos x="71" y="68"/>
                </a:cxn>
                <a:cxn ang="0">
                  <a:pos x="78" y="70"/>
                </a:cxn>
                <a:cxn ang="0">
                  <a:pos x="74" y="77"/>
                </a:cxn>
                <a:cxn ang="0">
                  <a:pos x="67" y="84"/>
                </a:cxn>
                <a:cxn ang="0">
                  <a:pos x="66" y="90"/>
                </a:cxn>
                <a:cxn ang="0">
                  <a:pos x="65" y="98"/>
                </a:cxn>
                <a:cxn ang="0">
                  <a:pos x="57" y="96"/>
                </a:cxn>
                <a:cxn ang="0">
                  <a:pos x="50" y="92"/>
                </a:cxn>
                <a:cxn ang="0">
                  <a:pos x="42" y="90"/>
                </a:cxn>
                <a:cxn ang="0">
                  <a:pos x="35" y="89"/>
                </a:cxn>
                <a:cxn ang="0">
                  <a:pos x="29" y="82"/>
                </a:cxn>
                <a:cxn ang="0">
                  <a:pos x="18" y="84"/>
                </a:cxn>
              </a:cxnLst>
              <a:rect l="0" t="0" r="r" b="b"/>
              <a:pathLst>
                <a:path w="88" h="100">
                  <a:moveTo>
                    <a:pt x="18" y="84"/>
                  </a:moveTo>
                  <a:cubicBezTo>
                    <a:pt x="17" y="84"/>
                    <a:pt x="16" y="83"/>
                    <a:pt x="15" y="82"/>
                  </a:cubicBezTo>
                  <a:cubicBezTo>
                    <a:pt x="10" y="77"/>
                    <a:pt x="4" y="67"/>
                    <a:pt x="0" y="64"/>
                  </a:cubicBezTo>
                  <a:cubicBezTo>
                    <a:pt x="8" y="59"/>
                    <a:pt x="10" y="62"/>
                    <a:pt x="13" y="61"/>
                  </a:cubicBezTo>
                  <a:cubicBezTo>
                    <a:pt x="16" y="59"/>
                    <a:pt x="12" y="57"/>
                    <a:pt x="15" y="55"/>
                  </a:cubicBezTo>
                  <a:cubicBezTo>
                    <a:pt x="18" y="53"/>
                    <a:pt x="26" y="53"/>
                    <a:pt x="29" y="50"/>
                  </a:cubicBezTo>
                  <a:cubicBezTo>
                    <a:pt x="32" y="47"/>
                    <a:pt x="30" y="41"/>
                    <a:pt x="31" y="38"/>
                  </a:cubicBezTo>
                  <a:cubicBezTo>
                    <a:pt x="33" y="36"/>
                    <a:pt x="36" y="39"/>
                    <a:pt x="37" y="36"/>
                  </a:cubicBezTo>
                  <a:cubicBezTo>
                    <a:pt x="38" y="34"/>
                    <a:pt x="34" y="28"/>
                    <a:pt x="36" y="26"/>
                  </a:cubicBezTo>
                  <a:cubicBezTo>
                    <a:pt x="37" y="23"/>
                    <a:pt x="41" y="28"/>
                    <a:pt x="42" y="26"/>
                  </a:cubicBezTo>
                  <a:cubicBezTo>
                    <a:pt x="44" y="23"/>
                    <a:pt x="42" y="18"/>
                    <a:pt x="44" y="15"/>
                  </a:cubicBezTo>
                  <a:cubicBezTo>
                    <a:pt x="45" y="12"/>
                    <a:pt x="47" y="10"/>
                    <a:pt x="50" y="9"/>
                  </a:cubicBezTo>
                  <a:cubicBezTo>
                    <a:pt x="52" y="8"/>
                    <a:pt x="56" y="10"/>
                    <a:pt x="59" y="9"/>
                  </a:cubicBezTo>
                  <a:cubicBezTo>
                    <a:pt x="62" y="8"/>
                    <a:pt x="65" y="7"/>
                    <a:pt x="66" y="2"/>
                  </a:cubicBezTo>
                  <a:cubicBezTo>
                    <a:pt x="66" y="1"/>
                    <a:pt x="66" y="1"/>
                    <a:pt x="66" y="0"/>
                  </a:cubicBezTo>
                  <a:cubicBezTo>
                    <a:pt x="70" y="0"/>
                    <a:pt x="71" y="1"/>
                    <a:pt x="73" y="2"/>
                  </a:cubicBezTo>
                  <a:cubicBezTo>
                    <a:pt x="76" y="3"/>
                    <a:pt x="78" y="4"/>
                    <a:pt x="80" y="7"/>
                  </a:cubicBezTo>
                  <a:cubicBezTo>
                    <a:pt x="81" y="10"/>
                    <a:pt x="80" y="15"/>
                    <a:pt x="81" y="18"/>
                  </a:cubicBezTo>
                  <a:cubicBezTo>
                    <a:pt x="82" y="21"/>
                    <a:pt x="84" y="22"/>
                    <a:pt x="86" y="24"/>
                  </a:cubicBezTo>
                  <a:cubicBezTo>
                    <a:pt x="87" y="26"/>
                    <a:pt x="88" y="27"/>
                    <a:pt x="88" y="30"/>
                  </a:cubicBezTo>
                  <a:cubicBezTo>
                    <a:pt x="88" y="32"/>
                    <a:pt x="87" y="35"/>
                    <a:pt x="86" y="37"/>
                  </a:cubicBezTo>
                  <a:cubicBezTo>
                    <a:pt x="85" y="40"/>
                    <a:pt x="83" y="45"/>
                    <a:pt x="80" y="47"/>
                  </a:cubicBezTo>
                  <a:cubicBezTo>
                    <a:pt x="78" y="49"/>
                    <a:pt x="75" y="48"/>
                    <a:pt x="73" y="49"/>
                  </a:cubicBezTo>
                  <a:cubicBezTo>
                    <a:pt x="70" y="50"/>
                    <a:pt x="67" y="50"/>
                    <a:pt x="64" y="52"/>
                  </a:cubicBezTo>
                  <a:cubicBezTo>
                    <a:pt x="61" y="53"/>
                    <a:pt x="57" y="54"/>
                    <a:pt x="55" y="56"/>
                  </a:cubicBezTo>
                  <a:cubicBezTo>
                    <a:pt x="53" y="58"/>
                    <a:pt x="50" y="60"/>
                    <a:pt x="53" y="62"/>
                  </a:cubicBezTo>
                  <a:cubicBezTo>
                    <a:pt x="57" y="63"/>
                    <a:pt x="67" y="61"/>
                    <a:pt x="70" y="62"/>
                  </a:cubicBezTo>
                  <a:cubicBezTo>
                    <a:pt x="74" y="64"/>
                    <a:pt x="69" y="67"/>
                    <a:pt x="71" y="68"/>
                  </a:cubicBezTo>
                  <a:cubicBezTo>
                    <a:pt x="72" y="70"/>
                    <a:pt x="77" y="68"/>
                    <a:pt x="78" y="70"/>
                  </a:cubicBezTo>
                  <a:cubicBezTo>
                    <a:pt x="79" y="73"/>
                    <a:pt x="75" y="75"/>
                    <a:pt x="74" y="77"/>
                  </a:cubicBezTo>
                  <a:cubicBezTo>
                    <a:pt x="72" y="79"/>
                    <a:pt x="68" y="82"/>
                    <a:pt x="67" y="84"/>
                  </a:cubicBezTo>
                  <a:cubicBezTo>
                    <a:pt x="66" y="86"/>
                    <a:pt x="67" y="88"/>
                    <a:pt x="66" y="90"/>
                  </a:cubicBezTo>
                  <a:cubicBezTo>
                    <a:pt x="66" y="92"/>
                    <a:pt x="67" y="97"/>
                    <a:pt x="65" y="98"/>
                  </a:cubicBezTo>
                  <a:cubicBezTo>
                    <a:pt x="63" y="100"/>
                    <a:pt x="60" y="97"/>
                    <a:pt x="57" y="96"/>
                  </a:cubicBezTo>
                  <a:cubicBezTo>
                    <a:pt x="55" y="95"/>
                    <a:pt x="53" y="93"/>
                    <a:pt x="50" y="92"/>
                  </a:cubicBezTo>
                  <a:cubicBezTo>
                    <a:pt x="48" y="91"/>
                    <a:pt x="45" y="91"/>
                    <a:pt x="42" y="90"/>
                  </a:cubicBezTo>
                  <a:cubicBezTo>
                    <a:pt x="40" y="90"/>
                    <a:pt x="37" y="90"/>
                    <a:pt x="35" y="89"/>
                  </a:cubicBezTo>
                  <a:cubicBezTo>
                    <a:pt x="32" y="87"/>
                    <a:pt x="36" y="83"/>
                    <a:pt x="29" y="82"/>
                  </a:cubicBezTo>
                  <a:cubicBezTo>
                    <a:pt x="26" y="82"/>
                    <a:pt x="22" y="83"/>
                    <a:pt x="18" y="84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 rot="21439583">
              <a:off x="4291160" y="6194790"/>
              <a:ext cx="252028" cy="231592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12" y="8"/>
                </a:cxn>
                <a:cxn ang="0">
                  <a:pos x="19" y="1"/>
                </a:cxn>
                <a:cxn ang="0">
                  <a:pos x="21" y="0"/>
                </a:cxn>
                <a:cxn ang="0">
                  <a:pos x="25" y="5"/>
                </a:cxn>
                <a:cxn ang="0">
                  <a:pos x="33" y="8"/>
                </a:cxn>
                <a:cxn ang="0">
                  <a:pos x="35" y="16"/>
                </a:cxn>
                <a:cxn ang="0">
                  <a:pos x="44" y="21"/>
                </a:cxn>
                <a:cxn ang="0">
                  <a:pos x="42" y="34"/>
                </a:cxn>
                <a:cxn ang="0">
                  <a:pos x="35" y="37"/>
                </a:cxn>
                <a:cxn ang="0">
                  <a:pos x="37" y="49"/>
                </a:cxn>
                <a:cxn ang="0">
                  <a:pos x="34" y="48"/>
                </a:cxn>
                <a:cxn ang="0">
                  <a:pos x="19" y="48"/>
                </a:cxn>
                <a:cxn ang="0">
                  <a:pos x="8" y="47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2" y="27"/>
                </a:cxn>
                <a:cxn ang="0">
                  <a:pos x="9" y="20"/>
                </a:cxn>
                <a:cxn ang="0">
                  <a:pos x="13" y="13"/>
                </a:cxn>
                <a:cxn ang="0">
                  <a:pos x="6" y="11"/>
                </a:cxn>
                <a:cxn ang="0">
                  <a:pos x="5" y="11"/>
                </a:cxn>
              </a:cxnLst>
              <a:rect l="0" t="0" r="r" b="b"/>
              <a:pathLst>
                <a:path w="45" h="49">
                  <a:moveTo>
                    <a:pt x="5" y="11"/>
                  </a:moveTo>
                  <a:cubicBezTo>
                    <a:pt x="8" y="10"/>
                    <a:pt x="10" y="9"/>
                    <a:pt x="12" y="8"/>
                  </a:cubicBezTo>
                  <a:cubicBezTo>
                    <a:pt x="17" y="5"/>
                    <a:pt x="15" y="3"/>
                    <a:pt x="19" y="1"/>
                  </a:cubicBezTo>
                  <a:cubicBezTo>
                    <a:pt x="19" y="1"/>
                    <a:pt x="20" y="1"/>
                    <a:pt x="21" y="0"/>
                  </a:cubicBezTo>
                  <a:cubicBezTo>
                    <a:pt x="22" y="2"/>
                    <a:pt x="23" y="4"/>
                    <a:pt x="25" y="5"/>
                  </a:cubicBezTo>
                  <a:cubicBezTo>
                    <a:pt x="28" y="7"/>
                    <a:pt x="31" y="6"/>
                    <a:pt x="33" y="8"/>
                  </a:cubicBezTo>
                  <a:cubicBezTo>
                    <a:pt x="35" y="10"/>
                    <a:pt x="34" y="14"/>
                    <a:pt x="35" y="16"/>
                  </a:cubicBezTo>
                  <a:cubicBezTo>
                    <a:pt x="37" y="19"/>
                    <a:pt x="42" y="18"/>
                    <a:pt x="44" y="21"/>
                  </a:cubicBezTo>
                  <a:cubicBezTo>
                    <a:pt x="45" y="25"/>
                    <a:pt x="44" y="31"/>
                    <a:pt x="42" y="34"/>
                  </a:cubicBezTo>
                  <a:cubicBezTo>
                    <a:pt x="41" y="37"/>
                    <a:pt x="37" y="33"/>
                    <a:pt x="35" y="37"/>
                  </a:cubicBezTo>
                  <a:cubicBezTo>
                    <a:pt x="34" y="39"/>
                    <a:pt x="38" y="45"/>
                    <a:pt x="37" y="49"/>
                  </a:cubicBezTo>
                  <a:cubicBezTo>
                    <a:pt x="36" y="49"/>
                    <a:pt x="35" y="48"/>
                    <a:pt x="34" y="48"/>
                  </a:cubicBezTo>
                  <a:cubicBezTo>
                    <a:pt x="20" y="47"/>
                    <a:pt x="24" y="48"/>
                    <a:pt x="19" y="48"/>
                  </a:cubicBezTo>
                  <a:cubicBezTo>
                    <a:pt x="15" y="47"/>
                    <a:pt x="11" y="48"/>
                    <a:pt x="8" y="47"/>
                  </a:cubicBezTo>
                  <a:cubicBezTo>
                    <a:pt x="4" y="46"/>
                    <a:pt x="4" y="45"/>
                    <a:pt x="0" y="41"/>
                  </a:cubicBezTo>
                  <a:cubicBezTo>
                    <a:pt x="2" y="40"/>
                    <a:pt x="1" y="35"/>
                    <a:pt x="1" y="33"/>
                  </a:cubicBezTo>
                  <a:cubicBezTo>
                    <a:pt x="2" y="31"/>
                    <a:pt x="1" y="29"/>
                    <a:pt x="2" y="27"/>
                  </a:cubicBezTo>
                  <a:cubicBezTo>
                    <a:pt x="3" y="25"/>
                    <a:pt x="7" y="22"/>
                    <a:pt x="9" y="20"/>
                  </a:cubicBezTo>
                  <a:cubicBezTo>
                    <a:pt x="10" y="18"/>
                    <a:pt x="14" y="16"/>
                    <a:pt x="13" y="13"/>
                  </a:cubicBezTo>
                  <a:cubicBezTo>
                    <a:pt x="12" y="11"/>
                    <a:pt x="7" y="13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 rot="21439583">
              <a:off x="4037849" y="6311047"/>
              <a:ext cx="860096" cy="405286"/>
            </a:xfrm>
            <a:custGeom>
              <a:avLst/>
              <a:gdLst/>
              <a:ahLst/>
              <a:cxnLst>
                <a:cxn ang="0">
                  <a:pos x="154" y="30"/>
                </a:cxn>
                <a:cxn ang="0">
                  <a:pos x="142" y="32"/>
                </a:cxn>
                <a:cxn ang="0">
                  <a:pos x="126" y="33"/>
                </a:cxn>
                <a:cxn ang="0">
                  <a:pos x="58" y="32"/>
                </a:cxn>
                <a:cxn ang="0">
                  <a:pos x="114" y="58"/>
                </a:cxn>
                <a:cxn ang="0">
                  <a:pos x="116" y="64"/>
                </a:cxn>
                <a:cxn ang="0">
                  <a:pos x="113" y="72"/>
                </a:cxn>
                <a:cxn ang="0">
                  <a:pos x="88" y="72"/>
                </a:cxn>
                <a:cxn ang="0">
                  <a:pos x="87" y="78"/>
                </a:cxn>
                <a:cxn ang="0">
                  <a:pos x="80" y="78"/>
                </a:cxn>
                <a:cxn ang="0">
                  <a:pos x="76" y="84"/>
                </a:cxn>
                <a:cxn ang="0">
                  <a:pos x="67" y="82"/>
                </a:cxn>
                <a:cxn ang="0">
                  <a:pos x="65" y="74"/>
                </a:cxn>
                <a:cxn ang="0">
                  <a:pos x="63" y="55"/>
                </a:cxn>
                <a:cxn ang="0">
                  <a:pos x="43" y="57"/>
                </a:cxn>
                <a:cxn ang="0">
                  <a:pos x="33" y="49"/>
                </a:cxn>
                <a:cxn ang="0">
                  <a:pos x="34" y="26"/>
                </a:cxn>
                <a:cxn ang="0">
                  <a:pos x="29" y="17"/>
                </a:cxn>
                <a:cxn ang="0">
                  <a:pos x="18" y="15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2" y="0"/>
                </a:cxn>
                <a:cxn ang="0">
                  <a:pos x="18" y="7"/>
                </a:cxn>
                <a:cxn ang="0">
                  <a:pos x="25" y="8"/>
                </a:cxn>
                <a:cxn ang="0">
                  <a:pos x="33" y="10"/>
                </a:cxn>
                <a:cxn ang="0">
                  <a:pos x="40" y="14"/>
                </a:cxn>
                <a:cxn ang="0">
                  <a:pos x="48" y="16"/>
                </a:cxn>
                <a:cxn ang="0">
                  <a:pos x="56" y="22"/>
                </a:cxn>
                <a:cxn ang="0">
                  <a:pos x="67" y="23"/>
                </a:cxn>
                <a:cxn ang="0">
                  <a:pos x="82" y="23"/>
                </a:cxn>
                <a:cxn ang="0">
                  <a:pos x="154" y="30"/>
                </a:cxn>
              </a:cxnLst>
              <a:rect l="0" t="0" r="r" b="b"/>
              <a:pathLst>
                <a:path w="154" h="85">
                  <a:moveTo>
                    <a:pt x="154" y="30"/>
                  </a:moveTo>
                  <a:cubicBezTo>
                    <a:pt x="150" y="31"/>
                    <a:pt x="147" y="31"/>
                    <a:pt x="142" y="32"/>
                  </a:cubicBezTo>
                  <a:cubicBezTo>
                    <a:pt x="138" y="34"/>
                    <a:pt x="131" y="32"/>
                    <a:pt x="126" y="33"/>
                  </a:cubicBezTo>
                  <a:cubicBezTo>
                    <a:pt x="122" y="34"/>
                    <a:pt x="69" y="32"/>
                    <a:pt x="58" y="32"/>
                  </a:cubicBezTo>
                  <a:cubicBezTo>
                    <a:pt x="60" y="49"/>
                    <a:pt x="114" y="54"/>
                    <a:pt x="114" y="58"/>
                  </a:cubicBezTo>
                  <a:cubicBezTo>
                    <a:pt x="114" y="62"/>
                    <a:pt x="116" y="62"/>
                    <a:pt x="116" y="64"/>
                  </a:cubicBezTo>
                  <a:cubicBezTo>
                    <a:pt x="116" y="67"/>
                    <a:pt x="119" y="70"/>
                    <a:pt x="113" y="72"/>
                  </a:cubicBezTo>
                  <a:cubicBezTo>
                    <a:pt x="108" y="73"/>
                    <a:pt x="93" y="71"/>
                    <a:pt x="88" y="72"/>
                  </a:cubicBezTo>
                  <a:cubicBezTo>
                    <a:pt x="83" y="73"/>
                    <a:pt x="89" y="76"/>
                    <a:pt x="87" y="78"/>
                  </a:cubicBezTo>
                  <a:cubicBezTo>
                    <a:pt x="85" y="79"/>
                    <a:pt x="82" y="76"/>
                    <a:pt x="80" y="78"/>
                  </a:cubicBezTo>
                  <a:cubicBezTo>
                    <a:pt x="77" y="79"/>
                    <a:pt x="79" y="83"/>
                    <a:pt x="76" y="84"/>
                  </a:cubicBezTo>
                  <a:cubicBezTo>
                    <a:pt x="74" y="85"/>
                    <a:pt x="69" y="84"/>
                    <a:pt x="67" y="82"/>
                  </a:cubicBezTo>
                  <a:cubicBezTo>
                    <a:pt x="65" y="80"/>
                    <a:pt x="65" y="79"/>
                    <a:pt x="65" y="74"/>
                  </a:cubicBezTo>
                  <a:cubicBezTo>
                    <a:pt x="64" y="70"/>
                    <a:pt x="69" y="60"/>
                    <a:pt x="63" y="55"/>
                  </a:cubicBezTo>
                  <a:cubicBezTo>
                    <a:pt x="58" y="51"/>
                    <a:pt x="48" y="58"/>
                    <a:pt x="43" y="57"/>
                  </a:cubicBezTo>
                  <a:cubicBezTo>
                    <a:pt x="38" y="56"/>
                    <a:pt x="35" y="54"/>
                    <a:pt x="33" y="49"/>
                  </a:cubicBezTo>
                  <a:cubicBezTo>
                    <a:pt x="32" y="43"/>
                    <a:pt x="35" y="31"/>
                    <a:pt x="34" y="26"/>
                  </a:cubicBezTo>
                  <a:cubicBezTo>
                    <a:pt x="34" y="20"/>
                    <a:pt x="32" y="19"/>
                    <a:pt x="29" y="17"/>
                  </a:cubicBezTo>
                  <a:cubicBezTo>
                    <a:pt x="26" y="15"/>
                    <a:pt x="23" y="18"/>
                    <a:pt x="18" y="15"/>
                  </a:cubicBezTo>
                  <a:cubicBezTo>
                    <a:pt x="13" y="12"/>
                    <a:pt x="5" y="7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9" y="1"/>
                    <a:pt x="15" y="5"/>
                    <a:pt x="18" y="7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8" y="9"/>
                    <a:pt x="31" y="9"/>
                    <a:pt x="33" y="10"/>
                  </a:cubicBezTo>
                  <a:cubicBezTo>
                    <a:pt x="36" y="11"/>
                    <a:pt x="38" y="13"/>
                    <a:pt x="40" y="14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52" y="20"/>
                    <a:pt x="52" y="21"/>
                    <a:pt x="56" y="22"/>
                  </a:cubicBezTo>
                  <a:cubicBezTo>
                    <a:pt x="59" y="23"/>
                    <a:pt x="63" y="22"/>
                    <a:pt x="67" y="23"/>
                  </a:cubicBezTo>
                  <a:cubicBezTo>
                    <a:pt x="72" y="23"/>
                    <a:pt x="68" y="22"/>
                    <a:pt x="82" y="23"/>
                  </a:cubicBezTo>
                  <a:cubicBezTo>
                    <a:pt x="97" y="25"/>
                    <a:pt x="140" y="25"/>
                    <a:pt x="154" y="3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 rot="21439583">
              <a:off x="3440681" y="5018483"/>
              <a:ext cx="586066" cy="618146"/>
            </a:xfrm>
            <a:custGeom>
              <a:avLst/>
              <a:gdLst/>
              <a:ahLst/>
              <a:cxnLst>
                <a:cxn ang="0">
                  <a:pos x="16" y="130"/>
                </a:cxn>
                <a:cxn ang="0">
                  <a:pos x="24" y="128"/>
                </a:cxn>
                <a:cxn ang="0">
                  <a:pos x="24" y="122"/>
                </a:cxn>
                <a:cxn ang="0">
                  <a:pos x="28" y="120"/>
                </a:cxn>
                <a:cxn ang="0">
                  <a:pos x="28" y="109"/>
                </a:cxn>
                <a:cxn ang="0">
                  <a:pos x="44" y="106"/>
                </a:cxn>
                <a:cxn ang="0">
                  <a:pos x="49" y="102"/>
                </a:cxn>
                <a:cxn ang="0">
                  <a:pos x="61" y="102"/>
                </a:cxn>
                <a:cxn ang="0">
                  <a:pos x="69" y="95"/>
                </a:cxn>
                <a:cxn ang="0">
                  <a:pos x="73" y="86"/>
                </a:cxn>
                <a:cxn ang="0">
                  <a:pos x="81" y="84"/>
                </a:cxn>
                <a:cxn ang="0">
                  <a:pos x="84" y="78"/>
                </a:cxn>
                <a:cxn ang="0">
                  <a:pos x="83" y="71"/>
                </a:cxn>
                <a:cxn ang="0">
                  <a:pos x="89" y="65"/>
                </a:cxn>
                <a:cxn ang="0">
                  <a:pos x="101" y="65"/>
                </a:cxn>
                <a:cxn ang="0">
                  <a:pos x="100" y="53"/>
                </a:cxn>
                <a:cxn ang="0">
                  <a:pos x="101" y="46"/>
                </a:cxn>
                <a:cxn ang="0">
                  <a:pos x="104" y="39"/>
                </a:cxn>
                <a:cxn ang="0">
                  <a:pos x="105" y="23"/>
                </a:cxn>
                <a:cxn ang="0">
                  <a:pos x="103" y="22"/>
                </a:cxn>
                <a:cxn ang="0">
                  <a:pos x="98" y="13"/>
                </a:cxn>
                <a:cxn ang="0">
                  <a:pos x="88" y="13"/>
                </a:cxn>
                <a:cxn ang="0">
                  <a:pos x="82" y="1"/>
                </a:cxn>
                <a:cxn ang="0">
                  <a:pos x="75" y="6"/>
                </a:cxn>
                <a:cxn ang="0">
                  <a:pos x="58" y="3"/>
                </a:cxn>
                <a:cxn ang="0">
                  <a:pos x="53" y="11"/>
                </a:cxn>
                <a:cxn ang="0">
                  <a:pos x="44" y="13"/>
                </a:cxn>
                <a:cxn ang="0">
                  <a:pos x="40" y="22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28" y="20"/>
                </a:cxn>
                <a:cxn ang="0">
                  <a:pos x="30" y="26"/>
                </a:cxn>
                <a:cxn ang="0">
                  <a:pos x="22" y="27"/>
                </a:cxn>
                <a:cxn ang="0">
                  <a:pos x="12" y="32"/>
                </a:cxn>
                <a:cxn ang="0">
                  <a:pos x="13" y="40"/>
                </a:cxn>
                <a:cxn ang="0">
                  <a:pos x="22" y="40"/>
                </a:cxn>
                <a:cxn ang="0">
                  <a:pos x="23" y="47"/>
                </a:cxn>
                <a:cxn ang="0">
                  <a:pos x="30" y="50"/>
                </a:cxn>
                <a:cxn ang="0">
                  <a:pos x="32" y="61"/>
                </a:cxn>
                <a:cxn ang="0">
                  <a:pos x="29" y="68"/>
                </a:cxn>
                <a:cxn ang="0">
                  <a:pos x="25" y="69"/>
                </a:cxn>
                <a:cxn ang="0">
                  <a:pos x="26" y="79"/>
                </a:cxn>
                <a:cxn ang="0">
                  <a:pos x="22" y="83"/>
                </a:cxn>
                <a:cxn ang="0">
                  <a:pos x="7" y="86"/>
                </a:cxn>
                <a:cxn ang="0">
                  <a:pos x="6" y="92"/>
                </a:cxn>
                <a:cxn ang="0">
                  <a:pos x="16" y="95"/>
                </a:cxn>
                <a:cxn ang="0">
                  <a:pos x="19" y="100"/>
                </a:cxn>
                <a:cxn ang="0">
                  <a:pos x="12" y="101"/>
                </a:cxn>
                <a:cxn ang="0">
                  <a:pos x="10" y="109"/>
                </a:cxn>
                <a:cxn ang="0">
                  <a:pos x="2" y="112"/>
                </a:cxn>
                <a:cxn ang="0">
                  <a:pos x="2" y="121"/>
                </a:cxn>
                <a:cxn ang="0">
                  <a:pos x="10" y="121"/>
                </a:cxn>
                <a:cxn ang="0">
                  <a:pos x="16" y="125"/>
                </a:cxn>
                <a:cxn ang="0">
                  <a:pos x="16" y="130"/>
                </a:cxn>
              </a:cxnLst>
              <a:rect l="0" t="0" r="r" b="b"/>
              <a:pathLst>
                <a:path w="105" h="130">
                  <a:moveTo>
                    <a:pt x="16" y="130"/>
                  </a:moveTo>
                  <a:cubicBezTo>
                    <a:pt x="20" y="129"/>
                    <a:pt x="22" y="128"/>
                    <a:pt x="24" y="128"/>
                  </a:cubicBezTo>
                  <a:cubicBezTo>
                    <a:pt x="33" y="127"/>
                    <a:pt x="23" y="123"/>
                    <a:pt x="24" y="122"/>
                  </a:cubicBezTo>
                  <a:cubicBezTo>
                    <a:pt x="25" y="120"/>
                    <a:pt x="27" y="122"/>
                    <a:pt x="28" y="120"/>
                  </a:cubicBezTo>
                  <a:cubicBezTo>
                    <a:pt x="29" y="117"/>
                    <a:pt x="25" y="111"/>
                    <a:pt x="28" y="109"/>
                  </a:cubicBezTo>
                  <a:cubicBezTo>
                    <a:pt x="32" y="106"/>
                    <a:pt x="41" y="107"/>
                    <a:pt x="44" y="106"/>
                  </a:cubicBezTo>
                  <a:cubicBezTo>
                    <a:pt x="48" y="105"/>
                    <a:pt x="46" y="103"/>
                    <a:pt x="49" y="102"/>
                  </a:cubicBezTo>
                  <a:cubicBezTo>
                    <a:pt x="52" y="102"/>
                    <a:pt x="58" y="103"/>
                    <a:pt x="61" y="102"/>
                  </a:cubicBezTo>
                  <a:cubicBezTo>
                    <a:pt x="65" y="101"/>
                    <a:pt x="67" y="98"/>
                    <a:pt x="69" y="95"/>
                  </a:cubicBezTo>
                  <a:cubicBezTo>
                    <a:pt x="70" y="92"/>
                    <a:pt x="71" y="88"/>
                    <a:pt x="73" y="86"/>
                  </a:cubicBezTo>
                  <a:cubicBezTo>
                    <a:pt x="75" y="84"/>
                    <a:pt x="79" y="86"/>
                    <a:pt x="81" y="84"/>
                  </a:cubicBezTo>
                  <a:cubicBezTo>
                    <a:pt x="83" y="83"/>
                    <a:pt x="84" y="80"/>
                    <a:pt x="84" y="78"/>
                  </a:cubicBezTo>
                  <a:cubicBezTo>
                    <a:pt x="85" y="76"/>
                    <a:pt x="82" y="73"/>
                    <a:pt x="83" y="71"/>
                  </a:cubicBezTo>
                  <a:cubicBezTo>
                    <a:pt x="84" y="68"/>
                    <a:pt x="86" y="66"/>
                    <a:pt x="89" y="65"/>
                  </a:cubicBezTo>
                  <a:cubicBezTo>
                    <a:pt x="92" y="64"/>
                    <a:pt x="98" y="68"/>
                    <a:pt x="101" y="65"/>
                  </a:cubicBezTo>
                  <a:cubicBezTo>
                    <a:pt x="104" y="62"/>
                    <a:pt x="100" y="56"/>
                    <a:pt x="100" y="53"/>
                  </a:cubicBezTo>
                  <a:cubicBezTo>
                    <a:pt x="100" y="50"/>
                    <a:pt x="100" y="49"/>
                    <a:pt x="101" y="46"/>
                  </a:cubicBezTo>
                  <a:cubicBezTo>
                    <a:pt x="101" y="44"/>
                    <a:pt x="103" y="43"/>
                    <a:pt x="104" y="39"/>
                  </a:cubicBezTo>
                  <a:cubicBezTo>
                    <a:pt x="105" y="35"/>
                    <a:pt x="105" y="29"/>
                    <a:pt x="105" y="23"/>
                  </a:cubicBezTo>
                  <a:cubicBezTo>
                    <a:pt x="104" y="23"/>
                    <a:pt x="104" y="23"/>
                    <a:pt x="103" y="22"/>
                  </a:cubicBezTo>
                  <a:cubicBezTo>
                    <a:pt x="101" y="21"/>
                    <a:pt x="101" y="15"/>
                    <a:pt x="98" y="13"/>
                  </a:cubicBezTo>
                  <a:cubicBezTo>
                    <a:pt x="95" y="11"/>
                    <a:pt x="91" y="15"/>
                    <a:pt x="88" y="13"/>
                  </a:cubicBezTo>
                  <a:cubicBezTo>
                    <a:pt x="85" y="11"/>
                    <a:pt x="85" y="3"/>
                    <a:pt x="82" y="1"/>
                  </a:cubicBezTo>
                  <a:cubicBezTo>
                    <a:pt x="79" y="0"/>
                    <a:pt x="79" y="6"/>
                    <a:pt x="75" y="6"/>
                  </a:cubicBezTo>
                  <a:cubicBezTo>
                    <a:pt x="71" y="6"/>
                    <a:pt x="63" y="5"/>
                    <a:pt x="58" y="3"/>
                  </a:cubicBezTo>
                  <a:cubicBezTo>
                    <a:pt x="57" y="3"/>
                    <a:pt x="56" y="9"/>
                    <a:pt x="53" y="11"/>
                  </a:cubicBezTo>
                  <a:cubicBezTo>
                    <a:pt x="51" y="12"/>
                    <a:pt x="46" y="10"/>
                    <a:pt x="44" y="13"/>
                  </a:cubicBezTo>
                  <a:cubicBezTo>
                    <a:pt x="41" y="16"/>
                    <a:pt x="43" y="20"/>
                    <a:pt x="40" y="22"/>
                  </a:cubicBezTo>
                  <a:cubicBezTo>
                    <a:pt x="37" y="24"/>
                    <a:pt x="33" y="17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7"/>
                    <a:pt x="28" y="18"/>
                    <a:pt x="28" y="20"/>
                  </a:cubicBezTo>
                  <a:cubicBezTo>
                    <a:pt x="28" y="24"/>
                    <a:pt x="31" y="24"/>
                    <a:pt x="30" y="26"/>
                  </a:cubicBezTo>
                  <a:cubicBezTo>
                    <a:pt x="28" y="28"/>
                    <a:pt x="25" y="26"/>
                    <a:pt x="22" y="27"/>
                  </a:cubicBezTo>
                  <a:cubicBezTo>
                    <a:pt x="19" y="28"/>
                    <a:pt x="14" y="29"/>
                    <a:pt x="12" y="32"/>
                  </a:cubicBezTo>
                  <a:cubicBezTo>
                    <a:pt x="10" y="34"/>
                    <a:pt x="11" y="38"/>
                    <a:pt x="13" y="40"/>
                  </a:cubicBezTo>
                  <a:cubicBezTo>
                    <a:pt x="15" y="42"/>
                    <a:pt x="20" y="39"/>
                    <a:pt x="22" y="40"/>
                  </a:cubicBezTo>
                  <a:cubicBezTo>
                    <a:pt x="24" y="42"/>
                    <a:pt x="22" y="45"/>
                    <a:pt x="23" y="47"/>
                  </a:cubicBezTo>
                  <a:cubicBezTo>
                    <a:pt x="25" y="49"/>
                    <a:pt x="29" y="47"/>
                    <a:pt x="30" y="50"/>
                  </a:cubicBezTo>
                  <a:cubicBezTo>
                    <a:pt x="32" y="53"/>
                    <a:pt x="32" y="58"/>
                    <a:pt x="32" y="61"/>
                  </a:cubicBezTo>
                  <a:cubicBezTo>
                    <a:pt x="32" y="64"/>
                    <a:pt x="30" y="66"/>
                    <a:pt x="29" y="68"/>
                  </a:cubicBezTo>
                  <a:cubicBezTo>
                    <a:pt x="28" y="69"/>
                    <a:pt x="26" y="66"/>
                    <a:pt x="25" y="69"/>
                  </a:cubicBezTo>
                  <a:cubicBezTo>
                    <a:pt x="24" y="71"/>
                    <a:pt x="26" y="76"/>
                    <a:pt x="26" y="79"/>
                  </a:cubicBezTo>
                  <a:cubicBezTo>
                    <a:pt x="25" y="81"/>
                    <a:pt x="25" y="82"/>
                    <a:pt x="22" y="83"/>
                  </a:cubicBezTo>
                  <a:cubicBezTo>
                    <a:pt x="19" y="84"/>
                    <a:pt x="10" y="84"/>
                    <a:pt x="7" y="86"/>
                  </a:cubicBezTo>
                  <a:cubicBezTo>
                    <a:pt x="4" y="88"/>
                    <a:pt x="4" y="90"/>
                    <a:pt x="6" y="92"/>
                  </a:cubicBezTo>
                  <a:cubicBezTo>
                    <a:pt x="8" y="94"/>
                    <a:pt x="14" y="93"/>
                    <a:pt x="16" y="95"/>
                  </a:cubicBezTo>
                  <a:cubicBezTo>
                    <a:pt x="19" y="96"/>
                    <a:pt x="20" y="98"/>
                    <a:pt x="19" y="100"/>
                  </a:cubicBezTo>
                  <a:cubicBezTo>
                    <a:pt x="17" y="101"/>
                    <a:pt x="13" y="99"/>
                    <a:pt x="12" y="101"/>
                  </a:cubicBezTo>
                  <a:cubicBezTo>
                    <a:pt x="10" y="103"/>
                    <a:pt x="12" y="107"/>
                    <a:pt x="10" y="109"/>
                  </a:cubicBezTo>
                  <a:cubicBezTo>
                    <a:pt x="8" y="111"/>
                    <a:pt x="3" y="109"/>
                    <a:pt x="2" y="112"/>
                  </a:cubicBezTo>
                  <a:cubicBezTo>
                    <a:pt x="0" y="114"/>
                    <a:pt x="1" y="119"/>
                    <a:pt x="2" y="121"/>
                  </a:cubicBezTo>
                  <a:cubicBezTo>
                    <a:pt x="4" y="123"/>
                    <a:pt x="8" y="120"/>
                    <a:pt x="10" y="121"/>
                  </a:cubicBezTo>
                  <a:cubicBezTo>
                    <a:pt x="13" y="122"/>
                    <a:pt x="15" y="123"/>
                    <a:pt x="16" y="125"/>
                  </a:cubicBezTo>
                  <a:cubicBezTo>
                    <a:pt x="17" y="127"/>
                    <a:pt x="17" y="128"/>
                    <a:pt x="16" y="13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 rot="21439583">
              <a:off x="3372991" y="5323442"/>
              <a:ext cx="688076" cy="502351"/>
            </a:xfrm>
            <a:custGeom>
              <a:avLst/>
              <a:gdLst/>
              <a:ahLst/>
              <a:cxnLst>
                <a:cxn ang="0">
                  <a:pos x="29" y="66"/>
                </a:cxn>
                <a:cxn ang="0">
                  <a:pos x="37" y="64"/>
                </a:cxn>
                <a:cxn ang="0">
                  <a:pos x="37" y="58"/>
                </a:cxn>
                <a:cxn ang="0">
                  <a:pos x="41" y="56"/>
                </a:cxn>
                <a:cxn ang="0">
                  <a:pos x="41" y="45"/>
                </a:cxn>
                <a:cxn ang="0">
                  <a:pos x="57" y="42"/>
                </a:cxn>
                <a:cxn ang="0">
                  <a:pos x="62" y="38"/>
                </a:cxn>
                <a:cxn ang="0">
                  <a:pos x="74" y="38"/>
                </a:cxn>
                <a:cxn ang="0">
                  <a:pos x="82" y="31"/>
                </a:cxn>
                <a:cxn ang="0">
                  <a:pos x="86" y="22"/>
                </a:cxn>
                <a:cxn ang="0">
                  <a:pos x="94" y="20"/>
                </a:cxn>
                <a:cxn ang="0">
                  <a:pos x="97" y="14"/>
                </a:cxn>
                <a:cxn ang="0">
                  <a:pos x="96" y="7"/>
                </a:cxn>
                <a:cxn ang="0">
                  <a:pos x="102" y="1"/>
                </a:cxn>
                <a:cxn ang="0">
                  <a:pos x="112" y="2"/>
                </a:cxn>
                <a:cxn ang="0">
                  <a:pos x="114" y="8"/>
                </a:cxn>
                <a:cxn ang="0">
                  <a:pos x="119" y="13"/>
                </a:cxn>
                <a:cxn ang="0">
                  <a:pos x="123" y="20"/>
                </a:cxn>
                <a:cxn ang="0">
                  <a:pos x="118" y="28"/>
                </a:cxn>
                <a:cxn ang="0">
                  <a:pos x="111" y="33"/>
                </a:cxn>
                <a:cxn ang="0">
                  <a:pos x="115" y="40"/>
                </a:cxn>
                <a:cxn ang="0">
                  <a:pos x="116" y="48"/>
                </a:cxn>
                <a:cxn ang="0">
                  <a:pos x="112" y="55"/>
                </a:cxn>
                <a:cxn ang="0">
                  <a:pos x="104" y="54"/>
                </a:cxn>
                <a:cxn ang="0">
                  <a:pos x="104" y="60"/>
                </a:cxn>
                <a:cxn ang="0">
                  <a:pos x="96" y="64"/>
                </a:cxn>
                <a:cxn ang="0">
                  <a:pos x="88" y="70"/>
                </a:cxn>
                <a:cxn ang="0">
                  <a:pos x="82" y="72"/>
                </a:cxn>
                <a:cxn ang="0">
                  <a:pos x="79" y="79"/>
                </a:cxn>
                <a:cxn ang="0">
                  <a:pos x="71" y="80"/>
                </a:cxn>
                <a:cxn ang="0">
                  <a:pos x="69" y="86"/>
                </a:cxn>
                <a:cxn ang="0">
                  <a:pos x="61" y="86"/>
                </a:cxn>
                <a:cxn ang="0">
                  <a:pos x="61" y="92"/>
                </a:cxn>
                <a:cxn ang="0">
                  <a:pos x="52" y="87"/>
                </a:cxn>
                <a:cxn ang="0">
                  <a:pos x="45" y="94"/>
                </a:cxn>
                <a:cxn ang="0">
                  <a:pos x="39" y="98"/>
                </a:cxn>
                <a:cxn ang="0">
                  <a:pos x="31" y="98"/>
                </a:cxn>
                <a:cxn ang="0">
                  <a:pos x="30" y="104"/>
                </a:cxn>
                <a:cxn ang="0">
                  <a:pos x="14" y="104"/>
                </a:cxn>
                <a:cxn ang="0">
                  <a:pos x="5" y="104"/>
                </a:cxn>
                <a:cxn ang="0">
                  <a:pos x="7" y="102"/>
                </a:cxn>
                <a:cxn ang="0">
                  <a:pos x="4" y="96"/>
                </a:cxn>
                <a:cxn ang="0">
                  <a:pos x="0" y="93"/>
                </a:cxn>
                <a:cxn ang="0">
                  <a:pos x="3" y="89"/>
                </a:cxn>
                <a:cxn ang="0">
                  <a:pos x="14" y="90"/>
                </a:cxn>
                <a:cxn ang="0">
                  <a:pos x="15" y="80"/>
                </a:cxn>
                <a:cxn ang="0">
                  <a:pos x="21" y="72"/>
                </a:cxn>
                <a:cxn ang="0">
                  <a:pos x="28" y="68"/>
                </a:cxn>
                <a:cxn ang="0">
                  <a:pos x="29" y="66"/>
                </a:cxn>
              </a:cxnLst>
              <a:rect l="0" t="0" r="r" b="b"/>
              <a:pathLst>
                <a:path w="123" h="106">
                  <a:moveTo>
                    <a:pt x="29" y="66"/>
                  </a:moveTo>
                  <a:cubicBezTo>
                    <a:pt x="33" y="65"/>
                    <a:pt x="35" y="64"/>
                    <a:pt x="37" y="64"/>
                  </a:cubicBezTo>
                  <a:cubicBezTo>
                    <a:pt x="46" y="63"/>
                    <a:pt x="36" y="59"/>
                    <a:pt x="37" y="58"/>
                  </a:cubicBezTo>
                  <a:cubicBezTo>
                    <a:pt x="38" y="56"/>
                    <a:pt x="40" y="58"/>
                    <a:pt x="41" y="56"/>
                  </a:cubicBezTo>
                  <a:cubicBezTo>
                    <a:pt x="42" y="53"/>
                    <a:pt x="38" y="47"/>
                    <a:pt x="41" y="45"/>
                  </a:cubicBezTo>
                  <a:cubicBezTo>
                    <a:pt x="45" y="42"/>
                    <a:pt x="54" y="43"/>
                    <a:pt x="57" y="42"/>
                  </a:cubicBezTo>
                  <a:cubicBezTo>
                    <a:pt x="61" y="41"/>
                    <a:pt x="59" y="39"/>
                    <a:pt x="62" y="38"/>
                  </a:cubicBezTo>
                  <a:cubicBezTo>
                    <a:pt x="65" y="38"/>
                    <a:pt x="71" y="39"/>
                    <a:pt x="74" y="38"/>
                  </a:cubicBezTo>
                  <a:cubicBezTo>
                    <a:pt x="78" y="37"/>
                    <a:pt x="80" y="34"/>
                    <a:pt x="82" y="31"/>
                  </a:cubicBezTo>
                  <a:cubicBezTo>
                    <a:pt x="83" y="28"/>
                    <a:pt x="84" y="24"/>
                    <a:pt x="86" y="22"/>
                  </a:cubicBezTo>
                  <a:cubicBezTo>
                    <a:pt x="88" y="20"/>
                    <a:pt x="92" y="22"/>
                    <a:pt x="94" y="20"/>
                  </a:cubicBezTo>
                  <a:cubicBezTo>
                    <a:pt x="96" y="19"/>
                    <a:pt x="97" y="16"/>
                    <a:pt x="97" y="14"/>
                  </a:cubicBezTo>
                  <a:cubicBezTo>
                    <a:pt x="98" y="12"/>
                    <a:pt x="95" y="9"/>
                    <a:pt x="96" y="7"/>
                  </a:cubicBezTo>
                  <a:cubicBezTo>
                    <a:pt x="97" y="4"/>
                    <a:pt x="99" y="2"/>
                    <a:pt x="102" y="1"/>
                  </a:cubicBezTo>
                  <a:cubicBezTo>
                    <a:pt x="105" y="0"/>
                    <a:pt x="109" y="2"/>
                    <a:pt x="112" y="2"/>
                  </a:cubicBezTo>
                  <a:cubicBezTo>
                    <a:pt x="113" y="4"/>
                    <a:pt x="113" y="7"/>
                    <a:pt x="114" y="8"/>
                  </a:cubicBezTo>
                  <a:cubicBezTo>
                    <a:pt x="116" y="12"/>
                    <a:pt x="118" y="10"/>
                    <a:pt x="119" y="13"/>
                  </a:cubicBezTo>
                  <a:cubicBezTo>
                    <a:pt x="121" y="15"/>
                    <a:pt x="123" y="17"/>
                    <a:pt x="123" y="20"/>
                  </a:cubicBezTo>
                  <a:cubicBezTo>
                    <a:pt x="122" y="23"/>
                    <a:pt x="120" y="26"/>
                    <a:pt x="118" y="28"/>
                  </a:cubicBezTo>
                  <a:cubicBezTo>
                    <a:pt x="116" y="30"/>
                    <a:pt x="112" y="30"/>
                    <a:pt x="111" y="33"/>
                  </a:cubicBezTo>
                  <a:cubicBezTo>
                    <a:pt x="110" y="35"/>
                    <a:pt x="114" y="37"/>
                    <a:pt x="115" y="40"/>
                  </a:cubicBezTo>
                  <a:cubicBezTo>
                    <a:pt x="116" y="42"/>
                    <a:pt x="116" y="45"/>
                    <a:pt x="116" y="48"/>
                  </a:cubicBezTo>
                  <a:cubicBezTo>
                    <a:pt x="115" y="51"/>
                    <a:pt x="114" y="54"/>
                    <a:pt x="112" y="55"/>
                  </a:cubicBezTo>
                  <a:cubicBezTo>
                    <a:pt x="110" y="56"/>
                    <a:pt x="106" y="53"/>
                    <a:pt x="104" y="54"/>
                  </a:cubicBezTo>
                  <a:cubicBezTo>
                    <a:pt x="102" y="55"/>
                    <a:pt x="105" y="58"/>
                    <a:pt x="104" y="60"/>
                  </a:cubicBezTo>
                  <a:cubicBezTo>
                    <a:pt x="102" y="62"/>
                    <a:pt x="98" y="62"/>
                    <a:pt x="96" y="64"/>
                  </a:cubicBezTo>
                  <a:cubicBezTo>
                    <a:pt x="93" y="66"/>
                    <a:pt x="91" y="69"/>
                    <a:pt x="88" y="70"/>
                  </a:cubicBezTo>
                  <a:cubicBezTo>
                    <a:pt x="86" y="72"/>
                    <a:pt x="84" y="71"/>
                    <a:pt x="82" y="72"/>
                  </a:cubicBezTo>
                  <a:cubicBezTo>
                    <a:pt x="81" y="74"/>
                    <a:pt x="81" y="77"/>
                    <a:pt x="79" y="79"/>
                  </a:cubicBezTo>
                  <a:cubicBezTo>
                    <a:pt x="76" y="80"/>
                    <a:pt x="73" y="78"/>
                    <a:pt x="71" y="80"/>
                  </a:cubicBezTo>
                  <a:cubicBezTo>
                    <a:pt x="69" y="81"/>
                    <a:pt x="71" y="85"/>
                    <a:pt x="69" y="86"/>
                  </a:cubicBezTo>
                  <a:cubicBezTo>
                    <a:pt x="67" y="88"/>
                    <a:pt x="63" y="84"/>
                    <a:pt x="61" y="86"/>
                  </a:cubicBezTo>
                  <a:cubicBezTo>
                    <a:pt x="59" y="87"/>
                    <a:pt x="63" y="92"/>
                    <a:pt x="61" y="92"/>
                  </a:cubicBezTo>
                  <a:cubicBezTo>
                    <a:pt x="58" y="93"/>
                    <a:pt x="55" y="87"/>
                    <a:pt x="52" y="87"/>
                  </a:cubicBezTo>
                  <a:cubicBezTo>
                    <a:pt x="49" y="87"/>
                    <a:pt x="47" y="92"/>
                    <a:pt x="45" y="94"/>
                  </a:cubicBezTo>
                  <a:cubicBezTo>
                    <a:pt x="43" y="96"/>
                    <a:pt x="42" y="98"/>
                    <a:pt x="39" y="98"/>
                  </a:cubicBezTo>
                  <a:cubicBezTo>
                    <a:pt x="37" y="99"/>
                    <a:pt x="33" y="97"/>
                    <a:pt x="31" y="98"/>
                  </a:cubicBezTo>
                  <a:cubicBezTo>
                    <a:pt x="29" y="99"/>
                    <a:pt x="33" y="103"/>
                    <a:pt x="30" y="104"/>
                  </a:cubicBezTo>
                  <a:cubicBezTo>
                    <a:pt x="26" y="106"/>
                    <a:pt x="19" y="104"/>
                    <a:pt x="14" y="104"/>
                  </a:cubicBezTo>
                  <a:cubicBezTo>
                    <a:pt x="11" y="104"/>
                    <a:pt x="8" y="104"/>
                    <a:pt x="5" y="104"/>
                  </a:cubicBezTo>
                  <a:cubicBezTo>
                    <a:pt x="6" y="103"/>
                    <a:pt x="7" y="103"/>
                    <a:pt x="7" y="102"/>
                  </a:cubicBezTo>
                  <a:cubicBezTo>
                    <a:pt x="11" y="99"/>
                    <a:pt x="5" y="98"/>
                    <a:pt x="4" y="96"/>
                  </a:cubicBezTo>
                  <a:cubicBezTo>
                    <a:pt x="2" y="95"/>
                    <a:pt x="0" y="95"/>
                    <a:pt x="0" y="93"/>
                  </a:cubicBezTo>
                  <a:cubicBezTo>
                    <a:pt x="0" y="91"/>
                    <a:pt x="0" y="90"/>
                    <a:pt x="3" y="89"/>
                  </a:cubicBezTo>
                  <a:cubicBezTo>
                    <a:pt x="6" y="89"/>
                    <a:pt x="11" y="92"/>
                    <a:pt x="14" y="90"/>
                  </a:cubicBezTo>
                  <a:cubicBezTo>
                    <a:pt x="17" y="88"/>
                    <a:pt x="14" y="83"/>
                    <a:pt x="15" y="80"/>
                  </a:cubicBezTo>
                  <a:cubicBezTo>
                    <a:pt x="16" y="77"/>
                    <a:pt x="19" y="74"/>
                    <a:pt x="21" y="72"/>
                  </a:cubicBezTo>
                  <a:cubicBezTo>
                    <a:pt x="23" y="70"/>
                    <a:pt x="27" y="70"/>
                    <a:pt x="28" y="68"/>
                  </a:cubicBezTo>
                  <a:cubicBezTo>
                    <a:pt x="29" y="67"/>
                    <a:pt x="29" y="67"/>
                    <a:pt x="29" y="66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 rot="21439583">
              <a:off x="3976641" y="4919451"/>
              <a:ext cx="296033" cy="664125"/>
            </a:xfrm>
            <a:custGeom>
              <a:avLst/>
              <a:gdLst/>
              <a:ahLst/>
              <a:cxnLst>
                <a:cxn ang="0">
                  <a:pos x="45" y="7"/>
                </a:cxn>
                <a:cxn ang="0">
                  <a:pos x="49" y="13"/>
                </a:cxn>
                <a:cxn ang="0">
                  <a:pos x="51" y="21"/>
                </a:cxn>
                <a:cxn ang="0">
                  <a:pos x="52" y="30"/>
                </a:cxn>
                <a:cxn ang="0">
                  <a:pos x="45" y="33"/>
                </a:cxn>
                <a:cxn ang="0">
                  <a:pos x="38" y="43"/>
                </a:cxn>
                <a:cxn ang="0">
                  <a:pos x="35" y="53"/>
                </a:cxn>
                <a:cxn ang="0">
                  <a:pos x="37" y="64"/>
                </a:cxn>
                <a:cxn ang="0">
                  <a:pos x="43" y="74"/>
                </a:cxn>
                <a:cxn ang="0">
                  <a:pos x="45" y="84"/>
                </a:cxn>
                <a:cxn ang="0">
                  <a:pos x="39" y="97"/>
                </a:cxn>
                <a:cxn ang="0">
                  <a:pos x="33" y="105"/>
                </a:cxn>
                <a:cxn ang="0">
                  <a:pos x="28" y="113"/>
                </a:cxn>
                <a:cxn ang="0">
                  <a:pos x="38" y="124"/>
                </a:cxn>
                <a:cxn ang="0">
                  <a:pos x="38" y="139"/>
                </a:cxn>
                <a:cxn ang="0">
                  <a:pos x="35" y="139"/>
                </a:cxn>
                <a:cxn ang="0">
                  <a:pos x="29" y="139"/>
                </a:cxn>
                <a:cxn ang="0">
                  <a:pos x="24" y="136"/>
                </a:cxn>
                <a:cxn ang="0">
                  <a:pos x="25" y="124"/>
                </a:cxn>
                <a:cxn ang="0">
                  <a:pos x="16" y="122"/>
                </a:cxn>
                <a:cxn ang="0">
                  <a:pos x="5" y="124"/>
                </a:cxn>
                <a:cxn ang="0">
                  <a:pos x="5" y="122"/>
                </a:cxn>
                <a:cxn ang="0">
                  <a:pos x="1" y="115"/>
                </a:cxn>
                <a:cxn ang="0">
                  <a:pos x="8" y="110"/>
                </a:cxn>
                <a:cxn ang="0">
                  <a:pos x="13" y="102"/>
                </a:cxn>
                <a:cxn ang="0">
                  <a:pos x="9" y="95"/>
                </a:cxn>
                <a:cxn ang="0">
                  <a:pos x="4" y="90"/>
                </a:cxn>
                <a:cxn ang="0">
                  <a:pos x="2" y="84"/>
                </a:cxn>
                <a:cxn ang="0">
                  <a:pos x="2" y="84"/>
                </a:cxn>
                <a:cxn ang="0">
                  <a:pos x="4" y="83"/>
                </a:cxn>
                <a:cxn ang="0">
                  <a:pos x="3" y="71"/>
                </a:cxn>
                <a:cxn ang="0">
                  <a:pos x="4" y="64"/>
                </a:cxn>
                <a:cxn ang="0">
                  <a:pos x="7" y="57"/>
                </a:cxn>
                <a:cxn ang="0">
                  <a:pos x="8" y="41"/>
                </a:cxn>
                <a:cxn ang="0">
                  <a:pos x="13" y="38"/>
                </a:cxn>
                <a:cxn ang="0">
                  <a:pos x="18" y="27"/>
                </a:cxn>
                <a:cxn ang="0">
                  <a:pos x="18" y="13"/>
                </a:cxn>
                <a:cxn ang="0">
                  <a:pos x="16" y="2"/>
                </a:cxn>
                <a:cxn ang="0">
                  <a:pos x="22" y="2"/>
                </a:cxn>
                <a:cxn ang="0">
                  <a:pos x="26" y="11"/>
                </a:cxn>
                <a:cxn ang="0">
                  <a:pos x="38" y="10"/>
                </a:cxn>
                <a:cxn ang="0">
                  <a:pos x="45" y="7"/>
                </a:cxn>
                <a:cxn ang="0">
                  <a:pos x="6" y="128"/>
                </a:cxn>
                <a:cxn ang="0">
                  <a:pos x="6" y="127"/>
                </a:cxn>
                <a:cxn ang="0">
                  <a:pos x="6" y="128"/>
                </a:cxn>
                <a:cxn ang="0">
                  <a:pos x="6" y="127"/>
                </a:cxn>
                <a:cxn ang="0">
                  <a:pos x="5" y="124"/>
                </a:cxn>
                <a:cxn ang="0">
                  <a:pos x="6" y="127"/>
                </a:cxn>
                <a:cxn ang="0">
                  <a:pos x="2" y="84"/>
                </a:cxn>
                <a:cxn ang="0">
                  <a:pos x="2" y="84"/>
                </a:cxn>
                <a:cxn ang="0">
                  <a:pos x="2" y="8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7" y="41"/>
                </a:cxn>
              </a:cxnLst>
              <a:rect l="0" t="0" r="r" b="b"/>
              <a:pathLst>
                <a:path w="53" h="140">
                  <a:moveTo>
                    <a:pt x="45" y="7"/>
                  </a:moveTo>
                  <a:cubicBezTo>
                    <a:pt x="47" y="9"/>
                    <a:pt x="48" y="12"/>
                    <a:pt x="49" y="13"/>
                  </a:cubicBezTo>
                  <a:cubicBezTo>
                    <a:pt x="53" y="20"/>
                    <a:pt x="51" y="19"/>
                    <a:pt x="51" y="21"/>
                  </a:cubicBezTo>
                  <a:cubicBezTo>
                    <a:pt x="52" y="24"/>
                    <a:pt x="53" y="28"/>
                    <a:pt x="52" y="30"/>
                  </a:cubicBezTo>
                  <a:cubicBezTo>
                    <a:pt x="50" y="33"/>
                    <a:pt x="47" y="30"/>
                    <a:pt x="45" y="33"/>
                  </a:cubicBezTo>
                  <a:cubicBezTo>
                    <a:pt x="42" y="35"/>
                    <a:pt x="39" y="41"/>
                    <a:pt x="38" y="43"/>
                  </a:cubicBezTo>
                  <a:cubicBezTo>
                    <a:pt x="37" y="45"/>
                    <a:pt x="35" y="51"/>
                    <a:pt x="35" y="53"/>
                  </a:cubicBezTo>
                  <a:cubicBezTo>
                    <a:pt x="35" y="55"/>
                    <a:pt x="36" y="63"/>
                    <a:pt x="37" y="64"/>
                  </a:cubicBezTo>
                  <a:cubicBezTo>
                    <a:pt x="38" y="66"/>
                    <a:pt x="42" y="70"/>
                    <a:pt x="43" y="74"/>
                  </a:cubicBezTo>
                  <a:cubicBezTo>
                    <a:pt x="45" y="77"/>
                    <a:pt x="45" y="80"/>
                    <a:pt x="45" y="84"/>
                  </a:cubicBezTo>
                  <a:cubicBezTo>
                    <a:pt x="44" y="88"/>
                    <a:pt x="41" y="94"/>
                    <a:pt x="39" y="97"/>
                  </a:cubicBezTo>
                  <a:cubicBezTo>
                    <a:pt x="37" y="101"/>
                    <a:pt x="35" y="102"/>
                    <a:pt x="33" y="105"/>
                  </a:cubicBezTo>
                  <a:cubicBezTo>
                    <a:pt x="31" y="107"/>
                    <a:pt x="27" y="109"/>
                    <a:pt x="28" y="113"/>
                  </a:cubicBezTo>
                  <a:cubicBezTo>
                    <a:pt x="29" y="117"/>
                    <a:pt x="36" y="119"/>
                    <a:pt x="38" y="124"/>
                  </a:cubicBezTo>
                  <a:cubicBezTo>
                    <a:pt x="40" y="129"/>
                    <a:pt x="39" y="135"/>
                    <a:pt x="38" y="139"/>
                  </a:cubicBezTo>
                  <a:cubicBezTo>
                    <a:pt x="37" y="139"/>
                    <a:pt x="36" y="139"/>
                    <a:pt x="35" y="139"/>
                  </a:cubicBezTo>
                  <a:cubicBezTo>
                    <a:pt x="33" y="139"/>
                    <a:pt x="31" y="140"/>
                    <a:pt x="29" y="139"/>
                  </a:cubicBezTo>
                  <a:cubicBezTo>
                    <a:pt x="27" y="139"/>
                    <a:pt x="25" y="138"/>
                    <a:pt x="24" y="136"/>
                  </a:cubicBezTo>
                  <a:cubicBezTo>
                    <a:pt x="23" y="133"/>
                    <a:pt x="27" y="127"/>
                    <a:pt x="25" y="124"/>
                  </a:cubicBezTo>
                  <a:cubicBezTo>
                    <a:pt x="23" y="121"/>
                    <a:pt x="21" y="121"/>
                    <a:pt x="16" y="122"/>
                  </a:cubicBezTo>
                  <a:cubicBezTo>
                    <a:pt x="13" y="123"/>
                    <a:pt x="9" y="123"/>
                    <a:pt x="5" y="124"/>
                  </a:cubicBezTo>
                  <a:cubicBezTo>
                    <a:pt x="5" y="123"/>
                    <a:pt x="5" y="123"/>
                    <a:pt x="5" y="122"/>
                  </a:cubicBezTo>
                  <a:cubicBezTo>
                    <a:pt x="4" y="119"/>
                    <a:pt x="0" y="117"/>
                    <a:pt x="1" y="115"/>
                  </a:cubicBezTo>
                  <a:cubicBezTo>
                    <a:pt x="2" y="112"/>
                    <a:pt x="6" y="112"/>
                    <a:pt x="8" y="110"/>
                  </a:cubicBezTo>
                  <a:cubicBezTo>
                    <a:pt x="10" y="108"/>
                    <a:pt x="12" y="105"/>
                    <a:pt x="13" y="102"/>
                  </a:cubicBezTo>
                  <a:cubicBezTo>
                    <a:pt x="13" y="99"/>
                    <a:pt x="11" y="97"/>
                    <a:pt x="9" y="95"/>
                  </a:cubicBezTo>
                  <a:cubicBezTo>
                    <a:pt x="8" y="92"/>
                    <a:pt x="6" y="94"/>
                    <a:pt x="4" y="90"/>
                  </a:cubicBezTo>
                  <a:cubicBezTo>
                    <a:pt x="3" y="89"/>
                    <a:pt x="3" y="86"/>
                    <a:pt x="2" y="84"/>
                  </a:cubicBezTo>
                  <a:lnTo>
                    <a:pt x="2" y="84"/>
                  </a:lnTo>
                  <a:cubicBezTo>
                    <a:pt x="3" y="84"/>
                    <a:pt x="3" y="83"/>
                    <a:pt x="4" y="83"/>
                  </a:cubicBezTo>
                  <a:cubicBezTo>
                    <a:pt x="7" y="80"/>
                    <a:pt x="3" y="74"/>
                    <a:pt x="3" y="71"/>
                  </a:cubicBezTo>
                  <a:cubicBezTo>
                    <a:pt x="3" y="68"/>
                    <a:pt x="3" y="67"/>
                    <a:pt x="4" y="64"/>
                  </a:cubicBezTo>
                  <a:cubicBezTo>
                    <a:pt x="4" y="62"/>
                    <a:pt x="6" y="61"/>
                    <a:pt x="7" y="57"/>
                  </a:cubicBezTo>
                  <a:cubicBezTo>
                    <a:pt x="8" y="53"/>
                    <a:pt x="8" y="47"/>
                    <a:pt x="8" y="41"/>
                  </a:cubicBezTo>
                  <a:cubicBezTo>
                    <a:pt x="8" y="41"/>
                    <a:pt x="11" y="40"/>
                    <a:pt x="13" y="38"/>
                  </a:cubicBezTo>
                  <a:cubicBezTo>
                    <a:pt x="15" y="35"/>
                    <a:pt x="17" y="32"/>
                    <a:pt x="18" y="27"/>
                  </a:cubicBezTo>
                  <a:cubicBezTo>
                    <a:pt x="19" y="23"/>
                    <a:pt x="18" y="18"/>
                    <a:pt x="18" y="13"/>
                  </a:cubicBezTo>
                  <a:cubicBezTo>
                    <a:pt x="18" y="9"/>
                    <a:pt x="15" y="5"/>
                    <a:pt x="16" y="2"/>
                  </a:cubicBezTo>
                  <a:cubicBezTo>
                    <a:pt x="17" y="0"/>
                    <a:pt x="20" y="1"/>
                    <a:pt x="22" y="2"/>
                  </a:cubicBezTo>
                  <a:cubicBezTo>
                    <a:pt x="24" y="4"/>
                    <a:pt x="23" y="9"/>
                    <a:pt x="26" y="11"/>
                  </a:cubicBezTo>
                  <a:cubicBezTo>
                    <a:pt x="29" y="12"/>
                    <a:pt x="36" y="10"/>
                    <a:pt x="38" y="10"/>
                  </a:cubicBezTo>
                  <a:cubicBezTo>
                    <a:pt x="39" y="10"/>
                    <a:pt x="42" y="8"/>
                    <a:pt x="45" y="7"/>
                  </a:cubicBezTo>
                  <a:close/>
                  <a:moveTo>
                    <a:pt x="6" y="128"/>
                  </a:moveTo>
                  <a:cubicBezTo>
                    <a:pt x="6" y="128"/>
                    <a:pt x="6" y="128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lose/>
                  <a:moveTo>
                    <a:pt x="6" y="127"/>
                  </a:moveTo>
                  <a:cubicBezTo>
                    <a:pt x="6" y="126"/>
                    <a:pt x="6" y="125"/>
                    <a:pt x="5" y="124"/>
                  </a:cubicBezTo>
                  <a:cubicBezTo>
                    <a:pt x="6" y="125"/>
                    <a:pt x="6" y="126"/>
                    <a:pt x="6" y="127"/>
                  </a:cubicBezTo>
                  <a:close/>
                  <a:moveTo>
                    <a:pt x="2" y="84"/>
                  </a:move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lose/>
                  <a:moveTo>
                    <a:pt x="7" y="41"/>
                  </a:move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4" name="Freeform 25"/>
            <p:cNvSpPr>
              <a:spLocks noEditPoints="1"/>
            </p:cNvSpPr>
            <p:nvPr/>
          </p:nvSpPr>
          <p:spPr bwMode="auto">
            <a:xfrm rot="21439583">
              <a:off x="4380245" y="5896378"/>
              <a:ext cx="786088" cy="556842"/>
            </a:xfrm>
            <a:custGeom>
              <a:avLst/>
              <a:gdLst/>
              <a:ahLst/>
              <a:cxnLst>
                <a:cxn ang="0">
                  <a:pos x="141" y="53"/>
                </a:cxn>
                <a:cxn ang="0">
                  <a:pos x="131" y="59"/>
                </a:cxn>
                <a:cxn ang="0">
                  <a:pos x="128" y="68"/>
                </a:cxn>
                <a:cxn ang="0">
                  <a:pos x="125" y="78"/>
                </a:cxn>
                <a:cxn ang="0">
                  <a:pos x="117" y="88"/>
                </a:cxn>
                <a:cxn ang="0">
                  <a:pos x="114" y="96"/>
                </a:cxn>
                <a:cxn ang="0">
                  <a:pos x="104" y="105"/>
                </a:cxn>
                <a:cxn ang="0">
                  <a:pos x="91" y="114"/>
                </a:cxn>
                <a:cxn ang="0">
                  <a:pos x="89" y="115"/>
                </a:cxn>
                <a:cxn ang="0">
                  <a:pos x="17" y="108"/>
                </a:cxn>
                <a:cxn ang="0">
                  <a:pos x="20" y="109"/>
                </a:cxn>
                <a:cxn ang="0">
                  <a:pos x="18" y="97"/>
                </a:cxn>
                <a:cxn ang="0">
                  <a:pos x="25" y="94"/>
                </a:cxn>
                <a:cxn ang="0">
                  <a:pos x="27" y="81"/>
                </a:cxn>
                <a:cxn ang="0">
                  <a:pos x="18" y="76"/>
                </a:cxn>
                <a:cxn ang="0">
                  <a:pos x="16" y="68"/>
                </a:cxn>
                <a:cxn ang="0">
                  <a:pos x="8" y="65"/>
                </a:cxn>
                <a:cxn ang="0">
                  <a:pos x="4" y="60"/>
                </a:cxn>
                <a:cxn ang="0">
                  <a:pos x="19" y="56"/>
                </a:cxn>
                <a:cxn ang="0">
                  <a:pos x="4" y="40"/>
                </a:cxn>
                <a:cxn ang="0">
                  <a:pos x="6" y="33"/>
                </a:cxn>
                <a:cxn ang="0">
                  <a:pos x="11" y="27"/>
                </a:cxn>
                <a:cxn ang="0">
                  <a:pos x="12" y="9"/>
                </a:cxn>
                <a:cxn ang="0">
                  <a:pos x="18" y="2"/>
                </a:cxn>
                <a:cxn ang="0">
                  <a:pos x="39" y="1"/>
                </a:cxn>
                <a:cxn ang="0">
                  <a:pos x="40" y="6"/>
                </a:cxn>
                <a:cxn ang="0">
                  <a:pos x="34" y="11"/>
                </a:cxn>
                <a:cxn ang="0">
                  <a:pos x="35" y="20"/>
                </a:cxn>
                <a:cxn ang="0">
                  <a:pos x="41" y="20"/>
                </a:cxn>
                <a:cxn ang="0">
                  <a:pos x="45" y="26"/>
                </a:cxn>
                <a:cxn ang="0">
                  <a:pos x="44" y="32"/>
                </a:cxn>
                <a:cxn ang="0">
                  <a:pos x="53" y="45"/>
                </a:cxn>
                <a:cxn ang="0">
                  <a:pos x="59" y="51"/>
                </a:cxn>
                <a:cxn ang="0">
                  <a:pos x="63" y="57"/>
                </a:cxn>
                <a:cxn ang="0">
                  <a:pos x="71" y="58"/>
                </a:cxn>
                <a:cxn ang="0">
                  <a:pos x="79" y="51"/>
                </a:cxn>
                <a:cxn ang="0">
                  <a:pos x="80" y="44"/>
                </a:cxn>
                <a:cxn ang="0">
                  <a:pos x="86" y="39"/>
                </a:cxn>
                <a:cxn ang="0">
                  <a:pos x="91" y="43"/>
                </a:cxn>
                <a:cxn ang="0">
                  <a:pos x="107" y="40"/>
                </a:cxn>
                <a:cxn ang="0">
                  <a:pos x="111" y="47"/>
                </a:cxn>
                <a:cxn ang="0">
                  <a:pos x="118" y="56"/>
                </a:cxn>
                <a:cxn ang="0">
                  <a:pos x="128" y="53"/>
                </a:cxn>
                <a:cxn ang="0">
                  <a:pos x="141" y="53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141" h="117">
                  <a:moveTo>
                    <a:pt x="141" y="53"/>
                  </a:moveTo>
                  <a:cubicBezTo>
                    <a:pt x="138" y="55"/>
                    <a:pt x="134" y="57"/>
                    <a:pt x="131" y="59"/>
                  </a:cubicBezTo>
                  <a:cubicBezTo>
                    <a:pt x="129" y="62"/>
                    <a:pt x="129" y="65"/>
                    <a:pt x="128" y="68"/>
                  </a:cubicBezTo>
                  <a:cubicBezTo>
                    <a:pt x="127" y="71"/>
                    <a:pt x="127" y="75"/>
                    <a:pt x="125" y="78"/>
                  </a:cubicBezTo>
                  <a:cubicBezTo>
                    <a:pt x="123" y="81"/>
                    <a:pt x="119" y="85"/>
                    <a:pt x="117" y="88"/>
                  </a:cubicBezTo>
                  <a:cubicBezTo>
                    <a:pt x="115" y="91"/>
                    <a:pt x="116" y="93"/>
                    <a:pt x="114" y="96"/>
                  </a:cubicBezTo>
                  <a:cubicBezTo>
                    <a:pt x="112" y="99"/>
                    <a:pt x="108" y="102"/>
                    <a:pt x="104" y="105"/>
                  </a:cubicBezTo>
                  <a:cubicBezTo>
                    <a:pt x="101" y="108"/>
                    <a:pt x="95" y="112"/>
                    <a:pt x="91" y="114"/>
                  </a:cubicBezTo>
                  <a:cubicBezTo>
                    <a:pt x="88" y="115"/>
                    <a:pt x="83" y="117"/>
                    <a:pt x="89" y="115"/>
                  </a:cubicBezTo>
                  <a:cubicBezTo>
                    <a:pt x="75" y="110"/>
                    <a:pt x="32" y="110"/>
                    <a:pt x="17" y="108"/>
                  </a:cubicBezTo>
                  <a:cubicBezTo>
                    <a:pt x="18" y="108"/>
                    <a:pt x="19" y="109"/>
                    <a:pt x="20" y="109"/>
                  </a:cubicBezTo>
                  <a:cubicBezTo>
                    <a:pt x="21" y="105"/>
                    <a:pt x="17" y="99"/>
                    <a:pt x="18" y="97"/>
                  </a:cubicBezTo>
                  <a:cubicBezTo>
                    <a:pt x="20" y="93"/>
                    <a:pt x="24" y="97"/>
                    <a:pt x="25" y="94"/>
                  </a:cubicBezTo>
                  <a:cubicBezTo>
                    <a:pt x="27" y="91"/>
                    <a:pt x="28" y="85"/>
                    <a:pt x="27" y="81"/>
                  </a:cubicBezTo>
                  <a:cubicBezTo>
                    <a:pt x="25" y="78"/>
                    <a:pt x="20" y="79"/>
                    <a:pt x="18" y="76"/>
                  </a:cubicBezTo>
                  <a:cubicBezTo>
                    <a:pt x="17" y="74"/>
                    <a:pt x="18" y="70"/>
                    <a:pt x="16" y="68"/>
                  </a:cubicBezTo>
                  <a:cubicBezTo>
                    <a:pt x="14" y="66"/>
                    <a:pt x="11" y="67"/>
                    <a:pt x="8" y="65"/>
                  </a:cubicBezTo>
                  <a:cubicBezTo>
                    <a:pt x="6" y="64"/>
                    <a:pt x="5" y="62"/>
                    <a:pt x="4" y="60"/>
                  </a:cubicBezTo>
                  <a:cubicBezTo>
                    <a:pt x="4" y="60"/>
                    <a:pt x="18" y="62"/>
                    <a:pt x="19" y="56"/>
                  </a:cubicBezTo>
                  <a:cubicBezTo>
                    <a:pt x="20" y="49"/>
                    <a:pt x="14" y="41"/>
                    <a:pt x="4" y="40"/>
                  </a:cubicBezTo>
                  <a:cubicBezTo>
                    <a:pt x="5" y="38"/>
                    <a:pt x="6" y="35"/>
                    <a:pt x="6" y="33"/>
                  </a:cubicBezTo>
                  <a:cubicBezTo>
                    <a:pt x="6" y="27"/>
                    <a:pt x="6" y="31"/>
                    <a:pt x="11" y="27"/>
                  </a:cubicBezTo>
                  <a:cubicBezTo>
                    <a:pt x="16" y="23"/>
                    <a:pt x="10" y="14"/>
                    <a:pt x="12" y="9"/>
                  </a:cubicBezTo>
                  <a:cubicBezTo>
                    <a:pt x="13" y="5"/>
                    <a:pt x="14" y="3"/>
                    <a:pt x="18" y="2"/>
                  </a:cubicBezTo>
                  <a:cubicBezTo>
                    <a:pt x="23" y="0"/>
                    <a:pt x="35" y="0"/>
                    <a:pt x="39" y="1"/>
                  </a:cubicBezTo>
                  <a:cubicBezTo>
                    <a:pt x="43" y="2"/>
                    <a:pt x="41" y="4"/>
                    <a:pt x="40" y="6"/>
                  </a:cubicBezTo>
                  <a:cubicBezTo>
                    <a:pt x="39" y="8"/>
                    <a:pt x="35" y="9"/>
                    <a:pt x="34" y="11"/>
                  </a:cubicBezTo>
                  <a:cubicBezTo>
                    <a:pt x="33" y="14"/>
                    <a:pt x="33" y="18"/>
                    <a:pt x="35" y="20"/>
                  </a:cubicBezTo>
                  <a:cubicBezTo>
                    <a:pt x="36" y="21"/>
                    <a:pt x="39" y="19"/>
                    <a:pt x="41" y="20"/>
                  </a:cubicBezTo>
                  <a:cubicBezTo>
                    <a:pt x="43" y="21"/>
                    <a:pt x="44" y="24"/>
                    <a:pt x="45" y="26"/>
                  </a:cubicBezTo>
                  <a:cubicBezTo>
                    <a:pt x="45" y="28"/>
                    <a:pt x="42" y="29"/>
                    <a:pt x="44" y="32"/>
                  </a:cubicBezTo>
                  <a:cubicBezTo>
                    <a:pt x="45" y="35"/>
                    <a:pt x="51" y="42"/>
                    <a:pt x="53" y="45"/>
                  </a:cubicBezTo>
                  <a:cubicBezTo>
                    <a:pt x="56" y="48"/>
                    <a:pt x="57" y="49"/>
                    <a:pt x="59" y="51"/>
                  </a:cubicBezTo>
                  <a:cubicBezTo>
                    <a:pt x="61" y="53"/>
                    <a:pt x="61" y="55"/>
                    <a:pt x="63" y="57"/>
                  </a:cubicBezTo>
                  <a:cubicBezTo>
                    <a:pt x="66" y="58"/>
                    <a:pt x="69" y="59"/>
                    <a:pt x="71" y="58"/>
                  </a:cubicBezTo>
                  <a:cubicBezTo>
                    <a:pt x="74" y="56"/>
                    <a:pt x="77" y="53"/>
                    <a:pt x="79" y="51"/>
                  </a:cubicBezTo>
                  <a:cubicBezTo>
                    <a:pt x="80" y="48"/>
                    <a:pt x="79" y="46"/>
                    <a:pt x="80" y="44"/>
                  </a:cubicBezTo>
                  <a:cubicBezTo>
                    <a:pt x="82" y="42"/>
                    <a:pt x="84" y="40"/>
                    <a:pt x="86" y="39"/>
                  </a:cubicBezTo>
                  <a:cubicBezTo>
                    <a:pt x="87" y="40"/>
                    <a:pt x="89" y="42"/>
                    <a:pt x="91" y="43"/>
                  </a:cubicBezTo>
                  <a:cubicBezTo>
                    <a:pt x="96" y="44"/>
                    <a:pt x="103" y="39"/>
                    <a:pt x="107" y="40"/>
                  </a:cubicBezTo>
                  <a:cubicBezTo>
                    <a:pt x="111" y="41"/>
                    <a:pt x="109" y="45"/>
                    <a:pt x="111" y="47"/>
                  </a:cubicBezTo>
                  <a:cubicBezTo>
                    <a:pt x="113" y="50"/>
                    <a:pt x="115" y="55"/>
                    <a:pt x="118" y="56"/>
                  </a:cubicBezTo>
                  <a:cubicBezTo>
                    <a:pt x="122" y="57"/>
                    <a:pt x="124" y="52"/>
                    <a:pt x="128" y="53"/>
                  </a:cubicBezTo>
                  <a:cubicBezTo>
                    <a:pt x="131" y="54"/>
                    <a:pt x="138" y="51"/>
                    <a:pt x="141" y="53"/>
                  </a:cubicBezTo>
                  <a:close/>
                  <a:moveTo>
                    <a:pt x="1" y="62"/>
                  </a:moveTo>
                  <a:cubicBezTo>
                    <a:pt x="0" y="62"/>
                    <a:pt x="0" y="62"/>
                    <a:pt x="1" y="62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 rot="21439583">
              <a:off x="4440374" y="3717132"/>
              <a:ext cx="854096" cy="1064303"/>
            </a:xfrm>
            <a:custGeom>
              <a:avLst/>
              <a:gdLst/>
              <a:ahLst/>
              <a:cxnLst>
                <a:cxn ang="0">
                  <a:pos x="151" y="126"/>
                </a:cxn>
                <a:cxn ang="0">
                  <a:pos x="149" y="137"/>
                </a:cxn>
                <a:cxn ang="0">
                  <a:pos x="140" y="167"/>
                </a:cxn>
                <a:cxn ang="0">
                  <a:pos x="136" y="192"/>
                </a:cxn>
                <a:cxn ang="0">
                  <a:pos x="128" y="209"/>
                </a:cxn>
                <a:cxn ang="0">
                  <a:pos x="95" y="211"/>
                </a:cxn>
                <a:cxn ang="0">
                  <a:pos x="78" y="220"/>
                </a:cxn>
                <a:cxn ang="0">
                  <a:pos x="65" y="215"/>
                </a:cxn>
                <a:cxn ang="0">
                  <a:pos x="55" y="219"/>
                </a:cxn>
                <a:cxn ang="0">
                  <a:pos x="41" y="216"/>
                </a:cxn>
                <a:cxn ang="0">
                  <a:pos x="41" y="201"/>
                </a:cxn>
                <a:cxn ang="0">
                  <a:pos x="39" y="184"/>
                </a:cxn>
                <a:cxn ang="0">
                  <a:pos x="37" y="170"/>
                </a:cxn>
                <a:cxn ang="0">
                  <a:pos x="27" y="153"/>
                </a:cxn>
                <a:cxn ang="0">
                  <a:pos x="26" y="129"/>
                </a:cxn>
                <a:cxn ang="0">
                  <a:pos x="17" y="111"/>
                </a:cxn>
                <a:cxn ang="0">
                  <a:pos x="18" y="89"/>
                </a:cxn>
                <a:cxn ang="0">
                  <a:pos x="14" y="7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19" y="50"/>
                </a:cxn>
                <a:cxn ang="0">
                  <a:pos x="32" y="32"/>
                </a:cxn>
                <a:cxn ang="0">
                  <a:pos x="33" y="41"/>
                </a:cxn>
                <a:cxn ang="0">
                  <a:pos x="48" y="51"/>
                </a:cxn>
                <a:cxn ang="0">
                  <a:pos x="63" y="51"/>
                </a:cxn>
                <a:cxn ang="0">
                  <a:pos x="72" y="18"/>
                </a:cxn>
                <a:cxn ang="0">
                  <a:pos x="94" y="11"/>
                </a:cxn>
                <a:cxn ang="0">
                  <a:pos x="124" y="3"/>
                </a:cxn>
                <a:cxn ang="0">
                  <a:pos x="130" y="3"/>
                </a:cxn>
                <a:cxn ang="0">
                  <a:pos x="143" y="30"/>
                </a:cxn>
                <a:cxn ang="0">
                  <a:pos x="146" y="48"/>
                </a:cxn>
                <a:cxn ang="0">
                  <a:pos x="137" y="59"/>
                </a:cxn>
                <a:cxn ang="0">
                  <a:pos x="140" y="84"/>
                </a:cxn>
                <a:cxn ang="0">
                  <a:pos x="134" y="101"/>
                </a:cxn>
                <a:cxn ang="0">
                  <a:pos x="133" y="123"/>
                </a:cxn>
                <a:cxn ang="0">
                  <a:pos x="130" y="3"/>
                </a:cxn>
                <a:cxn ang="0">
                  <a:pos x="130" y="3"/>
                </a:cxn>
                <a:cxn ang="0">
                  <a:pos x="130" y="1"/>
                </a:cxn>
                <a:cxn ang="0">
                  <a:pos x="130" y="1"/>
                </a:cxn>
                <a:cxn ang="0">
                  <a:pos x="31" y="32"/>
                </a:cxn>
                <a:cxn ang="0">
                  <a:pos x="31" y="32"/>
                </a:cxn>
                <a:cxn ang="0">
                  <a:pos x="28" y="32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26" y="32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1" y="46"/>
                </a:cxn>
                <a:cxn ang="0">
                  <a:pos x="1" y="46"/>
                </a:cxn>
                <a:cxn ang="0">
                  <a:pos x="1" y="46"/>
                </a:cxn>
                <a:cxn ang="0">
                  <a:pos x="2" y="46"/>
                </a:cxn>
              </a:cxnLst>
              <a:rect l="0" t="0" r="r" b="b"/>
              <a:pathLst>
                <a:path w="153" h="224">
                  <a:moveTo>
                    <a:pt x="145" y="122"/>
                  </a:moveTo>
                  <a:cubicBezTo>
                    <a:pt x="147" y="123"/>
                    <a:pt x="150" y="124"/>
                    <a:pt x="151" y="126"/>
                  </a:cubicBezTo>
                  <a:cubicBezTo>
                    <a:pt x="153" y="129"/>
                    <a:pt x="153" y="131"/>
                    <a:pt x="152" y="134"/>
                  </a:cubicBezTo>
                  <a:cubicBezTo>
                    <a:pt x="152" y="136"/>
                    <a:pt x="150" y="133"/>
                    <a:pt x="149" y="137"/>
                  </a:cubicBezTo>
                  <a:cubicBezTo>
                    <a:pt x="148" y="141"/>
                    <a:pt x="151" y="153"/>
                    <a:pt x="149" y="158"/>
                  </a:cubicBezTo>
                  <a:cubicBezTo>
                    <a:pt x="147" y="164"/>
                    <a:pt x="142" y="163"/>
                    <a:pt x="140" y="167"/>
                  </a:cubicBezTo>
                  <a:cubicBezTo>
                    <a:pt x="138" y="172"/>
                    <a:pt x="139" y="179"/>
                    <a:pt x="139" y="184"/>
                  </a:cubicBezTo>
                  <a:cubicBezTo>
                    <a:pt x="138" y="188"/>
                    <a:pt x="138" y="189"/>
                    <a:pt x="136" y="192"/>
                  </a:cubicBezTo>
                  <a:cubicBezTo>
                    <a:pt x="134" y="195"/>
                    <a:pt x="129" y="197"/>
                    <a:pt x="128" y="200"/>
                  </a:cubicBezTo>
                  <a:cubicBezTo>
                    <a:pt x="126" y="203"/>
                    <a:pt x="132" y="207"/>
                    <a:pt x="128" y="209"/>
                  </a:cubicBezTo>
                  <a:cubicBezTo>
                    <a:pt x="123" y="211"/>
                    <a:pt x="110" y="209"/>
                    <a:pt x="105" y="210"/>
                  </a:cubicBezTo>
                  <a:cubicBezTo>
                    <a:pt x="100" y="210"/>
                    <a:pt x="97" y="209"/>
                    <a:pt x="95" y="211"/>
                  </a:cubicBezTo>
                  <a:cubicBezTo>
                    <a:pt x="92" y="213"/>
                    <a:pt x="95" y="218"/>
                    <a:pt x="92" y="220"/>
                  </a:cubicBezTo>
                  <a:cubicBezTo>
                    <a:pt x="88" y="222"/>
                    <a:pt x="82" y="221"/>
                    <a:pt x="78" y="220"/>
                  </a:cubicBezTo>
                  <a:cubicBezTo>
                    <a:pt x="74" y="219"/>
                    <a:pt x="74" y="216"/>
                    <a:pt x="71" y="215"/>
                  </a:cubicBezTo>
                  <a:cubicBezTo>
                    <a:pt x="69" y="214"/>
                    <a:pt x="67" y="214"/>
                    <a:pt x="65" y="215"/>
                  </a:cubicBezTo>
                  <a:cubicBezTo>
                    <a:pt x="63" y="217"/>
                    <a:pt x="64" y="222"/>
                    <a:pt x="62" y="223"/>
                  </a:cubicBezTo>
                  <a:cubicBezTo>
                    <a:pt x="59" y="224"/>
                    <a:pt x="58" y="220"/>
                    <a:pt x="55" y="219"/>
                  </a:cubicBezTo>
                  <a:cubicBezTo>
                    <a:pt x="51" y="218"/>
                    <a:pt x="44" y="218"/>
                    <a:pt x="41" y="216"/>
                  </a:cubicBezTo>
                  <a:lnTo>
                    <a:pt x="41" y="216"/>
                  </a:lnTo>
                  <a:cubicBezTo>
                    <a:pt x="41" y="216"/>
                    <a:pt x="42" y="215"/>
                    <a:pt x="42" y="215"/>
                  </a:cubicBezTo>
                  <a:cubicBezTo>
                    <a:pt x="44" y="212"/>
                    <a:pt x="42" y="204"/>
                    <a:pt x="41" y="201"/>
                  </a:cubicBezTo>
                  <a:cubicBezTo>
                    <a:pt x="40" y="197"/>
                    <a:pt x="37" y="197"/>
                    <a:pt x="37" y="194"/>
                  </a:cubicBezTo>
                  <a:cubicBezTo>
                    <a:pt x="36" y="191"/>
                    <a:pt x="39" y="187"/>
                    <a:pt x="39" y="184"/>
                  </a:cubicBezTo>
                  <a:cubicBezTo>
                    <a:pt x="38" y="181"/>
                    <a:pt x="34" y="181"/>
                    <a:pt x="34" y="178"/>
                  </a:cubicBezTo>
                  <a:cubicBezTo>
                    <a:pt x="34" y="176"/>
                    <a:pt x="37" y="173"/>
                    <a:pt x="37" y="170"/>
                  </a:cubicBezTo>
                  <a:cubicBezTo>
                    <a:pt x="37" y="167"/>
                    <a:pt x="34" y="165"/>
                    <a:pt x="33" y="162"/>
                  </a:cubicBezTo>
                  <a:cubicBezTo>
                    <a:pt x="31" y="159"/>
                    <a:pt x="28" y="154"/>
                    <a:pt x="27" y="153"/>
                  </a:cubicBezTo>
                  <a:cubicBezTo>
                    <a:pt x="26" y="151"/>
                    <a:pt x="29" y="144"/>
                    <a:pt x="29" y="140"/>
                  </a:cubicBezTo>
                  <a:cubicBezTo>
                    <a:pt x="29" y="136"/>
                    <a:pt x="28" y="131"/>
                    <a:pt x="26" y="129"/>
                  </a:cubicBezTo>
                  <a:cubicBezTo>
                    <a:pt x="23" y="127"/>
                    <a:pt x="18" y="122"/>
                    <a:pt x="18" y="120"/>
                  </a:cubicBezTo>
                  <a:cubicBezTo>
                    <a:pt x="18" y="119"/>
                    <a:pt x="18" y="115"/>
                    <a:pt x="17" y="111"/>
                  </a:cubicBezTo>
                  <a:cubicBezTo>
                    <a:pt x="17" y="108"/>
                    <a:pt x="15" y="104"/>
                    <a:pt x="15" y="100"/>
                  </a:cubicBezTo>
                  <a:cubicBezTo>
                    <a:pt x="15" y="96"/>
                    <a:pt x="18" y="91"/>
                    <a:pt x="18" y="89"/>
                  </a:cubicBezTo>
                  <a:cubicBezTo>
                    <a:pt x="19" y="87"/>
                    <a:pt x="20" y="81"/>
                    <a:pt x="17" y="78"/>
                  </a:cubicBezTo>
                  <a:cubicBezTo>
                    <a:pt x="14" y="75"/>
                    <a:pt x="15" y="71"/>
                    <a:pt x="14" y="70"/>
                  </a:cubicBezTo>
                  <a:cubicBezTo>
                    <a:pt x="13" y="68"/>
                    <a:pt x="8" y="67"/>
                    <a:pt x="8" y="61"/>
                  </a:cubicBezTo>
                  <a:cubicBezTo>
                    <a:pt x="7" y="58"/>
                    <a:pt x="8" y="53"/>
                    <a:pt x="8" y="48"/>
                  </a:cubicBezTo>
                  <a:lnTo>
                    <a:pt x="8" y="48"/>
                  </a:lnTo>
                  <a:cubicBezTo>
                    <a:pt x="8" y="48"/>
                    <a:pt x="8" y="48"/>
                    <a:pt x="8" y="48"/>
                  </a:cubicBezTo>
                  <a:cubicBezTo>
                    <a:pt x="11" y="49"/>
                    <a:pt x="10" y="50"/>
                    <a:pt x="12" y="51"/>
                  </a:cubicBezTo>
                  <a:cubicBezTo>
                    <a:pt x="14" y="51"/>
                    <a:pt x="18" y="53"/>
                    <a:pt x="19" y="50"/>
                  </a:cubicBezTo>
                  <a:cubicBezTo>
                    <a:pt x="21" y="47"/>
                    <a:pt x="15" y="41"/>
                    <a:pt x="19" y="36"/>
                  </a:cubicBezTo>
                  <a:cubicBezTo>
                    <a:pt x="22" y="33"/>
                    <a:pt x="26" y="36"/>
                    <a:pt x="32" y="32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5" y="35"/>
                    <a:pt x="30" y="39"/>
                    <a:pt x="33" y="41"/>
                  </a:cubicBezTo>
                  <a:cubicBezTo>
                    <a:pt x="36" y="42"/>
                    <a:pt x="43" y="37"/>
                    <a:pt x="47" y="40"/>
                  </a:cubicBezTo>
                  <a:cubicBezTo>
                    <a:pt x="50" y="42"/>
                    <a:pt x="47" y="48"/>
                    <a:pt x="48" y="51"/>
                  </a:cubicBezTo>
                  <a:cubicBezTo>
                    <a:pt x="50" y="54"/>
                    <a:pt x="53" y="53"/>
                    <a:pt x="56" y="53"/>
                  </a:cubicBezTo>
                  <a:cubicBezTo>
                    <a:pt x="58" y="53"/>
                    <a:pt x="60" y="53"/>
                    <a:pt x="63" y="51"/>
                  </a:cubicBezTo>
                  <a:cubicBezTo>
                    <a:pt x="65" y="50"/>
                    <a:pt x="69" y="50"/>
                    <a:pt x="71" y="44"/>
                  </a:cubicBezTo>
                  <a:cubicBezTo>
                    <a:pt x="73" y="38"/>
                    <a:pt x="70" y="23"/>
                    <a:pt x="72" y="18"/>
                  </a:cubicBezTo>
                  <a:cubicBezTo>
                    <a:pt x="74" y="12"/>
                    <a:pt x="78" y="17"/>
                    <a:pt x="82" y="16"/>
                  </a:cubicBezTo>
                  <a:cubicBezTo>
                    <a:pt x="86" y="15"/>
                    <a:pt x="88" y="12"/>
                    <a:pt x="94" y="11"/>
                  </a:cubicBezTo>
                  <a:cubicBezTo>
                    <a:pt x="99" y="10"/>
                    <a:pt x="107" y="11"/>
                    <a:pt x="112" y="10"/>
                  </a:cubicBezTo>
                  <a:cubicBezTo>
                    <a:pt x="118" y="8"/>
                    <a:pt x="120" y="3"/>
                    <a:pt x="124" y="3"/>
                  </a:cubicBezTo>
                  <a:cubicBezTo>
                    <a:pt x="127" y="2"/>
                    <a:pt x="128" y="2"/>
                    <a:pt x="130" y="3"/>
                  </a:cubicBezTo>
                  <a:lnTo>
                    <a:pt x="130" y="3"/>
                  </a:lnTo>
                  <a:cubicBezTo>
                    <a:pt x="130" y="8"/>
                    <a:pt x="131" y="17"/>
                    <a:pt x="133" y="22"/>
                  </a:cubicBezTo>
                  <a:cubicBezTo>
                    <a:pt x="136" y="27"/>
                    <a:pt x="141" y="27"/>
                    <a:pt x="143" y="30"/>
                  </a:cubicBezTo>
                  <a:cubicBezTo>
                    <a:pt x="146" y="33"/>
                    <a:pt x="148" y="36"/>
                    <a:pt x="149" y="39"/>
                  </a:cubicBezTo>
                  <a:cubicBezTo>
                    <a:pt x="149" y="43"/>
                    <a:pt x="148" y="46"/>
                    <a:pt x="146" y="48"/>
                  </a:cubicBezTo>
                  <a:cubicBezTo>
                    <a:pt x="143" y="49"/>
                    <a:pt x="138" y="44"/>
                    <a:pt x="136" y="47"/>
                  </a:cubicBezTo>
                  <a:cubicBezTo>
                    <a:pt x="134" y="50"/>
                    <a:pt x="137" y="55"/>
                    <a:pt x="137" y="59"/>
                  </a:cubicBezTo>
                  <a:cubicBezTo>
                    <a:pt x="138" y="64"/>
                    <a:pt x="140" y="69"/>
                    <a:pt x="141" y="73"/>
                  </a:cubicBezTo>
                  <a:cubicBezTo>
                    <a:pt x="141" y="77"/>
                    <a:pt x="141" y="81"/>
                    <a:pt x="140" y="84"/>
                  </a:cubicBezTo>
                  <a:cubicBezTo>
                    <a:pt x="139" y="87"/>
                    <a:pt x="135" y="89"/>
                    <a:pt x="134" y="92"/>
                  </a:cubicBezTo>
                  <a:cubicBezTo>
                    <a:pt x="133" y="95"/>
                    <a:pt x="136" y="99"/>
                    <a:pt x="134" y="101"/>
                  </a:cubicBezTo>
                  <a:cubicBezTo>
                    <a:pt x="132" y="104"/>
                    <a:pt x="124" y="101"/>
                    <a:pt x="123" y="106"/>
                  </a:cubicBezTo>
                  <a:cubicBezTo>
                    <a:pt x="123" y="111"/>
                    <a:pt x="126" y="120"/>
                    <a:pt x="133" y="123"/>
                  </a:cubicBezTo>
                  <a:cubicBezTo>
                    <a:pt x="139" y="125"/>
                    <a:pt x="142" y="123"/>
                    <a:pt x="145" y="122"/>
                  </a:cubicBezTo>
                  <a:close/>
                  <a:moveTo>
                    <a:pt x="130" y="3"/>
                  </a:move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3"/>
                  </a:cubicBezTo>
                  <a:close/>
                  <a:moveTo>
                    <a:pt x="130" y="2"/>
                  </a:moveTo>
                  <a:cubicBezTo>
                    <a:pt x="130" y="1"/>
                    <a:pt x="130" y="1"/>
                    <a:pt x="130" y="1"/>
                  </a:cubicBezTo>
                  <a:cubicBezTo>
                    <a:pt x="130" y="1"/>
                    <a:pt x="130" y="1"/>
                    <a:pt x="130" y="2"/>
                  </a:cubicBezTo>
                  <a:close/>
                  <a:moveTo>
                    <a:pt x="130" y="1"/>
                  </a:moveTo>
                  <a:cubicBezTo>
                    <a:pt x="130" y="0"/>
                    <a:pt x="130" y="0"/>
                    <a:pt x="130" y="1"/>
                  </a:cubicBezTo>
                  <a:close/>
                  <a:moveTo>
                    <a:pt x="31" y="32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lose/>
                  <a:moveTo>
                    <a:pt x="27" y="32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lose/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lose/>
                  <a:moveTo>
                    <a:pt x="0" y="45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close/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lose/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lose/>
                  <a:moveTo>
                    <a:pt x="1" y="46"/>
                  </a:moveTo>
                  <a:cubicBezTo>
                    <a:pt x="1" y="46"/>
                    <a:pt x="2" y="46"/>
                    <a:pt x="2" y="46"/>
                  </a:cubicBezTo>
                  <a:cubicBezTo>
                    <a:pt x="2" y="46"/>
                    <a:pt x="1" y="46"/>
                    <a:pt x="1" y="46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6" name="Freeform 27"/>
            <p:cNvSpPr>
              <a:spLocks noEditPoints="1"/>
            </p:cNvSpPr>
            <p:nvPr/>
          </p:nvSpPr>
          <p:spPr bwMode="auto">
            <a:xfrm rot="21439583">
              <a:off x="4121881" y="4514991"/>
              <a:ext cx="620069" cy="1168179"/>
            </a:xfrm>
            <a:custGeom>
              <a:avLst/>
              <a:gdLst/>
              <a:ahLst/>
              <a:cxnLst>
                <a:cxn ang="0">
                  <a:pos x="29" y="37"/>
                </a:cxn>
                <a:cxn ang="0">
                  <a:pos x="29" y="57"/>
                </a:cxn>
                <a:cxn ang="0">
                  <a:pos x="29" y="84"/>
                </a:cxn>
                <a:cxn ang="0">
                  <a:pos x="22" y="95"/>
                </a:cxn>
                <a:cxn ang="0">
                  <a:pos x="25" y="112"/>
                </a:cxn>
                <a:cxn ang="0">
                  <a:pos x="11" y="125"/>
                </a:cxn>
                <a:cxn ang="0">
                  <a:pos x="10" y="146"/>
                </a:cxn>
                <a:cxn ang="0">
                  <a:pos x="18" y="166"/>
                </a:cxn>
                <a:cxn ang="0">
                  <a:pos x="6" y="187"/>
                </a:cxn>
                <a:cxn ang="0">
                  <a:pos x="11" y="206"/>
                </a:cxn>
                <a:cxn ang="0">
                  <a:pos x="17" y="223"/>
                </a:cxn>
                <a:cxn ang="0">
                  <a:pos x="21" y="239"/>
                </a:cxn>
                <a:cxn ang="0">
                  <a:pos x="30" y="236"/>
                </a:cxn>
                <a:cxn ang="0">
                  <a:pos x="45" y="226"/>
                </a:cxn>
                <a:cxn ang="0">
                  <a:pos x="60" y="215"/>
                </a:cxn>
                <a:cxn ang="0">
                  <a:pos x="69" y="204"/>
                </a:cxn>
                <a:cxn ang="0">
                  <a:pos x="68" y="195"/>
                </a:cxn>
                <a:cxn ang="0">
                  <a:pos x="57" y="176"/>
                </a:cxn>
                <a:cxn ang="0">
                  <a:pos x="60" y="153"/>
                </a:cxn>
                <a:cxn ang="0">
                  <a:pos x="58" y="127"/>
                </a:cxn>
                <a:cxn ang="0">
                  <a:pos x="76" y="116"/>
                </a:cxn>
                <a:cxn ang="0">
                  <a:pos x="76" y="100"/>
                </a:cxn>
                <a:cxn ang="0">
                  <a:pos x="95" y="96"/>
                </a:cxn>
                <a:cxn ang="0">
                  <a:pos x="109" y="85"/>
                </a:cxn>
                <a:cxn ang="0">
                  <a:pos x="109" y="58"/>
                </a:cxn>
                <a:cxn ang="0">
                  <a:pos x="102" y="47"/>
                </a:cxn>
                <a:cxn ang="0">
                  <a:pos x="92" y="39"/>
                </a:cxn>
                <a:cxn ang="0">
                  <a:pos x="89" y="30"/>
                </a:cxn>
                <a:cxn ang="0">
                  <a:pos x="81" y="13"/>
                </a:cxn>
                <a:cxn ang="0">
                  <a:pos x="72" y="18"/>
                </a:cxn>
                <a:cxn ang="0">
                  <a:pos x="50" y="21"/>
                </a:cxn>
                <a:cxn ang="0">
                  <a:pos x="34" y="1"/>
                </a:cxn>
                <a:cxn ang="0">
                  <a:pos x="18" y="8"/>
                </a:cxn>
                <a:cxn ang="0">
                  <a:pos x="11" y="221"/>
                </a:cxn>
              </a:cxnLst>
              <a:rect l="0" t="0" r="r" b="b"/>
              <a:pathLst>
                <a:path w="111" h="246">
                  <a:moveTo>
                    <a:pt x="21" y="25"/>
                  </a:moveTo>
                  <a:cubicBezTo>
                    <a:pt x="24" y="28"/>
                    <a:pt x="28" y="32"/>
                    <a:pt x="29" y="37"/>
                  </a:cubicBezTo>
                  <a:cubicBezTo>
                    <a:pt x="29" y="42"/>
                    <a:pt x="25" y="49"/>
                    <a:pt x="25" y="52"/>
                  </a:cubicBezTo>
                  <a:cubicBezTo>
                    <a:pt x="25" y="56"/>
                    <a:pt x="28" y="54"/>
                    <a:pt x="29" y="57"/>
                  </a:cubicBezTo>
                  <a:cubicBezTo>
                    <a:pt x="29" y="60"/>
                    <a:pt x="29" y="68"/>
                    <a:pt x="29" y="71"/>
                  </a:cubicBezTo>
                  <a:cubicBezTo>
                    <a:pt x="29" y="73"/>
                    <a:pt x="31" y="83"/>
                    <a:pt x="29" y="84"/>
                  </a:cubicBezTo>
                  <a:cubicBezTo>
                    <a:pt x="28" y="84"/>
                    <a:pt x="23" y="87"/>
                    <a:pt x="18" y="89"/>
                  </a:cubicBezTo>
                  <a:cubicBezTo>
                    <a:pt x="20" y="91"/>
                    <a:pt x="21" y="94"/>
                    <a:pt x="22" y="95"/>
                  </a:cubicBezTo>
                  <a:cubicBezTo>
                    <a:pt x="26" y="102"/>
                    <a:pt x="24" y="101"/>
                    <a:pt x="24" y="103"/>
                  </a:cubicBezTo>
                  <a:cubicBezTo>
                    <a:pt x="25" y="106"/>
                    <a:pt x="26" y="110"/>
                    <a:pt x="25" y="112"/>
                  </a:cubicBezTo>
                  <a:cubicBezTo>
                    <a:pt x="23" y="115"/>
                    <a:pt x="20" y="112"/>
                    <a:pt x="18" y="115"/>
                  </a:cubicBezTo>
                  <a:cubicBezTo>
                    <a:pt x="15" y="117"/>
                    <a:pt x="12" y="123"/>
                    <a:pt x="11" y="125"/>
                  </a:cubicBezTo>
                  <a:cubicBezTo>
                    <a:pt x="10" y="127"/>
                    <a:pt x="8" y="133"/>
                    <a:pt x="8" y="135"/>
                  </a:cubicBezTo>
                  <a:cubicBezTo>
                    <a:pt x="8" y="137"/>
                    <a:pt x="9" y="145"/>
                    <a:pt x="10" y="146"/>
                  </a:cubicBezTo>
                  <a:cubicBezTo>
                    <a:pt x="11" y="148"/>
                    <a:pt x="15" y="152"/>
                    <a:pt x="16" y="156"/>
                  </a:cubicBezTo>
                  <a:cubicBezTo>
                    <a:pt x="18" y="159"/>
                    <a:pt x="18" y="162"/>
                    <a:pt x="18" y="166"/>
                  </a:cubicBezTo>
                  <a:cubicBezTo>
                    <a:pt x="17" y="170"/>
                    <a:pt x="14" y="176"/>
                    <a:pt x="12" y="179"/>
                  </a:cubicBezTo>
                  <a:cubicBezTo>
                    <a:pt x="10" y="183"/>
                    <a:pt x="8" y="184"/>
                    <a:pt x="6" y="187"/>
                  </a:cubicBezTo>
                  <a:cubicBezTo>
                    <a:pt x="4" y="189"/>
                    <a:pt x="0" y="191"/>
                    <a:pt x="1" y="195"/>
                  </a:cubicBezTo>
                  <a:cubicBezTo>
                    <a:pt x="2" y="199"/>
                    <a:pt x="9" y="201"/>
                    <a:pt x="11" y="206"/>
                  </a:cubicBezTo>
                  <a:cubicBezTo>
                    <a:pt x="13" y="211"/>
                    <a:pt x="12" y="217"/>
                    <a:pt x="11" y="221"/>
                  </a:cubicBezTo>
                  <a:cubicBezTo>
                    <a:pt x="13" y="221"/>
                    <a:pt x="16" y="221"/>
                    <a:pt x="17" y="223"/>
                  </a:cubicBezTo>
                  <a:cubicBezTo>
                    <a:pt x="19" y="224"/>
                    <a:pt x="18" y="227"/>
                    <a:pt x="19" y="230"/>
                  </a:cubicBezTo>
                  <a:cubicBezTo>
                    <a:pt x="19" y="233"/>
                    <a:pt x="19" y="237"/>
                    <a:pt x="21" y="239"/>
                  </a:cubicBezTo>
                  <a:cubicBezTo>
                    <a:pt x="22" y="242"/>
                    <a:pt x="24" y="246"/>
                    <a:pt x="27" y="245"/>
                  </a:cubicBezTo>
                  <a:cubicBezTo>
                    <a:pt x="29" y="244"/>
                    <a:pt x="29" y="239"/>
                    <a:pt x="30" y="236"/>
                  </a:cubicBezTo>
                  <a:cubicBezTo>
                    <a:pt x="32" y="233"/>
                    <a:pt x="33" y="229"/>
                    <a:pt x="36" y="227"/>
                  </a:cubicBezTo>
                  <a:cubicBezTo>
                    <a:pt x="38" y="225"/>
                    <a:pt x="42" y="228"/>
                    <a:pt x="45" y="226"/>
                  </a:cubicBezTo>
                  <a:cubicBezTo>
                    <a:pt x="48" y="224"/>
                    <a:pt x="46" y="218"/>
                    <a:pt x="49" y="215"/>
                  </a:cubicBezTo>
                  <a:cubicBezTo>
                    <a:pt x="52" y="213"/>
                    <a:pt x="57" y="216"/>
                    <a:pt x="60" y="215"/>
                  </a:cubicBezTo>
                  <a:cubicBezTo>
                    <a:pt x="63" y="213"/>
                    <a:pt x="63" y="208"/>
                    <a:pt x="64" y="206"/>
                  </a:cubicBezTo>
                  <a:cubicBezTo>
                    <a:pt x="66" y="205"/>
                    <a:pt x="66" y="201"/>
                    <a:pt x="69" y="204"/>
                  </a:cubicBezTo>
                  <a:cubicBezTo>
                    <a:pt x="70" y="205"/>
                    <a:pt x="70" y="206"/>
                    <a:pt x="71" y="206"/>
                  </a:cubicBezTo>
                  <a:cubicBezTo>
                    <a:pt x="70" y="202"/>
                    <a:pt x="68" y="198"/>
                    <a:pt x="68" y="195"/>
                  </a:cubicBezTo>
                  <a:cubicBezTo>
                    <a:pt x="67" y="187"/>
                    <a:pt x="65" y="189"/>
                    <a:pt x="63" y="186"/>
                  </a:cubicBezTo>
                  <a:cubicBezTo>
                    <a:pt x="61" y="183"/>
                    <a:pt x="59" y="180"/>
                    <a:pt x="57" y="176"/>
                  </a:cubicBezTo>
                  <a:cubicBezTo>
                    <a:pt x="56" y="172"/>
                    <a:pt x="52" y="165"/>
                    <a:pt x="53" y="161"/>
                  </a:cubicBezTo>
                  <a:cubicBezTo>
                    <a:pt x="54" y="157"/>
                    <a:pt x="59" y="156"/>
                    <a:pt x="60" y="153"/>
                  </a:cubicBezTo>
                  <a:cubicBezTo>
                    <a:pt x="61" y="149"/>
                    <a:pt x="58" y="146"/>
                    <a:pt x="58" y="141"/>
                  </a:cubicBezTo>
                  <a:cubicBezTo>
                    <a:pt x="57" y="137"/>
                    <a:pt x="56" y="130"/>
                    <a:pt x="58" y="127"/>
                  </a:cubicBezTo>
                  <a:cubicBezTo>
                    <a:pt x="59" y="123"/>
                    <a:pt x="62" y="127"/>
                    <a:pt x="65" y="125"/>
                  </a:cubicBezTo>
                  <a:cubicBezTo>
                    <a:pt x="69" y="123"/>
                    <a:pt x="74" y="119"/>
                    <a:pt x="76" y="116"/>
                  </a:cubicBezTo>
                  <a:cubicBezTo>
                    <a:pt x="78" y="113"/>
                    <a:pt x="76" y="112"/>
                    <a:pt x="76" y="109"/>
                  </a:cubicBezTo>
                  <a:cubicBezTo>
                    <a:pt x="76" y="106"/>
                    <a:pt x="75" y="102"/>
                    <a:pt x="76" y="100"/>
                  </a:cubicBezTo>
                  <a:cubicBezTo>
                    <a:pt x="77" y="98"/>
                    <a:pt x="79" y="97"/>
                    <a:pt x="82" y="96"/>
                  </a:cubicBezTo>
                  <a:cubicBezTo>
                    <a:pt x="85" y="96"/>
                    <a:pt x="91" y="97"/>
                    <a:pt x="95" y="96"/>
                  </a:cubicBezTo>
                  <a:cubicBezTo>
                    <a:pt x="98" y="96"/>
                    <a:pt x="99" y="95"/>
                    <a:pt x="101" y="93"/>
                  </a:cubicBezTo>
                  <a:cubicBezTo>
                    <a:pt x="104" y="91"/>
                    <a:pt x="107" y="89"/>
                    <a:pt x="109" y="85"/>
                  </a:cubicBezTo>
                  <a:cubicBezTo>
                    <a:pt x="110" y="80"/>
                    <a:pt x="108" y="73"/>
                    <a:pt x="108" y="68"/>
                  </a:cubicBezTo>
                  <a:cubicBezTo>
                    <a:pt x="108" y="64"/>
                    <a:pt x="111" y="66"/>
                    <a:pt x="109" y="58"/>
                  </a:cubicBezTo>
                  <a:cubicBezTo>
                    <a:pt x="109" y="57"/>
                    <a:pt x="108" y="55"/>
                    <a:pt x="108" y="52"/>
                  </a:cubicBezTo>
                  <a:cubicBezTo>
                    <a:pt x="106" y="54"/>
                    <a:pt x="105" y="48"/>
                    <a:pt x="102" y="47"/>
                  </a:cubicBezTo>
                  <a:cubicBezTo>
                    <a:pt x="99" y="46"/>
                    <a:pt x="94" y="49"/>
                    <a:pt x="92" y="47"/>
                  </a:cubicBezTo>
                  <a:cubicBezTo>
                    <a:pt x="89" y="45"/>
                    <a:pt x="91" y="42"/>
                    <a:pt x="92" y="39"/>
                  </a:cubicBezTo>
                  <a:cubicBezTo>
                    <a:pt x="93" y="37"/>
                    <a:pt x="97" y="37"/>
                    <a:pt x="97" y="34"/>
                  </a:cubicBezTo>
                  <a:cubicBezTo>
                    <a:pt x="96" y="32"/>
                    <a:pt x="91" y="31"/>
                    <a:pt x="89" y="30"/>
                  </a:cubicBezTo>
                  <a:cubicBezTo>
                    <a:pt x="88" y="29"/>
                    <a:pt x="85" y="26"/>
                    <a:pt x="85" y="24"/>
                  </a:cubicBezTo>
                  <a:cubicBezTo>
                    <a:pt x="85" y="22"/>
                    <a:pt x="82" y="13"/>
                    <a:pt x="81" y="13"/>
                  </a:cubicBezTo>
                  <a:cubicBezTo>
                    <a:pt x="80" y="13"/>
                    <a:pt x="78" y="13"/>
                    <a:pt x="76" y="14"/>
                  </a:cubicBezTo>
                  <a:cubicBezTo>
                    <a:pt x="75" y="15"/>
                    <a:pt x="74" y="17"/>
                    <a:pt x="72" y="18"/>
                  </a:cubicBezTo>
                  <a:cubicBezTo>
                    <a:pt x="70" y="20"/>
                    <a:pt x="68" y="22"/>
                    <a:pt x="65" y="22"/>
                  </a:cubicBezTo>
                  <a:cubicBezTo>
                    <a:pt x="61" y="23"/>
                    <a:pt x="54" y="23"/>
                    <a:pt x="50" y="21"/>
                  </a:cubicBezTo>
                  <a:cubicBezTo>
                    <a:pt x="45" y="18"/>
                    <a:pt x="40" y="11"/>
                    <a:pt x="37" y="8"/>
                  </a:cubicBezTo>
                  <a:cubicBezTo>
                    <a:pt x="35" y="4"/>
                    <a:pt x="36" y="2"/>
                    <a:pt x="34" y="1"/>
                  </a:cubicBezTo>
                  <a:cubicBezTo>
                    <a:pt x="31" y="0"/>
                    <a:pt x="28" y="1"/>
                    <a:pt x="25" y="2"/>
                  </a:cubicBezTo>
                  <a:cubicBezTo>
                    <a:pt x="23" y="3"/>
                    <a:pt x="20" y="5"/>
                    <a:pt x="18" y="8"/>
                  </a:cubicBezTo>
                  <a:cubicBezTo>
                    <a:pt x="12" y="16"/>
                    <a:pt x="17" y="18"/>
                    <a:pt x="21" y="25"/>
                  </a:cubicBezTo>
                  <a:close/>
                  <a:moveTo>
                    <a:pt x="11" y="221"/>
                  </a:moveTo>
                  <a:cubicBezTo>
                    <a:pt x="9" y="221"/>
                    <a:pt x="9" y="221"/>
                    <a:pt x="11" y="22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 rot="21439583">
              <a:off x="4791549" y="5206512"/>
              <a:ext cx="1122126" cy="941695"/>
            </a:xfrm>
            <a:custGeom>
              <a:avLst/>
              <a:gdLst/>
              <a:ahLst/>
              <a:cxnLst>
                <a:cxn ang="0">
                  <a:pos x="178" y="1"/>
                </a:cxn>
                <a:cxn ang="0">
                  <a:pos x="197" y="22"/>
                </a:cxn>
                <a:cxn ang="0">
                  <a:pos x="183" y="36"/>
                </a:cxn>
                <a:cxn ang="0">
                  <a:pos x="178" y="55"/>
                </a:cxn>
                <a:cxn ang="0">
                  <a:pos x="170" y="69"/>
                </a:cxn>
                <a:cxn ang="0">
                  <a:pos x="159" y="90"/>
                </a:cxn>
                <a:cxn ang="0">
                  <a:pos x="152" y="106"/>
                </a:cxn>
                <a:cxn ang="0">
                  <a:pos x="145" y="123"/>
                </a:cxn>
                <a:cxn ang="0">
                  <a:pos x="129" y="138"/>
                </a:cxn>
                <a:cxn ang="0">
                  <a:pos x="104" y="164"/>
                </a:cxn>
                <a:cxn ang="0">
                  <a:pos x="82" y="180"/>
                </a:cxn>
                <a:cxn ang="0">
                  <a:pos x="73" y="185"/>
                </a:cxn>
                <a:cxn ang="0">
                  <a:pos x="63" y="193"/>
                </a:cxn>
                <a:cxn ang="0">
                  <a:pos x="62" y="193"/>
                </a:cxn>
                <a:cxn ang="0">
                  <a:pos x="39" y="196"/>
                </a:cxn>
                <a:cxn ang="0">
                  <a:pos x="28" y="180"/>
                </a:cxn>
                <a:cxn ang="0">
                  <a:pos x="7" y="179"/>
                </a:cxn>
                <a:cxn ang="0">
                  <a:pos x="18" y="174"/>
                </a:cxn>
                <a:cxn ang="0">
                  <a:pos x="27" y="162"/>
                </a:cxn>
                <a:cxn ang="0">
                  <a:pos x="31" y="145"/>
                </a:cxn>
                <a:cxn ang="0">
                  <a:pos x="41" y="130"/>
                </a:cxn>
                <a:cxn ang="0">
                  <a:pos x="52" y="121"/>
                </a:cxn>
                <a:cxn ang="0">
                  <a:pos x="65" y="114"/>
                </a:cxn>
                <a:cxn ang="0">
                  <a:pos x="78" y="110"/>
                </a:cxn>
                <a:cxn ang="0">
                  <a:pos x="95" y="104"/>
                </a:cxn>
                <a:cxn ang="0">
                  <a:pos x="106" y="112"/>
                </a:cxn>
                <a:cxn ang="0">
                  <a:pos x="111" y="100"/>
                </a:cxn>
                <a:cxn ang="0">
                  <a:pos x="116" y="85"/>
                </a:cxn>
                <a:cxn ang="0">
                  <a:pos x="129" y="72"/>
                </a:cxn>
                <a:cxn ang="0">
                  <a:pos x="143" y="57"/>
                </a:cxn>
                <a:cxn ang="0">
                  <a:pos x="153" y="47"/>
                </a:cxn>
                <a:cxn ang="0">
                  <a:pos x="157" y="31"/>
                </a:cxn>
                <a:cxn ang="0">
                  <a:pos x="167" y="14"/>
                </a:cxn>
                <a:cxn ang="0">
                  <a:pos x="177" y="0"/>
                </a:cxn>
                <a:cxn ang="0">
                  <a:pos x="55" y="197"/>
                </a:cxn>
                <a:cxn ang="0">
                  <a:pos x="55" y="197"/>
                </a:cxn>
                <a:cxn ang="0">
                  <a:pos x="55" y="197"/>
                </a:cxn>
              </a:cxnLst>
              <a:rect l="0" t="0" r="r" b="b"/>
              <a:pathLst>
                <a:path w="201" h="198">
                  <a:moveTo>
                    <a:pt x="177" y="0"/>
                  </a:moveTo>
                  <a:cubicBezTo>
                    <a:pt x="178" y="0"/>
                    <a:pt x="178" y="0"/>
                    <a:pt x="178" y="1"/>
                  </a:cubicBezTo>
                  <a:cubicBezTo>
                    <a:pt x="182" y="5"/>
                    <a:pt x="194" y="9"/>
                    <a:pt x="198" y="13"/>
                  </a:cubicBezTo>
                  <a:cubicBezTo>
                    <a:pt x="201" y="17"/>
                    <a:pt x="198" y="19"/>
                    <a:pt x="197" y="22"/>
                  </a:cubicBezTo>
                  <a:cubicBezTo>
                    <a:pt x="196" y="26"/>
                    <a:pt x="193" y="31"/>
                    <a:pt x="190" y="33"/>
                  </a:cubicBezTo>
                  <a:cubicBezTo>
                    <a:pt x="188" y="36"/>
                    <a:pt x="185" y="34"/>
                    <a:pt x="183" y="36"/>
                  </a:cubicBezTo>
                  <a:cubicBezTo>
                    <a:pt x="182" y="39"/>
                    <a:pt x="183" y="42"/>
                    <a:pt x="182" y="45"/>
                  </a:cubicBezTo>
                  <a:cubicBezTo>
                    <a:pt x="181" y="49"/>
                    <a:pt x="180" y="53"/>
                    <a:pt x="178" y="55"/>
                  </a:cubicBezTo>
                  <a:cubicBezTo>
                    <a:pt x="176" y="58"/>
                    <a:pt x="172" y="59"/>
                    <a:pt x="171" y="61"/>
                  </a:cubicBezTo>
                  <a:cubicBezTo>
                    <a:pt x="169" y="64"/>
                    <a:pt x="172" y="66"/>
                    <a:pt x="170" y="69"/>
                  </a:cubicBezTo>
                  <a:cubicBezTo>
                    <a:pt x="169" y="72"/>
                    <a:pt x="165" y="72"/>
                    <a:pt x="163" y="76"/>
                  </a:cubicBezTo>
                  <a:cubicBezTo>
                    <a:pt x="161" y="79"/>
                    <a:pt x="160" y="85"/>
                    <a:pt x="159" y="90"/>
                  </a:cubicBezTo>
                  <a:cubicBezTo>
                    <a:pt x="158" y="95"/>
                    <a:pt x="159" y="102"/>
                    <a:pt x="157" y="105"/>
                  </a:cubicBezTo>
                  <a:cubicBezTo>
                    <a:pt x="156" y="108"/>
                    <a:pt x="153" y="103"/>
                    <a:pt x="152" y="106"/>
                  </a:cubicBezTo>
                  <a:cubicBezTo>
                    <a:pt x="151" y="110"/>
                    <a:pt x="153" y="119"/>
                    <a:pt x="152" y="122"/>
                  </a:cubicBezTo>
                  <a:cubicBezTo>
                    <a:pt x="150" y="126"/>
                    <a:pt x="148" y="121"/>
                    <a:pt x="145" y="123"/>
                  </a:cubicBezTo>
                  <a:cubicBezTo>
                    <a:pt x="143" y="125"/>
                    <a:pt x="139" y="133"/>
                    <a:pt x="136" y="135"/>
                  </a:cubicBezTo>
                  <a:cubicBezTo>
                    <a:pt x="133" y="138"/>
                    <a:pt x="133" y="135"/>
                    <a:pt x="129" y="138"/>
                  </a:cubicBezTo>
                  <a:cubicBezTo>
                    <a:pt x="126" y="141"/>
                    <a:pt x="121" y="147"/>
                    <a:pt x="116" y="151"/>
                  </a:cubicBezTo>
                  <a:cubicBezTo>
                    <a:pt x="112" y="156"/>
                    <a:pt x="108" y="161"/>
                    <a:pt x="104" y="164"/>
                  </a:cubicBezTo>
                  <a:cubicBezTo>
                    <a:pt x="100" y="168"/>
                    <a:pt x="95" y="171"/>
                    <a:pt x="91" y="174"/>
                  </a:cubicBezTo>
                  <a:cubicBezTo>
                    <a:pt x="88" y="176"/>
                    <a:pt x="84" y="178"/>
                    <a:pt x="82" y="180"/>
                  </a:cubicBezTo>
                  <a:cubicBezTo>
                    <a:pt x="80" y="182"/>
                    <a:pt x="80" y="183"/>
                    <a:pt x="78" y="184"/>
                  </a:cubicBezTo>
                  <a:cubicBezTo>
                    <a:pt x="77" y="185"/>
                    <a:pt x="75" y="184"/>
                    <a:pt x="73" y="185"/>
                  </a:cubicBezTo>
                  <a:cubicBezTo>
                    <a:pt x="71" y="187"/>
                    <a:pt x="70" y="191"/>
                    <a:pt x="68" y="192"/>
                  </a:cubicBezTo>
                  <a:cubicBezTo>
                    <a:pt x="66" y="193"/>
                    <a:pt x="65" y="192"/>
                    <a:pt x="63" y="193"/>
                  </a:cubicBezTo>
                  <a:cubicBezTo>
                    <a:pt x="61" y="194"/>
                    <a:pt x="59" y="195"/>
                    <a:pt x="56" y="196"/>
                  </a:cubicBezTo>
                  <a:cubicBezTo>
                    <a:pt x="58" y="195"/>
                    <a:pt x="61" y="194"/>
                    <a:pt x="62" y="193"/>
                  </a:cubicBezTo>
                  <a:cubicBezTo>
                    <a:pt x="59" y="191"/>
                    <a:pt x="52" y="194"/>
                    <a:pt x="49" y="193"/>
                  </a:cubicBezTo>
                  <a:cubicBezTo>
                    <a:pt x="45" y="192"/>
                    <a:pt x="43" y="197"/>
                    <a:pt x="39" y="196"/>
                  </a:cubicBezTo>
                  <a:cubicBezTo>
                    <a:pt x="36" y="195"/>
                    <a:pt x="34" y="190"/>
                    <a:pt x="32" y="187"/>
                  </a:cubicBezTo>
                  <a:cubicBezTo>
                    <a:pt x="30" y="185"/>
                    <a:pt x="32" y="181"/>
                    <a:pt x="28" y="180"/>
                  </a:cubicBezTo>
                  <a:cubicBezTo>
                    <a:pt x="24" y="179"/>
                    <a:pt x="17" y="184"/>
                    <a:pt x="12" y="183"/>
                  </a:cubicBezTo>
                  <a:cubicBezTo>
                    <a:pt x="10" y="182"/>
                    <a:pt x="8" y="180"/>
                    <a:pt x="7" y="179"/>
                  </a:cubicBezTo>
                  <a:cubicBezTo>
                    <a:pt x="0" y="184"/>
                    <a:pt x="7" y="178"/>
                    <a:pt x="10" y="176"/>
                  </a:cubicBezTo>
                  <a:cubicBezTo>
                    <a:pt x="13" y="174"/>
                    <a:pt x="16" y="175"/>
                    <a:pt x="18" y="174"/>
                  </a:cubicBezTo>
                  <a:cubicBezTo>
                    <a:pt x="20" y="172"/>
                    <a:pt x="19" y="169"/>
                    <a:pt x="20" y="167"/>
                  </a:cubicBezTo>
                  <a:cubicBezTo>
                    <a:pt x="22" y="165"/>
                    <a:pt x="25" y="165"/>
                    <a:pt x="27" y="162"/>
                  </a:cubicBezTo>
                  <a:cubicBezTo>
                    <a:pt x="29" y="159"/>
                    <a:pt x="31" y="153"/>
                    <a:pt x="31" y="150"/>
                  </a:cubicBezTo>
                  <a:cubicBezTo>
                    <a:pt x="32" y="147"/>
                    <a:pt x="30" y="147"/>
                    <a:pt x="31" y="145"/>
                  </a:cubicBezTo>
                  <a:cubicBezTo>
                    <a:pt x="33" y="143"/>
                    <a:pt x="36" y="145"/>
                    <a:pt x="37" y="142"/>
                  </a:cubicBezTo>
                  <a:cubicBezTo>
                    <a:pt x="39" y="140"/>
                    <a:pt x="38" y="132"/>
                    <a:pt x="41" y="130"/>
                  </a:cubicBezTo>
                  <a:cubicBezTo>
                    <a:pt x="44" y="127"/>
                    <a:pt x="49" y="131"/>
                    <a:pt x="51" y="129"/>
                  </a:cubicBezTo>
                  <a:cubicBezTo>
                    <a:pt x="53" y="127"/>
                    <a:pt x="53" y="123"/>
                    <a:pt x="52" y="121"/>
                  </a:cubicBezTo>
                  <a:cubicBezTo>
                    <a:pt x="55" y="121"/>
                    <a:pt x="58" y="121"/>
                    <a:pt x="60" y="121"/>
                  </a:cubicBezTo>
                  <a:cubicBezTo>
                    <a:pt x="69" y="119"/>
                    <a:pt x="62" y="115"/>
                    <a:pt x="65" y="114"/>
                  </a:cubicBezTo>
                  <a:cubicBezTo>
                    <a:pt x="67" y="113"/>
                    <a:pt x="71" y="117"/>
                    <a:pt x="73" y="116"/>
                  </a:cubicBezTo>
                  <a:cubicBezTo>
                    <a:pt x="76" y="116"/>
                    <a:pt x="75" y="113"/>
                    <a:pt x="78" y="110"/>
                  </a:cubicBezTo>
                  <a:cubicBezTo>
                    <a:pt x="80" y="108"/>
                    <a:pt x="86" y="104"/>
                    <a:pt x="89" y="103"/>
                  </a:cubicBezTo>
                  <a:cubicBezTo>
                    <a:pt x="92" y="101"/>
                    <a:pt x="93" y="102"/>
                    <a:pt x="95" y="104"/>
                  </a:cubicBezTo>
                  <a:cubicBezTo>
                    <a:pt x="97" y="105"/>
                    <a:pt x="97" y="108"/>
                    <a:pt x="99" y="110"/>
                  </a:cubicBezTo>
                  <a:cubicBezTo>
                    <a:pt x="101" y="111"/>
                    <a:pt x="104" y="113"/>
                    <a:pt x="106" y="112"/>
                  </a:cubicBezTo>
                  <a:cubicBezTo>
                    <a:pt x="108" y="110"/>
                    <a:pt x="106" y="106"/>
                    <a:pt x="107" y="104"/>
                  </a:cubicBezTo>
                  <a:cubicBezTo>
                    <a:pt x="107" y="102"/>
                    <a:pt x="109" y="101"/>
                    <a:pt x="111" y="100"/>
                  </a:cubicBezTo>
                  <a:cubicBezTo>
                    <a:pt x="113" y="99"/>
                    <a:pt x="115" y="103"/>
                    <a:pt x="116" y="100"/>
                  </a:cubicBezTo>
                  <a:cubicBezTo>
                    <a:pt x="118" y="97"/>
                    <a:pt x="115" y="89"/>
                    <a:pt x="116" y="85"/>
                  </a:cubicBezTo>
                  <a:cubicBezTo>
                    <a:pt x="117" y="81"/>
                    <a:pt x="120" y="79"/>
                    <a:pt x="122" y="77"/>
                  </a:cubicBezTo>
                  <a:cubicBezTo>
                    <a:pt x="124" y="75"/>
                    <a:pt x="126" y="74"/>
                    <a:pt x="129" y="72"/>
                  </a:cubicBezTo>
                  <a:cubicBezTo>
                    <a:pt x="132" y="70"/>
                    <a:pt x="136" y="68"/>
                    <a:pt x="139" y="65"/>
                  </a:cubicBezTo>
                  <a:cubicBezTo>
                    <a:pt x="141" y="63"/>
                    <a:pt x="141" y="59"/>
                    <a:pt x="143" y="57"/>
                  </a:cubicBezTo>
                  <a:cubicBezTo>
                    <a:pt x="145" y="56"/>
                    <a:pt x="149" y="58"/>
                    <a:pt x="151" y="56"/>
                  </a:cubicBezTo>
                  <a:cubicBezTo>
                    <a:pt x="153" y="54"/>
                    <a:pt x="152" y="49"/>
                    <a:pt x="153" y="47"/>
                  </a:cubicBezTo>
                  <a:cubicBezTo>
                    <a:pt x="154" y="45"/>
                    <a:pt x="157" y="47"/>
                    <a:pt x="158" y="44"/>
                  </a:cubicBezTo>
                  <a:cubicBezTo>
                    <a:pt x="159" y="41"/>
                    <a:pt x="156" y="34"/>
                    <a:pt x="157" y="31"/>
                  </a:cubicBezTo>
                  <a:cubicBezTo>
                    <a:pt x="159" y="27"/>
                    <a:pt x="165" y="29"/>
                    <a:pt x="167" y="26"/>
                  </a:cubicBezTo>
                  <a:cubicBezTo>
                    <a:pt x="169" y="23"/>
                    <a:pt x="167" y="18"/>
                    <a:pt x="167" y="14"/>
                  </a:cubicBezTo>
                  <a:cubicBezTo>
                    <a:pt x="168" y="11"/>
                    <a:pt x="167" y="7"/>
                    <a:pt x="170" y="4"/>
                  </a:cubicBezTo>
                  <a:cubicBezTo>
                    <a:pt x="172" y="2"/>
                    <a:pt x="174" y="1"/>
                    <a:pt x="177" y="0"/>
                  </a:cubicBezTo>
                  <a:close/>
                  <a:moveTo>
                    <a:pt x="56" y="196"/>
                  </a:moveTo>
                  <a:cubicBezTo>
                    <a:pt x="56" y="197"/>
                    <a:pt x="55" y="197"/>
                    <a:pt x="55" y="197"/>
                  </a:cubicBezTo>
                  <a:cubicBezTo>
                    <a:pt x="55" y="197"/>
                    <a:pt x="56" y="197"/>
                    <a:pt x="56" y="196"/>
                  </a:cubicBezTo>
                  <a:close/>
                  <a:moveTo>
                    <a:pt x="55" y="197"/>
                  </a:moveTo>
                  <a:cubicBezTo>
                    <a:pt x="54" y="197"/>
                    <a:pt x="54" y="198"/>
                    <a:pt x="54" y="198"/>
                  </a:cubicBezTo>
                  <a:cubicBezTo>
                    <a:pt x="54" y="198"/>
                    <a:pt x="54" y="197"/>
                    <a:pt x="55" y="197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9" name="Freeform 32"/>
            <p:cNvSpPr>
              <a:spLocks noEditPoints="1"/>
            </p:cNvSpPr>
            <p:nvPr/>
          </p:nvSpPr>
          <p:spPr bwMode="auto">
            <a:xfrm rot="21439583">
              <a:off x="3883640" y="5462978"/>
              <a:ext cx="1216136" cy="727131"/>
            </a:xfrm>
            <a:custGeom>
              <a:avLst/>
              <a:gdLst/>
              <a:ahLst/>
              <a:cxnLst>
                <a:cxn ang="0">
                  <a:pos x="97" y="121"/>
                </a:cxn>
                <a:cxn ang="0">
                  <a:pos x="104" y="96"/>
                </a:cxn>
                <a:cxn ang="0">
                  <a:pos x="126" y="100"/>
                </a:cxn>
                <a:cxn ang="0">
                  <a:pos x="121" y="114"/>
                </a:cxn>
                <a:cxn ang="0">
                  <a:pos x="131" y="120"/>
                </a:cxn>
                <a:cxn ang="0">
                  <a:pos x="139" y="139"/>
                </a:cxn>
                <a:cxn ang="0">
                  <a:pos x="149" y="151"/>
                </a:cxn>
                <a:cxn ang="0">
                  <a:pos x="165" y="145"/>
                </a:cxn>
                <a:cxn ang="0">
                  <a:pos x="175" y="130"/>
                </a:cxn>
                <a:cxn ang="0">
                  <a:pos x="185" y="121"/>
                </a:cxn>
                <a:cxn ang="0">
                  <a:pos x="196" y="104"/>
                </a:cxn>
                <a:cxn ang="0">
                  <a:pos x="202" y="96"/>
                </a:cxn>
                <a:cxn ang="0">
                  <a:pos x="216" y="83"/>
                </a:cxn>
                <a:cxn ang="0">
                  <a:pos x="209" y="70"/>
                </a:cxn>
                <a:cxn ang="0">
                  <a:pos x="205" y="60"/>
                </a:cxn>
                <a:cxn ang="0">
                  <a:pos x="196" y="63"/>
                </a:cxn>
                <a:cxn ang="0">
                  <a:pos x="198" y="50"/>
                </a:cxn>
                <a:cxn ang="0">
                  <a:pos x="189" y="43"/>
                </a:cxn>
                <a:cxn ang="0">
                  <a:pos x="190" y="53"/>
                </a:cxn>
                <a:cxn ang="0">
                  <a:pos x="184" y="63"/>
                </a:cxn>
                <a:cxn ang="0">
                  <a:pos x="170" y="56"/>
                </a:cxn>
                <a:cxn ang="0">
                  <a:pos x="157" y="63"/>
                </a:cxn>
                <a:cxn ang="0">
                  <a:pos x="142" y="53"/>
                </a:cxn>
                <a:cxn ang="0">
                  <a:pos x="125" y="38"/>
                </a:cxn>
                <a:cxn ang="0">
                  <a:pos x="117" y="3"/>
                </a:cxn>
                <a:cxn ang="0">
                  <a:pos x="108" y="14"/>
                </a:cxn>
                <a:cxn ang="0">
                  <a:pos x="93" y="25"/>
                </a:cxn>
                <a:cxn ang="0">
                  <a:pos x="78" y="35"/>
                </a:cxn>
                <a:cxn ang="0">
                  <a:pos x="69" y="38"/>
                </a:cxn>
                <a:cxn ang="0">
                  <a:pos x="65" y="22"/>
                </a:cxn>
                <a:cxn ang="0">
                  <a:pos x="50" y="20"/>
                </a:cxn>
                <a:cxn ang="0">
                  <a:pos x="46" y="5"/>
                </a:cxn>
                <a:cxn ang="0">
                  <a:pos x="26" y="5"/>
                </a:cxn>
                <a:cxn ang="0">
                  <a:pos x="23" y="18"/>
                </a:cxn>
                <a:cxn ang="0">
                  <a:pos x="15" y="18"/>
                </a:cxn>
                <a:cxn ang="0">
                  <a:pos x="26" y="27"/>
                </a:cxn>
                <a:cxn ang="0">
                  <a:pos x="24" y="35"/>
                </a:cxn>
                <a:cxn ang="0">
                  <a:pos x="33" y="40"/>
                </a:cxn>
                <a:cxn ang="0">
                  <a:pos x="32" y="54"/>
                </a:cxn>
                <a:cxn ang="0">
                  <a:pos x="25" y="64"/>
                </a:cxn>
                <a:cxn ang="0">
                  <a:pos x="16" y="67"/>
                </a:cxn>
                <a:cxn ang="0">
                  <a:pos x="5" y="77"/>
                </a:cxn>
                <a:cxn ang="0">
                  <a:pos x="23" y="93"/>
                </a:cxn>
                <a:cxn ang="0">
                  <a:pos x="40" y="83"/>
                </a:cxn>
                <a:cxn ang="0">
                  <a:pos x="53" y="76"/>
                </a:cxn>
                <a:cxn ang="0">
                  <a:pos x="70" y="67"/>
                </a:cxn>
                <a:cxn ang="0">
                  <a:pos x="67" y="78"/>
                </a:cxn>
                <a:cxn ang="0">
                  <a:pos x="77" y="99"/>
                </a:cxn>
                <a:cxn ang="0">
                  <a:pos x="85" y="115"/>
                </a:cxn>
                <a:cxn ang="0">
                  <a:pos x="91" y="123"/>
                </a:cxn>
                <a:cxn ang="0">
                  <a:pos x="70" y="99"/>
                </a:cxn>
                <a:cxn ang="0">
                  <a:pos x="70" y="99"/>
                </a:cxn>
                <a:cxn ang="0">
                  <a:pos x="70" y="99"/>
                </a:cxn>
              </a:cxnLst>
              <a:rect l="0" t="0" r="r" b="b"/>
              <a:pathLst>
                <a:path w="218" h="153">
                  <a:moveTo>
                    <a:pt x="91" y="123"/>
                  </a:moveTo>
                  <a:cubicBezTo>
                    <a:pt x="93" y="123"/>
                    <a:pt x="95" y="122"/>
                    <a:pt x="97" y="121"/>
                  </a:cubicBezTo>
                  <a:cubicBezTo>
                    <a:pt x="102" y="117"/>
                    <a:pt x="96" y="108"/>
                    <a:pt x="98" y="103"/>
                  </a:cubicBezTo>
                  <a:cubicBezTo>
                    <a:pt x="99" y="99"/>
                    <a:pt x="100" y="97"/>
                    <a:pt x="104" y="96"/>
                  </a:cubicBezTo>
                  <a:cubicBezTo>
                    <a:pt x="109" y="94"/>
                    <a:pt x="121" y="94"/>
                    <a:pt x="125" y="95"/>
                  </a:cubicBezTo>
                  <a:cubicBezTo>
                    <a:pt x="129" y="96"/>
                    <a:pt x="127" y="98"/>
                    <a:pt x="126" y="100"/>
                  </a:cubicBezTo>
                  <a:cubicBezTo>
                    <a:pt x="125" y="102"/>
                    <a:pt x="121" y="103"/>
                    <a:pt x="120" y="105"/>
                  </a:cubicBezTo>
                  <a:cubicBezTo>
                    <a:pt x="119" y="108"/>
                    <a:pt x="119" y="112"/>
                    <a:pt x="121" y="114"/>
                  </a:cubicBezTo>
                  <a:cubicBezTo>
                    <a:pt x="122" y="115"/>
                    <a:pt x="125" y="113"/>
                    <a:pt x="127" y="114"/>
                  </a:cubicBezTo>
                  <a:cubicBezTo>
                    <a:pt x="129" y="115"/>
                    <a:pt x="130" y="118"/>
                    <a:pt x="131" y="120"/>
                  </a:cubicBezTo>
                  <a:cubicBezTo>
                    <a:pt x="131" y="122"/>
                    <a:pt x="128" y="123"/>
                    <a:pt x="130" y="126"/>
                  </a:cubicBezTo>
                  <a:cubicBezTo>
                    <a:pt x="131" y="129"/>
                    <a:pt x="137" y="136"/>
                    <a:pt x="139" y="139"/>
                  </a:cubicBezTo>
                  <a:cubicBezTo>
                    <a:pt x="142" y="142"/>
                    <a:pt x="143" y="143"/>
                    <a:pt x="145" y="145"/>
                  </a:cubicBezTo>
                  <a:cubicBezTo>
                    <a:pt x="147" y="147"/>
                    <a:pt x="147" y="149"/>
                    <a:pt x="149" y="151"/>
                  </a:cubicBezTo>
                  <a:cubicBezTo>
                    <a:pt x="152" y="152"/>
                    <a:pt x="155" y="153"/>
                    <a:pt x="157" y="152"/>
                  </a:cubicBezTo>
                  <a:cubicBezTo>
                    <a:pt x="160" y="150"/>
                    <a:pt x="163" y="147"/>
                    <a:pt x="165" y="145"/>
                  </a:cubicBezTo>
                  <a:cubicBezTo>
                    <a:pt x="166" y="142"/>
                    <a:pt x="165" y="140"/>
                    <a:pt x="166" y="138"/>
                  </a:cubicBezTo>
                  <a:cubicBezTo>
                    <a:pt x="168" y="135"/>
                    <a:pt x="172" y="132"/>
                    <a:pt x="175" y="130"/>
                  </a:cubicBezTo>
                  <a:cubicBezTo>
                    <a:pt x="178" y="128"/>
                    <a:pt x="181" y="129"/>
                    <a:pt x="183" y="128"/>
                  </a:cubicBezTo>
                  <a:cubicBezTo>
                    <a:pt x="185" y="126"/>
                    <a:pt x="184" y="123"/>
                    <a:pt x="185" y="121"/>
                  </a:cubicBezTo>
                  <a:cubicBezTo>
                    <a:pt x="187" y="119"/>
                    <a:pt x="190" y="119"/>
                    <a:pt x="192" y="116"/>
                  </a:cubicBezTo>
                  <a:cubicBezTo>
                    <a:pt x="194" y="113"/>
                    <a:pt x="196" y="107"/>
                    <a:pt x="196" y="104"/>
                  </a:cubicBezTo>
                  <a:cubicBezTo>
                    <a:pt x="197" y="101"/>
                    <a:pt x="195" y="101"/>
                    <a:pt x="196" y="99"/>
                  </a:cubicBezTo>
                  <a:cubicBezTo>
                    <a:pt x="198" y="97"/>
                    <a:pt x="201" y="99"/>
                    <a:pt x="202" y="96"/>
                  </a:cubicBezTo>
                  <a:cubicBezTo>
                    <a:pt x="204" y="94"/>
                    <a:pt x="203" y="86"/>
                    <a:pt x="206" y="84"/>
                  </a:cubicBezTo>
                  <a:cubicBezTo>
                    <a:pt x="209" y="81"/>
                    <a:pt x="214" y="85"/>
                    <a:pt x="216" y="83"/>
                  </a:cubicBezTo>
                  <a:cubicBezTo>
                    <a:pt x="218" y="81"/>
                    <a:pt x="218" y="77"/>
                    <a:pt x="217" y="74"/>
                  </a:cubicBezTo>
                  <a:cubicBezTo>
                    <a:pt x="216" y="72"/>
                    <a:pt x="211" y="72"/>
                    <a:pt x="209" y="70"/>
                  </a:cubicBezTo>
                  <a:cubicBezTo>
                    <a:pt x="208" y="67"/>
                    <a:pt x="211" y="63"/>
                    <a:pt x="210" y="61"/>
                  </a:cubicBezTo>
                  <a:cubicBezTo>
                    <a:pt x="209" y="58"/>
                    <a:pt x="207" y="58"/>
                    <a:pt x="205" y="60"/>
                  </a:cubicBezTo>
                  <a:cubicBezTo>
                    <a:pt x="203" y="61"/>
                    <a:pt x="204" y="67"/>
                    <a:pt x="202" y="68"/>
                  </a:cubicBezTo>
                  <a:cubicBezTo>
                    <a:pt x="199" y="69"/>
                    <a:pt x="198" y="66"/>
                    <a:pt x="196" y="63"/>
                  </a:cubicBezTo>
                  <a:cubicBezTo>
                    <a:pt x="195" y="61"/>
                    <a:pt x="194" y="57"/>
                    <a:pt x="195" y="54"/>
                  </a:cubicBezTo>
                  <a:cubicBezTo>
                    <a:pt x="195" y="52"/>
                    <a:pt x="198" y="52"/>
                    <a:pt x="198" y="50"/>
                  </a:cubicBezTo>
                  <a:cubicBezTo>
                    <a:pt x="198" y="48"/>
                    <a:pt x="198" y="45"/>
                    <a:pt x="196" y="44"/>
                  </a:cubicBezTo>
                  <a:cubicBezTo>
                    <a:pt x="194" y="42"/>
                    <a:pt x="191" y="42"/>
                    <a:pt x="189" y="43"/>
                  </a:cubicBezTo>
                  <a:cubicBezTo>
                    <a:pt x="187" y="43"/>
                    <a:pt x="186" y="45"/>
                    <a:pt x="186" y="47"/>
                  </a:cubicBezTo>
                  <a:cubicBezTo>
                    <a:pt x="186" y="49"/>
                    <a:pt x="189" y="51"/>
                    <a:pt x="190" y="53"/>
                  </a:cubicBezTo>
                  <a:cubicBezTo>
                    <a:pt x="190" y="55"/>
                    <a:pt x="191" y="58"/>
                    <a:pt x="190" y="60"/>
                  </a:cubicBezTo>
                  <a:cubicBezTo>
                    <a:pt x="188" y="62"/>
                    <a:pt x="186" y="64"/>
                    <a:pt x="184" y="63"/>
                  </a:cubicBezTo>
                  <a:cubicBezTo>
                    <a:pt x="181" y="62"/>
                    <a:pt x="180" y="57"/>
                    <a:pt x="177" y="56"/>
                  </a:cubicBezTo>
                  <a:cubicBezTo>
                    <a:pt x="175" y="55"/>
                    <a:pt x="173" y="55"/>
                    <a:pt x="170" y="56"/>
                  </a:cubicBezTo>
                  <a:cubicBezTo>
                    <a:pt x="167" y="56"/>
                    <a:pt x="162" y="57"/>
                    <a:pt x="160" y="58"/>
                  </a:cubicBezTo>
                  <a:cubicBezTo>
                    <a:pt x="158" y="59"/>
                    <a:pt x="160" y="62"/>
                    <a:pt x="157" y="63"/>
                  </a:cubicBezTo>
                  <a:cubicBezTo>
                    <a:pt x="153" y="63"/>
                    <a:pt x="146" y="64"/>
                    <a:pt x="143" y="62"/>
                  </a:cubicBezTo>
                  <a:cubicBezTo>
                    <a:pt x="140" y="60"/>
                    <a:pt x="144" y="56"/>
                    <a:pt x="142" y="53"/>
                  </a:cubicBezTo>
                  <a:cubicBezTo>
                    <a:pt x="140" y="50"/>
                    <a:pt x="134" y="50"/>
                    <a:pt x="131" y="47"/>
                  </a:cubicBezTo>
                  <a:cubicBezTo>
                    <a:pt x="128" y="45"/>
                    <a:pt x="125" y="42"/>
                    <a:pt x="125" y="38"/>
                  </a:cubicBezTo>
                  <a:cubicBezTo>
                    <a:pt x="124" y="33"/>
                    <a:pt x="128" y="27"/>
                    <a:pt x="126" y="21"/>
                  </a:cubicBezTo>
                  <a:cubicBezTo>
                    <a:pt x="125" y="15"/>
                    <a:pt x="120" y="6"/>
                    <a:pt x="117" y="3"/>
                  </a:cubicBezTo>
                  <a:cubicBezTo>
                    <a:pt x="114" y="0"/>
                    <a:pt x="114" y="4"/>
                    <a:pt x="112" y="5"/>
                  </a:cubicBezTo>
                  <a:cubicBezTo>
                    <a:pt x="111" y="7"/>
                    <a:pt x="111" y="12"/>
                    <a:pt x="108" y="14"/>
                  </a:cubicBezTo>
                  <a:cubicBezTo>
                    <a:pt x="105" y="15"/>
                    <a:pt x="100" y="12"/>
                    <a:pt x="97" y="14"/>
                  </a:cubicBezTo>
                  <a:cubicBezTo>
                    <a:pt x="94" y="17"/>
                    <a:pt x="96" y="23"/>
                    <a:pt x="93" y="25"/>
                  </a:cubicBezTo>
                  <a:cubicBezTo>
                    <a:pt x="90" y="27"/>
                    <a:pt x="86" y="24"/>
                    <a:pt x="84" y="26"/>
                  </a:cubicBezTo>
                  <a:cubicBezTo>
                    <a:pt x="81" y="28"/>
                    <a:pt x="80" y="32"/>
                    <a:pt x="78" y="35"/>
                  </a:cubicBezTo>
                  <a:cubicBezTo>
                    <a:pt x="77" y="38"/>
                    <a:pt x="77" y="43"/>
                    <a:pt x="75" y="44"/>
                  </a:cubicBezTo>
                  <a:cubicBezTo>
                    <a:pt x="72" y="45"/>
                    <a:pt x="70" y="41"/>
                    <a:pt x="69" y="38"/>
                  </a:cubicBezTo>
                  <a:cubicBezTo>
                    <a:pt x="67" y="36"/>
                    <a:pt x="67" y="32"/>
                    <a:pt x="67" y="29"/>
                  </a:cubicBezTo>
                  <a:cubicBezTo>
                    <a:pt x="66" y="26"/>
                    <a:pt x="67" y="23"/>
                    <a:pt x="65" y="22"/>
                  </a:cubicBezTo>
                  <a:cubicBezTo>
                    <a:pt x="63" y="20"/>
                    <a:pt x="59" y="21"/>
                    <a:pt x="56" y="20"/>
                  </a:cubicBezTo>
                  <a:cubicBezTo>
                    <a:pt x="54" y="20"/>
                    <a:pt x="52" y="21"/>
                    <a:pt x="50" y="20"/>
                  </a:cubicBezTo>
                  <a:cubicBezTo>
                    <a:pt x="48" y="20"/>
                    <a:pt x="46" y="19"/>
                    <a:pt x="45" y="17"/>
                  </a:cubicBezTo>
                  <a:cubicBezTo>
                    <a:pt x="44" y="14"/>
                    <a:pt x="48" y="8"/>
                    <a:pt x="46" y="5"/>
                  </a:cubicBezTo>
                  <a:cubicBezTo>
                    <a:pt x="44" y="2"/>
                    <a:pt x="42" y="2"/>
                    <a:pt x="37" y="3"/>
                  </a:cubicBezTo>
                  <a:cubicBezTo>
                    <a:pt x="34" y="4"/>
                    <a:pt x="30" y="4"/>
                    <a:pt x="26" y="5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6" y="14"/>
                    <a:pt x="25" y="17"/>
                    <a:pt x="23" y="18"/>
                  </a:cubicBezTo>
                  <a:cubicBezTo>
                    <a:pt x="21" y="19"/>
                    <a:pt x="17" y="16"/>
                    <a:pt x="15" y="17"/>
                  </a:cubicBezTo>
                  <a:cubicBezTo>
                    <a:pt x="15" y="17"/>
                    <a:pt x="14" y="18"/>
                    <a:pt x="15" y="18"/>
                  </a:cubicBezTo>
                  <a:cubicBezTo>
                    <a:pt x="17" y="22"/>
                    <a:pt x="18" y="26"/>
                    <a:pt x="20" y="27"/>
                  </a:cubicBezTo>
                  <a:cubicBezTo>
                    <a:pt x="24" y="30"/>
                    <a:pt x="24" y="27"/>
                    <a:pt x="26" y="27"/>
                  </a:cubicBezTo>
                  <a:cubicBezTo>
                    <a:pt x="27" y="28"/>
                    <a:pt x="29" y="29"/>
                    <a:pt x="29" y="31"/>
                  </a:cubicBezTo>
                  <a:cubicBezTo>
                    <a:pt x="28" y="32"/>
                    <a:pt x="24" y="33"/>
                    <a:pt x="24" y="35"/>
                  </a:cubicBezTo>
                  <a:cubicBezTo>
                    <a:pt x="24" y="37"/>
                    <a:pt x="26" y="37"/>
                    <a:pt x="28" y="38"/>
                  </a:cubicBezTo>
                  <a:cubicBezTo>
                    <a:pt x="29" y="39"/>
                    <a:pt x="32" y="39"/>
                    <a:pt x="33" y="40"/>
                  </a:cubicBezTo>
                  <a:cubicBezTo>
                    <a:pt x="34" y="42"/>
                    <a:pt x="35" y="44"/>
                    <a:pt x="34" y="46"/>
                  </a:cubicBezTo>
                  <a:cubicBezTo>
                    <a:pt x="34" y="48"/>
                    <a:pt x="34" y="52"/>
                    <a:pt x="32" y="54"/>
                  </a:cubicBezTo>
                  <a:cubicBezTo>
                    <a:pt x="30" y="56"/>
                    <a:pt x="26" y="54"/>
                    <a:pt x="25" y="56"/>
                  </a:cubicBezTo>
                  <a:cubicBezTo>
                    <a:pt x="24" y="58"/>
                    <a:pt x="27" y="62"/>
                    <a:pt x="25" y="64"/>
                  </a:cubicBezTo>
                  <a:cubicBezTo>
                    <a:pt x="23" y="65"/>
                    <a:pt x="20" y="61"/>
                    <a:pt x="18" y="61"/>
                  </a:cubicBezTo>
                  <a:cubicBezTo>
                    <a:pt x="16" y="62"/>
                    <a:pt x="19" y="66"/>
                    <a:pt x="16" y="67"/>
                  </a:cubicBezTo>
                  <a:cubicBezTo>
                    <a:pt x="13" y="67"/>
                    <a:pt x="6" y="63"/>
                    <a:pt x="3" y="66"/>
                  </a:cubicBezTo>
                  <a:cubicBezTo>
                    <a:pt x="0" y="68"/>
                    <a:pt x="8" y="74"/>
                    <a:pt x="5" y="77"/>
                  </a:cubicBezTo>
                  <a:cubicBezTo>
                    <a:pt x="9" y="79"/>
                    <a:pt x="12" y="80"/>
                    <a:pt x="15" y="82"/>
                  </a:cubicBezTo>
                  <a:cubicBezTo>
                    <a:pt x="18" y="85"/>
                    <a:pt x="20" y="91"/>
                    <a:pt x="23" y="93"/>
                  </a:cubicBezTo>
                  <a:cubicBezTo>
                    <a:pt x="27" y="94"/>
                    <a:pt x="31" y="94"/>
                    <a:pt x="34" y="92"/>
                  </a:cubicBezTo>
                  <a:cubicBezTo>
                    <a:pt x="38" y="90"/>
                    <a:pt x="39" y="86"/>
                    <a:pt x="40" y="83"/>
                  </a:cubicBezTo>
                  <a:cubicBezTo>
                    <a:pt x="42" y="79"/>
                    <a:pt x="40" y="74"/>
                    <a:pt x="43" y="72"/>
                  </a:cubicBezTo>
                  <a:cubicBezTo>
                    <a:pt x="47" y="70"/>
                    <a:pt x="50" y="77"/>
                    <a:pt x="53" y="76"/>
                  </a:cubicBezTo>
                  <a:cubicBezTo>
                    <a:pt x="56" y="76"/>
                    <a:pt x="54" y="72"/>
                    <a:pt x="57" y="70"/>
                  </a:cubicBezTo>
                  <a:cubicBezTo>
                    <a:pt x="61" y="68"/>
                    <a:pt x="67" y="67"/>
                    <a:pt x="70" y="67"/>
                  </a:cubicBezTo>
                  <a:cubicBezTo>
                    <a:pt x="73" y="68"/>
                    <a:pt x="73" y="71"/>
                    <a:pt x="72" y="73"/>
                  </a:cubicBezTo>
                  <a:cubicBezTo>
                    <a:pt x="71" y="75"/>
                    <a:pt x="67" y="74"/>
                    <a:pt x="67" y="78"/>
                  </a:cubicBezTo>
                  <a:cubicBezTo>
                    <a:pt x="67" y="83"/>
                    <a:pt x="70" y="91"/>
                    <a:pt x="70" y="97"/>
                  </a:cubicBezTo>
                  <a:cubicBezTo>
                    <a:pt x="74" y="97"/>
                    <a:pt x="75" y="98"/>
                    <a:pt x="77" y="99"/>
                  </a:cubicBezTo>
                  <a:cubicBezTo>
                    <a:pt x="80" y="100"/>
                    <a:pt x="82" y="101"/>
                    <a:pt x="84" y="104"/>
                  </a:cubicBezTo>
                  <a:cubicBezTo>
                    <a:pt x="85" y="107"/>
                    <a:pt x="84" y="112"/>
                    <a:pt x="85" y="115"/>
                  </a:cubicBezTo>
                  <a:cubicBezTo>
                    <a:pt x="86" y="118"/>
                    <a:pt x="88" y="119"/>
                    <a:pt x="90" y="121"/>
                  </a:cubicBezTo>
                  <a:cubicBezTo>
                    <a:pt x="90" y="122"/>
                    <a:pt x="91" y="123"/>
                    <a:pt x="91" y="123"/>
                  </a:cubicBezTo>
                  <a:close/>
                  <a:moveTo>
                    <a:pt x="70" y="99"/>
                  </a:moveTo>
                  <a:lnTo>
                    <a:pt x="70" y="99"/>
                  </a:lnTo>
                  <a:cubicBezTo>
                    <a:pt x="70" y="99"/>
                    <a:pt x="70" y="99"/>
                    <a:pt x="70" y="99"/>
                  </a:cubicBezTo>
                  <a:close/>
                  <a:moveTo>
                    <a:pt x="70" y="99"/>
                  </a:moveTo>
                  <a:cubicBezTo>
                    <a:pt x="70" y="99"/>
                    <a:pt x="70" y="99"/>
                    <a:pt x="70" y="99"/>
                  </a:cubicBezTo>
                  <a:cubicBezTo>
                    <a:pt x="70" y="99"/>
                    <a:pt x="70" y="99"/>
                    <a:pt x="70" y="99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 rot="21439583">
              <a:off x="2304714" y="3906334"/>
              <a:ext cx="814091" cy="1311220"/>
            </a:xfrm>
            <a:custGeom>
              <a:avLst/>
              <a:gdLst/>
              <a:ahLst/>
              <a:cxnLst>
                <a:cxn ang="0">
                  <a:pos x="4" y="241"/>
                </a:cxn>
                <a:cxn ang="0">
                  <a:pos x="4" y="232"/>
                </a:cxn>
                <a:cxn ang="0">
                  <a:pos x="9" y="217"/>
                </a:cxn>
                <a:cxn ang="0">
                  <a:pos x="21" y="213"/>
                </a:cxn>
                <a:cxn ang="0">
                  <a:pos x="19" y="193"/>
                </a:cxn>
                <a:cxn ang="0">
                  <a:pos x="15" y="176"/>
                </a:cxn>
                <a:cxn ang="0">
                  <a:pos x="31" y="167"/>
                </a:cxn>
                <a:cxn ang="0">
                  <a:pos x="37" y="152"/>
                </a:cxn>
                <a:cxn ang="0">
                  <a:pos x="45" y="143"/>
                </a:cxn>
                <a:cxn ang="0">
                  <a:pos x="56" y="148"/>
                </a:cxn>
                <a:cxn ang="0">
                  <a:pos x="64" y="137"/>
                </a:cxn>
                <a:cxn ang="0">
                  <a:pos x="72" y="124"/>
                </a:cxn>
                <a:cxn ang="0">
                  <a:pos x="80" y="116"/>
                </a:cxn>
                <a:cxn ang="0">
                  <a:pos x="79" y="98"/>
                </a:cxn>
                <a:cxn ang="0">
                  <a:pos x="71" y="87"/>
                </a:cxn>
                <a:cxn ang="0">
                  <a:pos x="65" y="79"/>
                </a:cxn>
                <a:cxn ang="0">
                  <a:pos x="75" y="73"/>
                </a:cxn>
                <a:cxn ang="0">
                  <a:pos x="60" y="63"/>
                </a:cxn>
                <a:cxn ang="0">
                  <a:pos x="77" y="40"/>
                </a:cxn>
                <a:cxn ang="0">
                  <a:pos x="90" y="18"/>
                </a:cxn>
                <a:cxn ang="0">
                  <a:pos x="101" y="1"/>
                </a:cxn>
                <a:cxn ang="0">
                  <a:pos x="121" y="5"/>
                </a:cxn>
                <a:cxn ang="0">
                  <a:pos x="138" y="12"/>
                </a:cxn>
                <a:cxn ang="0">
                  <a:pos x="145" y="26"/>
                </a:cxn>
                <a:cxn ang="0">
                  <a:pos x="139" y="53"/>
                </a:cxn>
                <a:cxn ang="0">
                  <a:pos x="135" y="70"/>
                </a:cxn>
                <a:cxn ang="0">
                  <a:pos x="126" y="85"/>
                </a:cxn>
                <a:cxn ang="0">
                  <a:pos x="123" y="104"/>
                </a:cxn>
                <a:cxn ang="0">
                  <a:pos x="120" y="127"/>
                </a:cxn>
                <a:cxn ang="0">
                  <a:pos x="122" y="144"/>
                </a:cxn>
                <a:cxn ang="0">
                  <a:pos x="126" y="160"/>
                </a:cxn>
                <a:cxn ang="0">
                  <a:pos x="126" y="171"/>
                </a:cxn>
                <a:cxn ang="0">
                  <a:pos x="116" y="173"/>
                </a:cxn>
                <a:cxn ang="0">
                  <a:pos x="107" y="175"/>
                </a:cxn>
                <a:cxn ang="0">
                  <a:pos x="94" y="194"/>
                </a:cxn>
                <a:cxn ang="0">
                  <a:pos x="84" y="203"/>
                </a:cxn>
                <a:cxn ang="0">
                  <a:pos x="94" y="217"/>
                </a:cxn>
                <a:cxn ang="0">
                  <a:pos x="98" y="238"/>
                </a:cxn>
                <a:cxn ang="0">
                  <a:pos x="86" y="243"/>
                </a:cxn>
                <a:cxn ang="0">
                  <a:pos x="70" y="232"/>
                </a:cxn>
                <a:cxn ang="0">
                  <a:pos x="75" y="250"/>
                </a:cxn>
                <a:cxn ang="0">
                  <a:pos x="82" y="272"/>
                </a:cxn>
                <a:cxn ang="0">
                  <a:pos x="68" y="270"/>
                </a:cxn>
                <a:cxn ang="0">
                  <a:pos x="56" y="273"/>
                </a:cxn>
                <a:cxn ang="0">
                  <a:pos x="54" y="257"/>
                </a:cxn>
                <a:cxn ang="0">
                  <a:pos x="36" y="255"/>
                </a:cxn>
                <a:cxn ang="0">
                  <a:pos x="26" y="247"/>
                </a:cxn>
                <a:cxn ang="0">
                  <a:pos x="15" y="240"/>
                </a:cxn>
              </a:cxnLst>
              <a:rect l="0" t="0" r="r" b="b"/>
              <a:pathLst>
                <a:path w="146" h="276">
                  <a:moveTo>
                    <a:pt x="5" y="246"/>
                  </a:moveTo>
                  <a:cubicBezTo>
                    <a:pt x="5" y="244"/>
                    <a:pt x="4" y="242"/>
                    <a:pt x="4" y="241"/>
                  </a:cubicBezTo>
                  <a:cubicBezTo>
                    <a:pt x="3" y="238"/>
                    <a:pt x="0" y="238"/>
                    <a:pt x="0" y="236"/>
                  </a:cubicBezTo>
                  <a:cubicBezTo>
                    <a:pt x="0" y="234"/>
                    <a:pt x="3" y="234"/>
                    <a:pt x="4" y="232"/>
                  </a:cubicBezTo>
                  <a:cubicBezTo>
                    <a:pt x="5" y="230"/>
                    <a:pt x="7" y="227"/>
                    <a:pt x="8" y="225"/>
                  </a:cubicBezTo>
                  <a:cubicBezTo>
                    <a:pt x="9" y="222"/>
                    <a:pt x="8" y="219"/>
                    <a:pt x="9" y="217"/>
                  </a:cubicBezTo>
                  <a:cubicBezTo>
                    <a:pt x="10" y="215"/>
                    <a:pt x="11" y="214"/>
                    <a:pt x="13" y="214"/>
                  </a:cubicBezTo>
                  <a:cubicBezTo>
                    <a:pt x="16" y="213"/>
                    <a:pt x="20" y="217"/>
                    <a:pt x="21" y="213"/>
                  </a:cubicBezTo>
                  <a:cubicBezTo>
                    <a:pt x="23" y="209"/>
                    <a:pt x="23" y="199"/>
                    <a:pt x="23" y="195"/>
                  </a:cubicBezTo>
                  <a:cubicBezTo>
                    <a:pt x="22" y="191"/>
                    <a:pt x="19" y="195"/>
                    <a:pt x="19" y="193"/>
                  </a:cubicBezTo>
                  <a:cubicBezTo>
                    <a:pt x="18" y="190"/>
                    <a:pt x="21" y="184"/>
                    <a:pt x="20" y="181"/>
                  </a:cubicBezTo>
                  <a:cubicBezTo>
                    <a:pt x="20" y="178"/>
                    <a:pt x="16" y="178"/>
                    <a:pt x="15" y="176"/>
                  </a:cubicBezTo>
                  <a:cubicBezTo>
                    <a:pt x="14" y="174"/>
                    <a:pt x="14" y="174"/>
                    <a:pt x="17" y="172"/>
                  </a:cubicBezTo>
                  <a:cubicBezTo>
                    <a:pt x="20" y="170"/>
                    <a:pt x="28" y="170"/>
                    <a:pt x="31" y="167"/>
                  </a:cubicBezTo>
                  <a:cubicBezTo>
                    <a:pt x="34" y="163"/>
                    <a:pt x="30" y="155"/>
                    <a:pt x="32" y="152"/>
                  </a:cubicBezTo>
                  <a:cubicBezTo>
                    <a:pt x="33" y="149"/>
                    <a:pt x="36" y="153"/>
                    <a:pt x="37" y="152"/>
                  </a:cubicBezTo>
                  <a:cubicBezTo>
                    <a:pt x="39" y="150"/>
                    <a:pt x="38" y="145"/>
                    <a:pt x="40" y="143"/>
                  </a:cubicBezTo>
                  <a:cubicBezTo>
                    <a:pt x="41" y="142"/>
                    <a:pt x="43" y="142"/>
                    <a:pt x="45" y="143"/>
                  </a:cubicBezTo>
                  <a:cubicBezTo>
                    <a:pt x="46" y="144"/>
                    <a:pt x="46" y="148"/>
                    <a:pt x="48" y="149"/>
                  </a:cubicBezTo>
                  <a:cubicBezTo>
                    <a:pt x="50" y="151"/>
                    <a:pt x="54" y="150"/>
                    <a:pt x="56" y="148"/>
                  </a:cubicBezTo>
                  <a:cubicBezTo>
                    <a:pt x="58" y="147"/>
                    <a:pt x="56" y="143"/>
                    <a:pt x="57" y="141"/>
                  </a:cubicBezTo>
                  <a:cubicBezTo>
                    <a:pt x="59" y="139"/>
                    <a:pt x="63" y="140"/>
                    <a:pt x="64" y="137"/>
                  </a:cubicBezTo>
                  <a:cubicBezTo>
                    <a:pt x="65" y="134"/>
                    <a:pt x="62" y="127"/>
                    <a:pt x="64" y="124"/>
                  </a:cubicBezTo>
                  <a:cubicBezTo>
                    <a:pt x="66" y="121"/>
                    <a:pt x="70" y="123"/>
                    <a:pt x="72" y="124"/>
                  </a:cubicBezTo>
                  <a:cubicBezTo>
                    <a:pt x="75" y="125"/>
                    <a:pt x="77" y="131"/>
                    <a:pt x="80" y="129"/>
                  </a:cubicBezTo>
                  <a:cubicBezTo>
                    <a:pt x="82" y="126"/>
                    <a:pt x="81" y="119"/>
                    <a:pt x="80" y="116"/>
                  </a:cubicBezTo>
                  <a:cubicBezTo>
                    <a:pt x="80" y="112"/>
                    <a:pt x="75" y="111"/>
                    <a:pt x="74" y="108"/>
                  </a:cubicBezTo>
                  <a:cubicBezTo>
                    <a:pt x="74" y="105"/>
                    <a:pt x="78" y="101"/>
                    <a:pt x="79" y="98"/>
                  </a:cubicBezTo>
                  <a:cubicBezTo>
                    <a:pt x="79" y="95"/>
                    <a:pt x="79" y="92"/>
                    <a:pt x="77" y="90"/>
                  </a:cubicBezTo>
                  <a:cubicBezTo>
                    <a:pt x="76" y="88"/>
                    <a:pt x="73" y="87"/>
                    <a:pt x="71" y="87"/>
                  </a:cubicBezTo>
                  <a:cubicBezTo>
                    <a:pt x="69" y="86"/>
                    <a:pt x="66" y="87"/>
                    <a:pt x="65" y="85"/>
                  </a:cubicBezTo>
                  <a:cubicBezTo>
                    <a:pt x="63" y="84"/>
                    <a:pt x="63" y="81"/>
                    <a:pt x="65" y="79"/>
                  </a:cubicBezTo>
                  <a:cubicBezTo>
                    <a:pt x="67" y="78"/>
                    <a:pt x="72" y="79"/>
                    <a:pt x="74" y="78"/>
                  </a:cubicBezTo>
                  <a:cubicBezTo>
                    <a:pt x="76" y="77"/>
                    <a:pt x="77" y="75"/>
                    <a:pt x="75" y="73"/>
                  </a:cubicBezTo>
                  <a:cubicBezTo>
                    <a:pt x="73" y="72"/>
                    <a:pt x="66" y="71"/>
                    <a:pt x="64" y="69"/>
                  </a:cubicBezTo>
                  <a:cubicBezTo>
                    <a:pt x="61" y="67"/>
                    <a:pt x="59" y="67"/>
                    <a:pt x="60" y="63"/>
                  </a:cubicBezTo>
                  <a:cubicBezTo>
                    <a:pt x="62" y="59"/>
                    <a:pt x="68" y="53"/>
                    <a:pt x="70" y="49"/>
                  </a:cubicBezTo>
                  <a:cubicBezTo>
                    <a:pt x="73" y="45"/>
                    <a:pt x="75" y="44"/>
                    <a:pt x="77" y="40"/>
                  </a:cubicBezTo>
                  <a:cubicBezTo>
                    <a:pt x="79" y="35"/>
                    <a:pt x="80" y="27"/>
                    <a:pt x="82" y="23"/>
                  </a:cubicBezTo>
                  <a:cubicBezTo>
                    <a:pt x="84" y="20"/>
                    <a:pt x="88" y="21"/>
                    <a:pt x="90" y="18"/>
                  </a:cubicBezTo>
                  <a:cubicBezTo>
                    <a:pt x="92" y="15"/>
                    <a:pt x="92" y="11"/>
                    <a:pt x="94" y="8"/>
                  </a:cubicBezTo>
                  <a:cubicBezTo>
                    <a:pt x="96" y="5"/>
                    <a:pt x="98" y="2"/>
                    <a:pt x="101" y="1"/>
                  </a:cubicBezTo>
                  <a:cubicBezTo>
                    <a:pt x="104" y="0"/>
                    <a:pt x="108" y="1"/>
                    <a:pt x="112" y="2"/>
                  </a:cubicBezTo>
                  <a:cubicBezTo>
                    <a:pt x="115" y="2"/>
                    <a:pt x="117" y="4"/>
                    <a:pt x="121" y="5"/>
                  </a:cubicBezTo>
                  <a:cubicBezTo>
                    <a:pt x="124" y="6"/>
                    <a:pt x="130" y="5"/>
                    <a:pt x="133" y="6"/>
                  </a:cubicBezTo>
                  <a:cubicBezTo>
                    <a:pt x="136" y="7"/>
                    <a:pt x="136" y="11"/>
                    <a:pt x="138" y="12"/>
                  </a:cubicBezTo>
                  <a:cubicBezTo>
                    <a:pt x="140" y="13"/>
                    <a:pt x="142" y="13"/>
                    <a:pt x="144" y="13"/>
                  </a:cubicBezTo>
                  <a:cubicBezTo>
                    <a:pt x="144" y="15"/>
                    <a:pt x="146" y="22"/>
                    <a:pt x="145" y="26"/>
                  </a:cubicBezTo>
                  <a:cubicBezTo>
                    <a:pt x="144" y="29"/>
                    <a:pt x="141" y="28"/>
                    <a:pt x="140" y="33"/>
                  </a:cubicBezTo>
                  <a:cubicBezTo>
                    <a:pt x="139" y="38"/>
                    <a:pt x="140" y="49"/>
                    <a:pt x="139" y="53"/>
                  </a:cubicBezTo>
                  <a:cubicBezTo>
                    <a:pt x="138" y="58"/>
                    <a:pt x="134" y="55"/>
                    <a:pt x="133" y="58"/>
                  </a:cubicBezTo>
                  <a:cubicBezTo>
                    <a:pt x="133" y="61"/>
                    <a:pt x="137" y="67"/>
                    <a:pt x="135" y="70"/>
                  </a:cubicBezTo>
                  <a:cubicBezTo>
                    <a:pt x="133" y="73"/>
                    <a:pt x="126" y="68"/>
                    <a:pt x="124" y="72"/>
                  </a:cubicBezTo>
                  <a:cubicBezTo>
                    <a:pt x="122" y="75"/>
                    <a:pt x="126" y="82"/>
                    <a:pt x="126" y="85"/>
                  </a:cubicBezTo>
                  <a:cubicBezTo>
                    <a:pt x="125" y="88"/>
                    <a:pt x="122" y="88"/>
                    <a:pt x="121" y="91"/>
                  </a:cubicBezTo>
                  <a:cubicBezTo>
                    <a:pt x="121" y="94"/>
                    <a:pt x="123" y="100"/>
                    <a:pt x="123" y="104"/>
                  </a:cubicBezTo>
                  <a:cubicBezTo>
                    <a:pt x="123" y="109"/>
                    <a:pt x="122" y="114"/>
                    <a:pt x="122" y="117"/>
                  </a:cubicBezTo>
                  <a:cubicBezTo>
                    <a:pt x="121" y="121"/>
                    <a:pt x="121" y="125"/>
                    <a:pt x="120" y="127"/>
                  </a:cubicBezTo>
                  <a:cubicBezTo>
                    <a:pt x="119" y="130"/>
                    <a:pt x="116" y="131"/>
                    <a:pt x="117" y="134"/>
                  </a:cubicBezTo>
                  <a:cubicBezTo>
                    <a:pt x="117" y="137"/>
                    <a:pt x="121" y="140"/>
                    <a:pt x="122" y="144"/>
                  </a:cubicBezTo>
                  <a:cubicBezTo>
                    <a:pt x="123" y="147"/>
                    <a:pt x="119" y="151"/>
                    <a:pt x="120" y="154"/>
                  </a:cubicBezTo>
                  <a:cubicBezTo>
                    <a:pt x="121" y="157"/>
                    <a:pt x="125" y="157"/>
                    <a:pt x="126" y="160"/>
                  </a:cubicBezTo>
                  <a:cubicBezTo>
                    <a:pt x="126" y="162"/>
                    <a:pt x="122" y="163"/>
                    <a:pt x="123" y="167"/>
                  </a:cubicBezTo>
                  <a:cubicBezTo>
                    <a:pt x="124" y="168"/>
                    <a:pt x="124" y="169"/>
                    <a:pt x="126" y="171"/>
                  </a:cubicBezTo>
                  <a:cubicBezTo>
                    <a:pt x="122" y="169"/>
                    <a:pt x="119" y="167"/>
                    <a:pt x="117" y="167"/>
                  </a:cubicBezTo>
                  <a:cubicBezTo>
                    <a:pt x="113" y="168"/>
                    <a:pt x="116" y="171"/>
                    <a:pt x="116" y="173"/>
                  </a:cubicBezTo>
                  <a:cubicBezTo>
                    <a:pt x="116" y="175"/>
                    <a:pt x="120" y="178"/>
                    <a:pt x="117" y="179"/>
                  </a:cubicBezTo>
                  <a:cubicBezTo>
                    <a:pt x="114" y="180"/>
                    <a:pt x="110" y="172"/>
                    <a:pt x="107" y="175"/>
                  </a:cubicBezTo>
                  <a:cubicBezTo>
                    <a:pt x="103" y="178"/>
                    <a:pt x="106" y="188"/>
                    <a:pt x="104" y="192"/>
                  </a:cubicBezTo>
                  <a:cubicBezTo>
                    <a:pt x="101" y="196"/>
                    <a:pt x="98" y="194"/>
                    <a:pt x="94" y="194"/>
                  </a:cubicBezTo>
                  <a:cubicBezTo>
                    <a:pt x="91" y="194"/>
                    <a:pt x="85" y="192"/>
                    <a:pt x="82" y="194"/>
                  </a:cubicBezTo>
                  <a:cubicBezTo>
                    <a:pt x="80" y="196"/>
                    <a:pt x="84" y="201"/>
                    <a:pt x="84" y="203"/>
                  </a:cubicBezTo>
                  <a:cubicBezTo>
                    <a:pt x="84" y="204"/>
                    <a:pt x="85" y="209"/>
                    <a:pt x="87" y="211"/>
                  </a:cubicBezTo>
                  <a:cubicBezTo>
                    <a:pt x="89" y="212"/>
                    <a:pt x="94" y="217"/>
                    <a:pt x="94" y="217"/>
                  </a:cubicBezTo>
                  <a:cubicBezTo>
                    <a:pt x="94" y="217"/>
                    <a:pt x="97" y="222"/>
                    <a:pt x="98" y="225"/>
                  </a:cubicBezTo>
                  <a:cubicBezTo>
                    <a:pt x="98" y="227"/>
                    <a:pt x="98" y="237"/>
                    <a:pt x="98" y="238"/>
                  </a:cubicBezTo>
                  <a:cubicBezTo>
                    <a:pt x="97" y="239"/>
                    <a:pt x="95" y="242"/>
                    <a:pt x="93" y="243"/>
                  </a:cubicBezTo>
                  <a:cubicBezTo>
                    <a:pt x="91" y="244"/>
                    <a:pt x="89" y="245"/>
                    <a:pt x="86" y="243"/>
                  </a:cubicBezTo>
                  <a:cubicBezTo>
                    <a:pt x="83" y="242"/>
                    <a:pt x="81" y="236"/>
                    <a:pt x="78" y="234"/>
                  </a:cubicBezTo>
                  <a:cubicBezTo>
                    <a:pt x="75" y="233"/>
                    <a:pt x="72" y="229"/>
                    <a:pt x="70" y="232"/>
                  </a:cubicBezTo>
                  <a:cubicBezTo>
                    <a:pt x="68" y="235"/>
                    <a:pt x="70" y="242"/>
                    <a:pt x="71" y="245"/>
                  </a:cubicBezTo>
                  <a:cubicBezTo>
                    <a:pt x="72" y="248"/>
                    <a:pt x="74" y="249"/>
                    <a:pt x="75" y="250"/>
                  </a:cubicBezTo>
                  <a:cubicBezTo>
                    <a:pt x="77" y="252"/>
                    <a:pt x="80" y="251"/>
                    <a:pt x="81" y="255"/>
                  </a:cubicBezTo>
                  <a:cubicBezTo>
                    <a:pt x="82" y="259"/>
                    <a:pt x="83" y="268"/>
                    <a:pt x="82" y="272"/>
                  </a:cubicBezTo>
                  <a:cubicBezTo>
                    <a:pt x="80" y="276"/>
                    <a:pt x="77" y="275"/>
                    <a:pt x="75" y="274"/>
                  </a:cubicBezTo>
                  <a:cubicBezTo>
                    <a:pt x="72" y="274"/>
                    <a:pt x="70" y="271"/>
                    <a:pt x="68" y="270"/>
                  </a:cubicBezTo>
                  <a:cubicBezTo>
                    <a:pt x="66" y="269"/>
                    <a:pt x="66" y="266"/>
                    <a:pt x="63" y="267"/>
                  </a:cubicBezTo>
                  <a:cubicBezTo>
                    <a:pt x="60" y="267"/>
                    <a:pt x="58" y="273"/>
                    <a:pt x="56" y="273"/>
                  </a:cubicBezTo>
                  <a:cubicBezTo>
                    <a:pt x="53" y="273"/>
                    <a:pt x="55" y="269"/>
                    <a:pt x="54" y="267"/>
                  </a:cubicBezTo>
                  <a:cubicBezTo>
                    <a:pt x="54" y="264"/>
                    <a:pt x="55" y="259"/>
                    <a:pt x="54" y="257"/>
                  </a:cubicBezTo>
                  <a:cubicBezTo>
                    <a:pt x="52" y="254"/>
                    <a:pt x="48" y="253"/>
                    <a:pt x="45" y="253"/>
                  </a:cubicBezTo>
                  <a:cubicBezTo>
                    <a:pt x="42" y="252"/>
                    <a:pt x="39" y="254"/>
                    <a:pt x="36" y="255"/>
                  </a:cubicBezTo>
                  <a:cubicBezTo>
                    <a:pt x="33" y="255"/>
                    <a:pt x="29" y="256"/>
                    <a:pt x="27" y="255"/>
                  </a:cubicBezTo>
                  <a:cubicBezTo>
                    <a:pt x="24" y="253"/>
                    <a:pt x="27" y="249"/>
                    <a:pt x="26" y="247"/>
                  </a:cubicBezTo>
                  <a:cubicBezTo>
                    <a:pt x="24" y="245"/>
                    <a:pt x="21" y="245"/>
                    <a:pt x="19" y="244"/>
                  </a:cubicBezTo>
                  <a:cubicBezTo>
                    <a:pt x="17" y="243"/>
                    <a:pt x="21" y="241"/>
                    <a:pt x="15" y="240"/>
                  </a:cubicBezTo>
                  <a:cubicBezTo>
                    <a:pt x="12" y="240"/>
                    <a:pt x="9" y="243"/>
                    <a:pt x="5" y="246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 rot="21439583">
              <a:off x="4449148" y="1136390"/>
              <a:ext cx="1462165" cy="2828491"/>
            </a:xfrm>
            <a:custGeom>
              <a:avLst/>
              <a:gdLst/>
              <a:ahLst/>
              <a:cxnLst>
                <a:cxn ang="0">
                  <a:pos x="29" y="581"/>
                </a:cxn>
                <a:cxn ang="0">
                  <a:pos x="45" y="592"/>
                </a:cxn>
                <a:cxn ang="0">
                  <a:pos x="64" y="557"/>
                </a:cxn>
                <a:cxn ang="0">
                  <a:pos x="106" y="544"/>
                </a:cxn>
                <a:cxn ang="0">
                  <a:pos x="128" y="538"/>
                </a:cxn>
                <a:cxn ang="0">
                  <a:pos x="134" y="509"/>
                </a:cxn>
                <a:cxn ang="0">
                  <a:pos x="157" y="494"/>
                </a:cxn>
                <a:cxn ang="0">
                  <a:pos x="169" y="522"/>
                </a:cxn>
                <a:cxn ang="0">
                  <a:pos x="184" y="518"/>
                </a:cxn>
                <a:cxn ang="0">
                  <a:pos x="194" y="491"/>
                </a:cxn>
                <a:cxn ang="0">
                  <a:pos x="221" y="472"/>
                </a:cxn>
                <a:cxn ang="0">
                  <a:pos x="224" y="444"/>
                </a:cxn>
                <a:cxn ang="0">
                  <a:pos x="222" y="413"/>
                </a:cxn>
                <a:cxn ang="0">
                  <a:pos x="231" y="389"/>
                </a:cxn>
                <a:cxn ang="0">
                  <a:pos x="237" y="352"/>
                </a:cxn>
                <a:cxn ang="0">
                  <a:pos x="246" y="319"/>
                </a:cxn>
                <a:cxn ang="0">
                  <a:pos x="257" y="289"/>
                </a:cxn>
                <a:cxn ang="0">
                  <a:pos x="255" y="268"/>
                </a:cxn>
                <a:cxn ang="0">
                  <a:pos x="242" y="265"/>
                </a:cxn>
                <a:cxn ang="0">
                  <a:pos x="228" y="243"/>
                </a:cxn>
                <a:cxn ang="0">
                  <a:pos x="215" y="218"/>
                </a:cxn>
                <a:cxn ang="0">
                  <a:pos x="222" y="199"/>
                </a:cxn>
                <a:cxn ang="0">
                  <a:pos x="229" y="170"/>
                </a:cxn>
                <a:cxn ang="0">
                  <a:pos x="213" y="167"/>
                </a:cxn>
                <a:cxn ang="0">
                  <a:pos x="201" y="146"/>
                </a:cxn>
                <a:cxn ang="0">
                  <a:pos x="211" y="131"/>
                </a:cxn>
                <a:cxn ang="0">
                  <a:pos x="203" y="103"/>
                </a:cxn>
                <a:cxn ang="0">
                  <a:pos x="192" y="74"/>
                </a:cxn>
                <a:cxn ang="0">
                  <a:pos x="149" y="62"/>
                </a:cxn>
                <a:cxn ang="0">
                  <a:pos x="157" y="42"/>
                </a:cxn>
                <a:cxn ang="0">
                  <a:pos x="166" y="31"/>
                </a:cxn>
                <a:cxn ang="0">
                  <a:pos x="159" y="7"/>
                </a:cxn>
                <a:cxn ang="0">
                  <a:pos x="147" y="14"/>
                </a:cxn>
                <a:cxn ang="0">
                  <a:pos x="126" y="30"/>
                </a:cxn>
                <a:cxn ang="0">
                  <a:pos x="107" y="40"/>
                </a:cxn>
                <a:cxn ang="0">
                  <a:pos x="89" y="45"/>
                </a:cxn>
                <a:cxn ang="0">
                  <a:pos x="86" y="76"/>
                </a:cxn>
                <a:cxn ang="0">
                  <a:pos x="82" y="90"/>
                </a:cxn>
                <a:cxn ang="0">
                  <a:pos x="70" y="123"/>
                </a:cxn>
                <a:cxn ang="0">
                  <a:pos x="83" y="144"/>
                </a:cxn>
                <a:cxn ang="0">
                  <a:pos x="98" y="163"/>
                </a:cxn>
                <a:cxn ang="0">
                  <a:pos x="79" y="204"/>
                </a:cxn>
                <a:cxn ang="0">
                  <a:pos x="65" y="220"/>
                </a:cxn>
                <a:cxn ang="0">
                  <a:pos x="64" y="239"/>
                </a:cxn>
                <a:cxn ang="0">
                  <a:pos x="38" y="248"/>
                </a:cxn>
                <a:cxn ang="0">
                  <a:pos x="15" y="263"/>
                </a:cxn>
                <a:cxn ang="0">
                  <a:pos x="18" y="289"/>
                </a:cxn>
                <a:cxn ang="0">
                  <a:pos x="0" y="315"/>
                </a:cxn>
                <a:cxn ang="0">
                  <a:pos x="6" y="346"/>
                </a:cxn>
                <a:cxn ang="0">
                  <a:pos x="45" y="368"/>
                </a:cxn>
                <a:cxn ang="0">
                  <a:pos x="40" y="392"/>
                </a:cxn>
                <a:cxn ang="0">
                  <a:pos x="22" y="405"/>
                </a:cxn>
                <a:cxn ang="0">
                  <a:pos x="33" y="433"/>
                </a:cxn>
                <a:cxn ang="0">
                  <a:pos x="36" y="468"/>
                </a:cxn>
                <a:cxn ang="0">
                  <a:pos x="16" y="493"/>
                </a:cxn>
                <a:cxn ang="0">
                  <a:pos x="5" y="508"/>
                </a:cxn>
                <a:cxn ang="0">
                  <a:pos x="13" y="523"/>
                </a:cxn>
                <a:cxn ang="0">
                  <a:pos x="9" y="554"/>
                </a:cxn>
                <a:cxn ang="0">
                  <a:pos x="8" y="572"/>
                </a:cxn>
              </a:cxnLst>
              <a:rect l="0" t="0" r="r" b="b"/>
              <a:pathLst>
                <a:path w="262" h="595">
                  <a:moveTo>
                    <a:pt x="16" y="574"/>
                  </a:moveTo>
                  <a:cubicBezTo>
                    <a:pt x="17" y="576"/>
                    <a:pt x="12" y="580"/>
                    <a:pt x="15" y="582"/>
                  </a:cubicBezTo>
                  <a:cubicBezTo>
                    <a:pt x="18" y="583"/>
                    <a:pt x="25" y="578"/>
                    <a:pt x="29" y="581"/>
                  </a:cubicBezTo>
                  <a:cubicBezTo>
                    <a:pt x="32" y="583"/>
                    <a:pt x="29" y="589"/>
                    <a:pt x="30" y="592"/>
                  </a:cubicBezTo>
                  <a:cubicBezTo>
                    <a:pt x="32" y="595"/>
                    <a:pt x="35" y="594"/>
                    <a:pt x="38" y="594"/>
                  </a:cubicBezTo>
                  <a:cubicBezTo>
                    <a:pt x="40" y="594"/>
                    <a:pt x="42" y="594"/>
                    <a:pt x="45" y="592"/>
                  </a:cubicBezTo>
                  <a:cubicBezTo>
                    <a:pt x="47" y="591"/>
                    <a:pt x="51" y="591"/>
                    <a:pt x="53" y="585"/>
                  </a:cubicBezTo>
                  <a:cubicBezTo>
                    <a:pt x="55" y="579"/>
                    <a:pt x="52" y="564"/>
                    <a:pt x="54" y="559"/>
                  </a:cubicBezTo>
                  <a:cubicBezTo>
                    <a:pt x="56" y="553"/>
                    <a:pt x="60" y="558"/>
                    <a:pt x="64" y="557"/>
                  </a:cubicBezTo>
                  <a:cubicBezTo>
                    <a:pt x="68" y="556"/>
                    <a:pt x="70" y="553"/>
                    <a:pt x="76" y="552"/>
                  </a:cubicBezTo>
                  <a:cubicBezTo>
                    <a:pt x="81" y="551"/>
                    <a:pt x="89" y="552"/>
                    <a:pt x="94" y="551"/>
                  </a:cubicBezTo>
                  <a:cubicBezTo>
                    <a:pt x="100" y="549"/>
                    <a:pt x="102" y="544"/>
                    <a:pt x="106" y="544"/>
                  </a:cubicBezTo>
                  <a:cubicBezTo>
                    <a:pt x="109" y="543"/>
                    <a:pt x="110" y="543"/>
                    <a:pt x="112" y="544"/>
                  </a:cubicBezTo>
                  <a:cubicBezTo>
                    <a:pt x="112" y="539"/>
                    <a:pt x="113" y="536"/>
                    <a:pt x="117" y="534"/>
                  </a:cubicBezTo>
                  <a:cubicBezTo>
                    <a:pt x="121" y="533"/>
                    <a:pt x="125" y="539"/>
                    <a:pt x="128" y="538"/>
                  </a:cubicBezTo>
                  <a:cubicBezTo>
                    <a:pt x="132" y="536"/>
                    <a:pt x="128" y="531"/>
                    <a:pt x="128" y="528"/>
                  </a:cubicBezTo>
                  <a:cubicBezTo>
                    <a:pt x="127" y="524"/>
                    <a:pt x="126" y="518"/>
                    <a:pt x="127" y="514"/>
                  </a:cubicBezTo>
                  <a:cubicBezTo>
                    <a:pt x="128" y="511"/>
                    <a:pt x="133" y="513"/>
                    <a:pt x="134" y="509"/>
                  </a:cubicBezTo>
                  <a:cubicBezTo>
                    <a:pt x="135" y="505"/>
                    <a:pt x="128" y="497"/>
                    <a:pt x="132" y="494"/>
                  </a:cubicBezTo>
                  <a:cubicBezTo>
                    <a:pt x="136" y="491"/>
                    <a:pt x="143" y="499"/>
                    <a:pt x="147" y="499"/>
                  </a:cubicBezTo>
                  <a:cubicBezTo>
                    <a:pt x="152" y="499"/>
                    <a:pt x="154" y="491"/>
                    <a:pt x="157" y="494"/>
                  </a:cubicBezTo>
                  <a:cubicBezTo>
                    <a:pt x="160" y="496"/>
                    <a:pt x="155" y="504"/>
                    <a:pt x="157" y="507"/>
                  </a:cubicBezTo>
                  <a:cubicBezTo>
                    <a:pt x="160" y="510"/>
                    <a:pt x="166" y="508"/>
                    <a:pt x="168" y="511"/>
                  </a:cubicBezTo>
                  <a:cubicBezTo>
                    <a:pt x="170" y="514"/>
                    <a:pt x="168" y="518"/>
                    <a:pt x="169" y="522"/>
                  </a:cubicBezTo>
                  <a:cubicBezTo>
                    <a:pt x="170" y="526"/>
                    <a:pt x="171" y="531"/>
                    <a:pt x="173" y="533"/>
                  </a:cubicBezTo>
                  <a:cubicBezTo>
                    <a:pt x="176" y="536"/>
                    <a:pt x="180" y="540"/>
                    <a:pt x="182" y="536"/>
                  </a:cubicBezTo>
                  <a:cubicBezTo>
                    <a:pt x="185" y="532"/>
                    <a:pt x="182" y="522"/>
                    <a:pt x="184" y="518"/>
                  </a:cubicBezTo>
                  <a:cubicBezTo>
                    <a:pt x="185" y="513"/>
                    <a:pt x="190" y="515"/>
                    <a:pt x="190" y="512"/>
                  </a:cubicBezTo>
                  <a:cubicBezTo>
                    <a:pt x="191" y="509"/>
                    <a:pt x="186" y="506"/>
                    <a:pt x="186" y="502"/>
                  </a:cubicBezTo>
                  <a:cubicBezTo>
                    <a:pt x="187" y="498"/>
                    <a:pt x="192" y="496"/>
                    <a:pt x="194" y="491"/>
                  </a:cubicBezTo>
                  <a:cubicBezTo>
                    <a:pt x="195" y="487"/>
                    <a:pt x="191" y="481"/>
                    <a:pt x="194" y="477"/>
                  </a:cubicBezTo>
                  <a:cubicBezTo>
                    <a:pt x="198" y="473"/>
                    <a:pt x="207" y="472"/>
                    <a:pt x="212" y="471"/>
                  </a:cubicBezTo>
                  <a:cubicBezTo>
                    <a:pt x="216" y="470"/>
                    <a:pt x="217" y="474"/>
                    <a:pt x="221" y="472"/>
                  </a:cubicBezTo>
                  <a:cubicBezTo>
                    <a:pt x="225" y="469"/>
                    <a:pt x="229" y="465"/>
                    <a:pt x="233" y="455"/>
                  </a:cubicBezTo>
                  <a:cubicBezTo>
                    <a:pt x="231" y="452"/>
                    <a:pt x="233" y="451"/>
                    <a:pt x="232" y="449"/>
                  </a:cubicBezTo>
                  <a:cubicBezTo>
                    <a:pt x="230" y="446"/>
                    <a:pt x="227" y="446"/>
                    <a:pt x="224" y="444"/>
                  </a:cubicBezTo>
                  <a:cubicBezTo>
                    <a:pt x="222" y="442"/>
                    <a:pt x="217" y="439"/>
                    <a:pt x="216" y="435"/>
                  </a:cubicBezTo>
                  <a:cubicBezTo>
                    <a:pt x="215" y="430"/>
                    <a:pt x="217" y="423"/>
                    <a:pt x="218" y="419"/>
                  </a:cubicBezTo>
                  <a:cubicBezTo>
                    <a:pt x="219" y="415"/>
                    <a:pt x="221" y="415"/>
                    <a:pt x="222" y="413"/>
                  </a:cubicBezTo>
                  <a:cubicBezTo>
                    <a:pt x="224" y="411"/>
                    <a:pt x="224" y="409"/>
                    <a:pt x="225" y="405"/>
                  </a:cubicBezTo>
                  <a:cubicBezTo>
                    <a:pt x="225" y="402"/>
                    <a:pt x="225" y="396"/>
                    <a:pt x="226" y="393"/>
                  </a:cubicBezTo>
                  <a:cubicBezTo>
                    <a:pt x="227" y="390"/>
                    <a:pt x="230" y="393"/>
                    <a:pt x="231" y="389"/>
                  </a:cubicBezTo>
                  <a:cubicBezTo>
                    <a:pt x="232" y="384"/>
                    <a:pt x="231" y="374"/>
                    <a:pt x="231" y="369"/>
                  </a:cubicBezTo>
                  <a:cubicBezTo>
                    <a:pt x="231" y="364"/>
                    <a:pt x="230" y="362"/>
                    <a:pt x="231" y="359"/>
                  </a:cubicBezTo>
                  <a:cubicBezTo>
                    <a:pt x="233" y="356"/>
                    <a:pt x="236" y="355"/>
                    <a:pt x="237" y="352"/>
                  </a:cubicBezTo>
                  <a:cubicBezTo>
                    <a:pt x="239" y="349"/>
                    <a:pt x="237" y="344"/>
                    <a:pt x="238" y="341"/>
                  </a:cubicBezTo>
                  <a:cubicBezTo>
                    <a:pt x="239" y="338"/>
                    <a:pt x="243" y="340"/>
                    <a:pt x="245" y="336"/>
                  </a:cubicBezTo>
                  <a:cubicBezTo>
                    <a:pt x="246" y="332"/>
                    <a:pt x="245" y="322"/>
                    <a:pt x="246" y="319"/>
                  </a:cubicBezTo>
                  <a:cubicBezTo>
                    <a:pt x="247" y="315"/>
                    <a:pt x="250" y="321"/>
                    <a:pt x="251" y="316"/>
                  </a:cubicBezTo>
                  <a:cubicBezTo>
                    <a:pt x="252" y="312"/>
                    <a:pt x="250" y="300"/>
                    <a:pt x="252" y="295"/>
                  </a:cubicBezTo>
                  <a:cubicBezTo>
                    <a:pt x="253" y="290"/>
                    <a:pt x="255" y="291"/>
                    <a:pt x="257" y="289"/>
                  </a:cubicBezTo>
                  <a:cubicBezTo>
                    <a:pt x="259" y="286"/>
                    <a:pt x="261" y="282"/>
                    <a:pt x="261" y="279"/>
                  </a:cubicBezTo>
                  <a:cubicBezTo>
                    <a:pt x="262" y="276"/>
                    <a:pt x="262" y="273"/>
                    <a:pt x="261" y="271"/>
                  </a:cubicBezTo>
                  <a:cubicBezTo>
                    <a:pt x="259" y="269"/>
                    <a:pt x="257" y="267"/>
                    <a:pt x="255" y="268"/>
                  </a:cubicBezTo>
                  <a:cubicBezTo>
                    <a:pt x="253" y="268"/>
                    <a:pt x="253" y="274"/>
                    <a:pt x="250" y="274"/>
                  </a:cubicBezTo>
                  <a:cubicBezTo>
                    <a:pt x="248" y="275"/>
                    <a:pt x="246" y="271"/>
                    <a:pt x="245" y="270"/>
                  </a:cubicBezTo>
                  <a:cubicBezTo>
                    <a:pt x="243" y="268"/>
                    <a:pt x="243" y="267"/>
                    <a:pt x="242" y="265"/>
                  </a:cubicBezTo>
                  <a:cubicBezTo>
                    <a:pt x="241" y="264"/>
                    <a:pt x="241" y="263"/>
                    <a:pt x="238" y="262"/>
                  </a:cubicBezTo>
                  <a:cubicBezTo>
                    <a:pt x="236" y="261"/>
                    <a:pt x="229" y="264"/>
                    <a:pt x="227" y="260"/>
                  </a:cubicBezTo>
                  <a:cubicBezTo>
                    <a:pt x="225" y="255"/>
                    <a:pt x="229" y="247"/>
                    <a:pt x="228" y="243"/>
                  </a:cubicBezTo>
                  <a:cubicBezTo>
                    <a:pt x="227" y="239"/>
                    <a:pt x="224" y="240"/>
                    <a:pt x="222" y="237"/>
                  </a:cubicBezTo>
                  <a:cubicBezTo>
                    <a:pt x="220" y="235"/>
                    <a:pt x="218" y="232"/>
                    <a:pt x="217" y="229"/>
                  </a:cubicBezTo>
                  <a:cubicBezTo>
                    <a:pt x="216" y="226"/>
                    <a:pt x="215" y="221"/>
                    <a:pt x="215" y="218"/>
                  </a:cubicBezTo>
                  <a:cubicBezTo>
                    <a:pt x="215" y="215"/>
                    <a:pt x="214" y="213"/>
                    <a:pt x="216" y="211"/>
                  </a:cubicBezTo>
                  <a:cubicBezTo>
                    <a:pt x="217" y="209"/>
                    <a:pt x="220" y="209"/>
                    <a:pt x="222" y="207"/>
                  </a:cubicBezTo>
                  <a:cubicBezTo>
                    <a:pt x="223" y="205"/>
                    <a:pt x="221" y="201"/>
                    <a:pt x="222" y="199"/>
                  </a:cubicBezTo>
                  <a:cubicBezTo>
                    <a:pt x="223" y="197"/>
                    <a:pt x="226" y="200"/>
                    <a:pt x="227" y="197"/>
                  </a:cubicBezTo>
                  <a:cubicBezTo>
                    <a:pt x="228" y="194"/>
                    <a:pt x="229" y="189"/>
                    <a:pt x="229" y="184"/>
                  </a:cubicBezTo>
                  <a:cubicBezTo>
                    <a:pt x="229" y="180"/>
                    <a:pt x="230" y="174"/>
                    <a:pt x="229" y="170"/>
                  </a:cubicBezTo>
                  <a:cubicBezTo>
                    <a:pt x="229" y="167"/>
                    <a:pt x="227" y="166"/>
                    <a:pt x="225" y="166"/>
                  </a:cubicBezTo>
                  <a:cubicBezTo>
                    <a:pt x="224" y="165"/>
                    <a:pt x="223" y="167"/>
                    <a:pt x="220" y="167"/>
                  </a:cubicBezTo>
                  <a:cubicBezTo>
                    <a:pt x="218" y="168"/>
                    <a:pt x="215" y="168"/>
                    <a:pt x="213" y="167"/>
                  </a:cubicBezTo>
                  <a:cubicBezTo>
                    <a:pt x="210" y="167"/>
                    <a:pt x="208" y="164"/>
                    <a:pt x="206" y="163"/>
                  </a:cubicBezTo>
                  <a:cubicBezTo>
                    <a:pt x="204" y="162"/>
                    <a:pt x="202" y="162"/>
                    <a:pt x="201" y="159"/>
                  </a:cubicBezTo>
                  <a:cubicBezTo>
                    <a:pt x="200" y="156"/>
                    <a:pt x="200" y="149"/>
                    <a:pt x="201" y="146"/>
                  </a:cubicBezTo>
                  <a:cubicBezTo>
                    <a:pt x="202" y="143"/>
                    <a:pt x="204" y="143"/>
                    <a:pt x="206" y="142"/>
                  </a:cubicBezTo>
                  <a:cubicBezTo>
                    <a:pt x="207" y="140"/>
                    <a:pt x="209" y="140"/>
                    <a:pt x="210" y="138"/>
                  </a:cubicBezTo>
                  <a:cubicBezTo>
                    <a:pt x="211" y="136"/>
                    <a:pt x="211" y="134"/>
                    <a:pt x="211" y="131"/>
                  </a:cubicBezTo>
                  <a:cubicBezTo>
                    <a:pt x="210" y="129"/>
                    <a:pt x="208" y="126"/>
                    <a:pt x="207" y="125"/>
                  </a:cubicBezTo>
                  <a:cubicBezTo>
                    <a:pt x="206" y="123"/>
                    <a:pt x="204" y="125"/>
                    <a:pt x="203" y="121"/>
                  </a:cubicBezTo>
                  <a:cubicBezTo>
                    <a:pt x="203" y="117"/>
                    <a:pt x="204" y="108"/>
                    <a:pt x="203" y="103"/>
                  </a:cubicBezTo>
                  <a:cubicBezTo>
                    <a:pt x="203" y="98"/>
                    <a:pt x="201" y="96"/>
                    <a:pt x="200" y="92"/>
                  </a:cubicBezTo>
                  <a:cubicBezTo>
                    <a:pt x="199" y="89"/>
                    <a:pt x="197" y="85"/>
                    <a:pt x="196" y="82"/>
                  </a:cubicBezTo>
                  <a:cubicBezTo>
                    <a:pt x="195" y="79"/>
                    <a:pt x="195" y="77"/>
                    <a:pt x="192" y="74"/>
                  </a:cubicBezTo>
                  <a:cubicBezTo>
                    <a:pt x="189" y="71"/>
                    <a:pt x="184" y="67"/>
                    <a:pt x="178" y="65"/>
                  </a:cubicBezTo>
                  <a:cubicBezTo>
                    <a:pt x="173" y="63"/>
                    <a:pt x="162" y="64"/>
                    <a:pt x="158" y="64"/>
                  </a:cubicBezTo>
                  <a:cubicBezTo>
                    <a:pt x="153" y="64"/>
                    <a:pt x="151" y="64"/>
                    <a:pt x="149" y="62"/>
                  </a:cubicBezTo>
                  <a:cubicBezTo>
                    <a:pt x="147" y="61"/>
                    <a:pt x="147" y="58"/>
                    <a:pt x="149" y="57"/>
                  </a:cubicBezTo>
                  <a:cubicBezTo>
                    <a:pt x="150" y="55"/>
                    <a:pt x="154" y="57"/>
                    <a:pt x="155" y="55"/>
                  </a:cubicBezTo>
                  <a:cubicBezTo>
                    <a:pt x="157" y="52"/>
                    <a:pt x="154" y="45"/>
                    <a:pt x="157" y="42"/>
                  </a:cubicBezTo>
                  <a:cubicBezTo>
                    <a:pt x="160" y="40"/>
                    <a:pt x="164" y="45"/>
                    <a:pt x="167" y="43"/>
                  </a:cubicBezTo>
                  <a:cubicBezTo>
                    <a:pt x="170" y="42"/>
                    <a:pt x="171" y="37"/>
                    <a:pt x="171" y="35"/>
                  </a:cubicBezTo>
                  <a:cubicBezTo>
                    <a:pt x="171" y="32"/>
                    <a:pt x="167" y="33"/>
                    <a:pt x="166" y="31"/>
                  </a:cubicBezTo>
                  <a:cubicBezTo>
                    <a:pt x="165" y="29"/>
                    <a:pt x="167" y="25"/>
                    <a:pt x="166" y="22"/>
                  </a:cubicBezTo>
                  <a:cubicBezTo>
                    <a:pt x="166" y="19"/>
                    <a:pt x="163" y="18"/>
                    <a:pt x="161" y="15"/>
                  </a:cubicBezTo>
                  <a:cubicBezTo>
                    <a:pt x="160" y="13"/>
                    <a:pt x="161" y="9"/>
                    <a:pt x="159" y="7"/>
                  </a:cubicBezTo>
                  <a:cubicBezTo>
                    <a:pt x="158" y="5"/>
                    <a:pt x="155" y="4"/>
                    <a:pt x="153" y="3"/>
                  </a:cubicBezTo>
                  <a:cubicBezTo>
                    <a:pt x="151" y="2"/>
                    <a:pt x="149" y="0"/>
                    <a:pt x="147" y="3"/>
                  </a:cubicBezTo>
                  <a:cubicBezTo>
                    <a:pt x="146" y="5"/>
                    <a:pt x="146" y="11"/>
                    <a:pt x="147" y="14"/>
                  </a:cubicBezTo>
                  <a:cubicBezTo>
                    <a:pt x="148" y="17"/>
                    <a:pt x="152" y="17"/>
                    <a:pt x="153" y="20"/>
                  </a:cubicBezTo>
                  <a:cubicBezTo>
                    <a:pt x="153" y="23"/>
                    <a:pt x="156" y="29"/>
                    <a:pt x="150" y="31"/>
                  </a:cubicBezTo>
                  <a:cubicBezTo>
                    <a:pt x="145" y="33"/>
                    <a:pt x="132" y="28"/>
                    <a:pt x="126" y="30"/>
                  </a:cubicBezTo>
                  <a:cubicBezTo>
                    <a:pt x="121" y="32"/>
                    <a:pt x="127" y="39"/>
                    <a:pt x="124" y="40"/>
                  </a:cubicBezTo>
                  <a:cubicBezTo>
                    <a:pt x="120" y="41"/>
                    <a:pt x="115" y="35"/>
                    <a:pt x="112" y="34"/>
                  </a:cubicBezTo>
                  <a:cubicBezTo>
                    <a:pt x="108" y="34"/>
                    <a:pt x="110" y="39"/>
                    <a:pt x="107" y="40"/>
                  </a:cubicBezTo>
                  <a:cubicBezTo>
                    <a:pt x="105" y="40"/>
                    <a:pt x="102" y="39"/>
                    <a:pt x="99" y="37"/>
                  </a:cubicBezTo>
                  <a:cubicBezTo>
                    <a:pt x="96" y="35"/>
                    <a:pt x="95" y="26"/>
                    <a:pt x="92" y="29"/>
                  </a:cubicBezTo>
                  <a:cubicBezTo>
                    <a:pt x="88" y="32"/>
                    <a:pt x="89" y="39"/>
                    <a:pt x="89" y="45"/>
                  </a:cubicBezTo>
                  <a:cubicBezTo>
                    <a:pt x="89" y="50"/>
                    <a:pt x="91" y="58"/>
                    <a:pt x="91" y="61"/>
                  </a:cubicBezTo>
                  <a:cubicBezTo>
                    <a:pt x="90" y="65"/>
                    <a:pt x="87" y="64"/>
                    <a:pt x="87" y="67"/>
                  </a:cubicBezTo>
                  <a:cubicBezTo>
                    <a:pt x="86" y="69"/>
                    <a:pt x="85" y="73"/>
                    <a:pt x="86" y="76"/>
                  </a:cubicBezTo>
                  <a:cubicBezTo>
                    <a:pt x="87" y="80"/>
                    <a:pt x="92" y="82"/>
                    <a:pt x="93" y="85"/>
                  </a:cubicBezTo>
                  <a:cubicBezTo>
                    <a:pt x="94" y="88"/>
                    <a:pt x="95" y="90"/>
                    <a:pt x="92" y="91"/>
                  </a:cubicBezTo>
                  <a:cubicBezTo>
                    <a:pt x="90" y="92"/>
                    <a:pt x="84" y="85"/>
                    <a:pt x="82" y="90"/>
                  </a:cubicBezTo>
                  <a:cubicBezTo>
                    <a:pt x="79" y="94"/>
                    <a:pt x="83" y="107"/>
                    <a:pt x="81" y="112"/>
                  </a:cubicBezTo>
                  <a:cubicBezTo>
                    <a:pt x="78" y="117"/>
                    <a:pt x="72" y="109"/>
                    <a:pt x="69" y="112"/>
                  </a:cubicBezTo>
                  <a:cubicBezTo>
                    <a:pt x="67" y="115"/>
                    <a:pt x="69" y="120"/>
                    <a:pt x="70" y="123"/>
                  </a:cubicBezTo>
                  <a:cubicBezTo>
                    <a:pt x="71" y="126"/>
                    <a:pt x="72" y="128"/>
                    <a:pt x="75" y="129"/>
                  </a:cubicBezTo>
                  <a:cubicBezTo>
                    <a:pt x="77" y="131"/>
                    <a:pt x="80" y="126"/>
                    <a:pt x="82" y="129"/>
                  </a:cubicBezTo>
                  <a:cubicBezTo>
                    <a:pt x="84" y="132"/>
                    <a:pt x="81" y="140"/>
                    <a:pt x="83" y="144"/>
                  </a:cubicBezTo>
                  <a:cubicBezTo>
                    <a:pt x="85" y="148"/>
                    <a:pt x="91" y="147"/>
                    <a:pt x="93" y="149"/>
                  </a:cubicBezTo>
                  <a:cubicBezTo>
                    <a:pt x="96" y="151"/>
                    <a:pt x="98" y="153"/>
                    <a:pt x="99" y="155"/>
                  </a:cubicBezTo>
                  <a:cubicBezTo>
                    <a:pt x="99" y="158"/>
                    <a:pt x="99" y="160"/>
                    <a:pt x="98" y="163"/>
                  </a:cubicBezTo>
                  <a:cubicBezTo>
                    <a:pt x="97" y="166"/>
                    <a:pt x="93" y="169"/>
                    <a:pt x="91" y="171"/>
                  </a:cubicBezTo>
                  <a:cubicBezTo>
                    <a:pt x="88" y="174"/>
                    <a:pt x="85" y="171"/>
                    <a:pt x="83" y="177"/>
                  </a:cubicBezTo>
                  <a:cubicBezTo>
                    <a:pt x="81" y="183"/>
                    <a:pt x="81" y="198"/>
                    <a:pt x="79" y="204"/>
                  </a:cubicBezTo>
                  <a:cubicBezTo>
                    <a:pt x="77" y="209"/>
                    <a:pt x="75" y="205"/>
                    <a:pt x="73" y="207"/>
                  </a:cubicBezTo>
                  <a:cubicBezTo>
                    <a:pt x="72" y="209"/>
                    <a:pt x="74" y="212"/>
                    <a:pt x="72" y="214"/>
                  </a:cubicBezTo>
                  <a:cubicBezTo>
                    <a:pt x="71" y="217"/>
                    <a:pt x="67" y="218"/>
                    <a:pt x="65" y="220"/>
                  </a:cubicBezTo>
                  <a:cubicBezTo>
                    <a:pt x="63" y="222"/>
                    <a:pt x="61" y="222"/>
                    <a:pt x="61" y="225"/>
                  </a:cubicBezTo>
                  <a:cubicBezTo>
                    <a:pt x="62" y="227"/>
                    <a:pt x="66" y="228"/>
                    <a:pt x="66" y="231"/>
                  </a:cubicBezTo>
                  <a:cubicBezTo>
                    <a:pt x="66" y="234"/>
                    <a:pt x="66" y="237"/>
                    <a:pt x="64" y="239"/>
                  </a:cubicBezTo>
                  <a:cubicBezTo>
                    <a:pt x="61" y="240"/>
                    <a:pt x="55" y="237"/>
                    <a:pt x="52" y="239"/>
                  </a:cubicBezTo>
                  <a:cubicBezTo>
                    <a:pt x="49" y="241"/>
                    <a:pt x="51" y="246"/>
                    <a:pt x="49" y="248"/>
                  </a:cubicBezTo>
                  <a:cubicBezTo>
                    <a:pt x="46" y="250"/>
                    <a:pt x="40" y="245"/>
                    <a:pt x="38" y="248"/>
                  </a:cubicBezTo>
                  <a:cubicBezTo>
                    <a:pt x="35" y="251"/>
                    <a:pt x="40" y="258"/>
                    <a:pt x="37" y="261"/>
                  </a:cubicBezTo>
                  <a:cubicBezTo>
                    <a:pt x="34" y="264"/>
                    <a:pt x="29" y="261"/>
                    <a:pt x="25" y="261"/>
                  </a:cubicBezTo>
                  <a:cubicBezTo>
                    <a:pt x="21" y="262"/>
                    <a:pt x="16" y="259"/>
                    <a:pt x="15" y="263"/>
                  </a:cubicBezTo>
                  <a:cubicBezTo>
                    <a:pt x="14" y="267"/>
                    <a:pt x="21" y="268"/>
                    <a:pt x="23" y="272"/>
                  </a:cubicBezTo>
                  <a:cubicBezTo>
                    <a:pt x="24" y="275"/>
                    <a:pt x="24" y="280"/>
                    <a:pt x="23" y="283"/>
                  </a:cubicBezTo>
                  <a:cubicBezTo>
                    <a:pt x="22" y="286"/>
                    <a:pt x="21" y="288"/>
                    <a:pt x="18" y="289"/>
                  </a:cubicBezTo>
                  <a:cubicBezTo>
                    <a:pt x="16" y="290"/>
                    <a:pt x="11" y="284"/>
                    <a:pt x="9" y="288"/>
                  </a:cubicBezTo>
                  <a:cubicBezTo>
                    <a:pt x="6" y="293"/>
                    <a:pt x="9" y="304"/>
                    <a:pt x="8" y="308"/>
                  </a:cubicBezTo>
                  <a:cubicBezTo>
                    <a:pt x="6" y="313"/>
                    <a:pt x="1" y="312"/>
                    <a:pt x="0" y="315"/>
                  </a:cubicBezTo>
                  <a:cubicBezTo>
                    <a:pt x="0" y="317"/>
                    <a:pt x="4" y="316"/>
                    <a:pt x="5" y="319"/>
                  </a:cubicBezTo>
                  <a:cubicBezTo>
                    <a:pt x="5" y="322"/>
                    <a:pt x="4" y="328"/>
                    <a:pt x="4" y="332"/>
                  </a:cubicBezTo>
                  <a:cubicBezTo>
                    <a:pt x="4" y="337"/>
                    <a:pt x="3" y="341"/>
                    <a:pt x="6" y="346"/>
                  </a:cubicBezTo>
                  <a:cubicBezTo>
                    <a:pt x="9" y="350"/>
                    <a:pt x="16" y="357"/>
                    <a:pt x="22" y="360"/>
                  </a:cubicBezTo>
                  <a:cubicBezTo>
                    <a:pt x="28" y="363"/>
                    <a:pt x="36" y="359"/>
                    <a:pt x="40" y="361"/>
                  </a:cubicBezTo>
                  <a:cubicBezTo>
                    <a:pt x="45" y="362"/>
                    <a:pt x="45" y="365"/>
                    <a:pt x="45" y="368"/>
                  </a:cubicBezTo>
                  <a:cubicBezTo>
                    <a:pt x="45" y="371"/>
                    <a:pt x="41" y="373"/>
                    <a:pt x="41" y="376"/>
                  </a:cubicBezTo>
                  <a:cubicBezTo>
                    <a:pt x="41" y="380"/>
                    <a:pt x="45" y="384"/>
                    <a:pt x="45" y="387"/>
                  </a:cubicBezTo>
                  <a:cubicBezTo>
                    <a:pt x="45" y="390"/>
                    <a:pt x="41" y="389"/>
                    <a:pt x="40" y="392"/>
                  </a:cubicBezTo>
                  <a:cubicBezTo>
                    <a:pt x="39" y="394"/>
                    <a:pt x="47" y="397"/>
                    <a:pt x="43" y="399"/>
                  </a:cubicBezTo>
                  <a:cubicBezTo>
                    <a:pt x="38" y="400"/>
                    <a:pt x="27" y="397"/>
                    <a:pt x="23" y="399"/>
                  </a:cubicBezTo>
                  <a:cubicBezTo>
                    <a:pt x="19" y="400"/>
                    <a:pt x="23" y="402"/>
                    <a:pt x="22" y="405"/>
                  </a:cubicBezTo>
                  <a:cubicBezTo>
                    <a:pt x="20" y="407"/>
                    <a:pt x="14" y="411"/>
                    <a:pt x="14" y="416"/>
                  </a:cubicBezTo>
                  <a:cubicBezTo>
                    <a:pt x="13" y="421"/>
                    <a:pt x="16" y="430"/>
                    <a:pt x="20" y="433"/>
                  </a:cubicBezTo>
                  <a:cubicBezTo>
                    <a:pt x="24" y="437"/>
                    <a:pt x="30" y="429"/>
                    <a:pt x="33" y="433"/>
                  </a:cubicBezTo>
                  <a:cubicBezTo>
                    <a:pt x="36" y="437"/>
                    <a:pt x="32" y="446"/>
                    <a:pt x="33" y="450"/>
                  </a:cubicBezTo>
                  <a:cubicBezTo>
                    <a:pt x="34" y="454"/>
                    <a:pt x="38" y="454"/>
                    <a:pt x="39" y="457"/>
                  </a:cubicBezTo>
                  <a:cubicBezTo>
                    <a:pt x="39" y="460"/>
                    <a:pt x="38" y="466"/>
                    <a:pt x="36" y="468"/>
                  </a:cubicBezTo>
                  <a:cubicBezTo>
                    <a:pt x="34" y="470"/>
                    <a:pt x="33" y="464"/>
                    <a:pt x="28" y="468"/>
                  </a:cubicBezTo>
                  <a:cubicBezTo>
                    <a:pt x="24" y="472"/>
                    <a:pt x="14" y="484"/>
                    <a:pt x="12" y="489"/>
                  </a:cubicBezTo>
                  <a:cubicBezTo>
                    <a:pt x="9" y="494"/>
                    <a:pt x="15" y="491"/>
                    <a:pt x="16" y="493"/>
                  </a:cubicBezTo>
                  <a:cubicBezTo>
                    <a:pt x="17" y="496"/>
                    <a:pt x="19" y="499"/>
                    <a:pt x="16" y="501"/>
                  </a:cubicBezTo>
                  <a:cubicBezTo>
                    <a:pt x="14" y="503"/>
                    <a:pt x="10" y="500"/>
                    <a:pt x="8" y="501"/>
                  </a:cubicBezTo>
                  <a:cubicBezTo>
                    <a:pt x="5" y="503"/>
                    <a:pt x="8" y="507"/>
                    <a:pt x="5" y="508"/>
                  </a:cubicBezTo>
                  <a:cubicBezTo>
                    <a:pt x="5" y="509"/>
                    <a:pt x="4" y="509"/>
                    <a:pt x="3" y="509"/>
                  </a:cubicBezTo>
                  <a:cubicBezTo>
                    <a:pt x="4" y="512"/>
                    <a:pt x="4" y="515"/>
                    <a:pt x="5" y="517"/>
                  </a:cubicBezTo>
                  <a:cubicBezTo>
                    <a:pt x="7" y="520"/>
                    <a:pt x="12" y="521"/>
                    <a:pt x="13" y="523"/>
                  </a:cubicBezTo>
                  <a:cubicBezTo>
                    <a:pt x="15" y="525"/>
                    <a:pt x="16" y="527"/>
                    <a:pt x="15" y="529"/>
                  </a:cubicBezTo>
                  <a:cubicBezTo>
                    <a:pt x="14" y="532"/>
                    <a:pt x="9" y="532"/>
                    <a:pt x="8" y="536"/>
                  </a:cubicBezTo>
                  <a:cubicBezTo>
                    <a:pt x="7" y="541"/>
                    <a:pt x="9" y="551"/>
                    <a:pt x="9" y="554"/>
                  </a:cubicBezTo>
                  <a:cubicBezTo>
                    <a:pt x="9" y="557"/>
                    <a:pt x="11" y="556"/>
                    <a:pt x="11" y="557"/>
                  </a:cubicBezTo>
                  <a:cubicBezTo>
                    <a:pt x="11" y="558"/>
                    <a:pt x="8" y="565"/>
                    <a:pt x="8" y="566"/>
                  </a:cubicBezTo>
                  <a:cubicBezTo>
                    <a:pt x="8" y="567"/>
                    <a:pt x="6" y="571"/>
                    <a:pt x="8" y="572"/>
                  </a:cubicBezTo>
                  <a:cubicBezTo>
                    <a:pt x="10" y="574"/>
                    <a:pt x="14" y="572"/>
                    <a:pt x="16" y="574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75800" indent="-4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2" name="Freeform 31"/>
            <p:cNvSpPr>
              <a:spLocks noEditPoints="1"/>
            </p:cNvSpPr>
            <p:nvPr/>
          </p:nvSpPr>
          <p:spPr bwMode="auto">
            <a:xfrm rot="21439583">
              <a:off x="4403946" y="4657555"/>
              <a:ext cx="832093" cy="926370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79" y="17"/>
                </a:cxn>
                <a:cxn ang="0">
                  <a:pos x="92" y="22"/>
                </a:cxn>
                <a:cxn ang="0">
                  <a:pos x="109" y="13"/>
                </a:cxn>
                <a:cxn ang="0">
                  <a:pos x="137" y="12"/>
                </a:cxn>
                <a:cxn ang="0">
                  <a:pos x="144" y="26"/>
                </a:cxn>
                <a:cxn ang="0">
                  <a:pos x="148" y="33"/>
                </a:cxn>
                <a:cxn ang="0">
                  <a:pos x="144" y="39"/>
                </a:cxn>
                <a:cxn ang="0">
                  <a:pos x="140" y="56"/>
                </a:cxn>
                <a:cxn ang="0">
                  <a:pos x="142" y="65"/>
                </a:cxn>
                <a:cxn ang="0">
                  <a:pos x="143" y="79"/>
                </a:cxn>
                <a:cxn ang="0">
                  <a:pos x="138" y="91"/>
                </a:cxn>
                <a:cxn ang="0">
                  <a:pos x="131" y="94"/>
                </a:cxn>
                <a:cxn ang="0">
                  <a:pos x="116" y="99"/>
                </a:cxn>
                <a:cxn ang="0">
                  <a:pos x="107" y="114"/>
                </a:cxn>
                <a:cxn ang="0">
                  <a:pos x="105" y="124"/>
                </a:cxn>
                <a:cxn ang="0">
                  <a:pos x="99" y="132"/>
                </a:cxn>
                <a:cxn ang="0">
                  <a:pos x="89" y="126"/>
                </a:cxn>
                <a:cxn ang="0">
                  <a:pos x="80" y="133"/>
                </a:cxn>
                <a:cxn ang="0">
                  <a:pos x="70" y="149"/>
                </a:cxn>
                <a:cxn ang="0">
                  <a:pos x="56" y="155"/>
                </a:cxn>
                <a:cxn ang="0">
                  <a:pos x="51" y="170"/>
                </a:cxn>
                <a:cxn ang="0">
                  <a:pos x="58" y="187"/>
                </a:cxn>
                <a:cxn ang="0">
                  <a:pos x="40" y="188"/>
                </a:cxn>
                <a:cxn ang="0">
                  <a:pos x="26" y="195"/>
                </a:cxn>
                <a:cxn ang="0">
                  <a:pos x="19" y="171"/>
                </a:cxn>
                <a:cxn ang="0">
                  <a:pos x="11" y="151"/>
                </a:cxn>
                <a:cxn ang="0">
                  <a:pos x="1" y="126"/>
                </a:cxn>
                <a:cxn ang="0">
                  <a:pos x="6" y="106"/>
                </a:cxn>
                <a:cxn ang="0">
                  <a:pos x="13" y="90"/>
                </a:cxn>
                <a:cxn ang="0">
                  <a:pos x="24" y="74"/>
                </a:cxn>
                <a:cxn ang="0">
                  <a:pos x="30" y="61"/>
                </a:cxn>
                <a:cxn ang="0">
                  <a:pos x="49" y="58"/>
                </a:cxn>
                <a:cxn ang="0">
                  <a:pos x="56" y="33"/>
                </a:cxn>
                <a:cxn ang="0">
                  <a:pos x="56" y="18"/>
                </a:cxn>
                <a:cxn ang="0">
                  <a:pos x="18" y="170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2" y="2"/>
                </a:cxn>
                <a:cxn ang="0">
                  <a:pos x="142" y="2"/>
                </a:cxn>
                <a:cxn ang="0">
                  <a:pos x="142" y="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43" y="0"/>
                </a:cxn>
              </a:cxnLst>
              <a:rect l="0" t="0" r="r" b="b"/>
              <a:pathLst>
                <a:path w="149" h="195">
                  <a:moveTo>
                    <a:pt x="56" y="18"/>
                  </a:moveTo>
                  <a:cubicBezTo>
                    <a:pt x="59" y="20"/>
                    <a:pt x="65" y="20"/>
                    <a:pt x="69" y="21"/>
                  </a:cubicBezTo>
                  <a:cubicBezTo>
                    <a:pt x="72" y="22"/>
                    <a:pt x="73" y="26"/>
                    <a:pt x="76" y="25"/>
                  </a:cubicBezTo>
                  <a:cubicBezTo>
                    <a:pt x="78" y="24"/>
                    <a:pt x="77" y="19"/>
                    <a:pt x="79" y="17"/>
                  </a:cubicBezTo>
                  <a:cubicBezTo>
                    <a:pt x="81" y="16"/>
                    <a:pt x="83" y="16"/>
                    <a:pt x="85" y="17"/>
                  </a:cubicBezTo>
                  <a:cubicBezTo>
                    <a:pt x="88" y="18"/>
                    <a:pt x="88" y="21"/>
                    <a:pt x="92" y="22"/>
                  </a:cubicBezTo>
                  <a:cubicBezTo>
                    <a:pt x="96" y="23"/>
                    <a:pt x="102" y="24"/>
                    <a:pt x="106" y="22"/>
                  </a:cubicBezTo>
                  <a:cubicBezTo>
                    <a:pt x="109" y="20"/>
                    <a:pt x="106" y="15"/>
                    <a:pt x="109" y="13"/>
                  </a:cubicBezTo>
                  <a:cubicBezTo>
                    <a:pt x="111" y="11"/>
                    <a:pt x="114" y="12"/>
                    <a:pt x="119" y="12"/>
                  </a:cubicBezTo>
                  <a:cubicBezTo>
                    <a:pt x="123" y="11"/>
                    <a:pt x="131" y="12"/>
                    <a:pt x="137" y="12"/>
                  </a:cubicBezTo>
                  <a:cubicBezTo>
                    <a:pt x="139" y="14"/>
                    <a:pt x="141" y="16"/>
                    <a:pt x="142" y="18"/>
                  </a:cubicBezTo>
                  <a:cubicBezTo>
                    <a:pt x="145" y="23"/>
                    <a:pt x="144" y="24"/>
                    <a:pt x="144" y="26"/>
                  </a:cubicBezTo>
                  <a:cubicBezTo>
                    <a:pt x="144" y="29"/>
                    <a:pt x="143" y="30"/>
                    <a:pt x="144" y="31"/>
                  </a:cubicBezTo>
                  <a:cubicBezTo>
                    <a:pt x="144" y="33"/>
                    <a:pt x="147" y="32"/>
                    <a:pt x="148" y="33"/>
                  </a:cubicBezTo>
                  <a:cubicBezTo>
                    <a:pt x="149" y="34"/>
                    <a:pt x="149" y="36"/>
                    <a:pt x="148" y="37"/>
                  </a:cubicBezTo>
                  <a:cubicBezTo>
                    <a:pt x="147" y="38"/>
                    <a:pt x="145" y="36"/>
                    <a:pt x="144" y="39"/>
                  </a:cubicBezTo>
                  <a:cubicBezTo>
                    <a:pt x="143" y="42"/>
                    <a:pt x="144" y="48"/>
                    <a:pt x="144" y="51"/>
                  </a:cubicBezTo>
                  <a:cubicBezTo>
                    <a:pt x="143" y="54"/>
                    <a:pt x="141" y="54"/>
                    <a:pt x="140" y="56"/>
                  </a:cubicBezTo>
                  <a:cubicBezTo>
                    <a:pt x="139" y="58"/>
                    <a:pt x="137" y="59"/>
                    <a:pt x="138" y="61"/>
                  </a:cubicBezTo>
                  <a:cubicBezTo>
                    <a:pt x="138" y="63"/>
                    <a:pt x="141" y="63"/>
                    <a:pt x="142" y="65"/>
                  </a:cubicBezTo>
                  <a:cubicBezTo>
                    <a:pt x="143" y="67"/>
                    <a:pt x="145" y="69"/>
                    <a:pt x="145" y="72"/>
                  </a:cubicBezTo>
                  <a:cubicBezTo>
                    <a:pt x="145" y="74"/>
                    <a:pt x="144" y="77"/>
                    <a:pt x="143" y="79"/>
                  </a:cubicBezTo>
                  <a:cubicBezTo>
                    <a:pt x="142" y="81"/>
                    <a:pt x="139" y="79"/>
                    <a:pt x="138" y="81"/>
                  </a:cubicBezTo>
                  <a:cubicBezTo>
                    <a:pt x="137" y="83"/>
                    <a:pt x="137" y="88"/>
                    <a:pt x="138" y="91"/>
                  </a:cubicBezTo>
                  <a:cubicBezTo>
                    <a:pt x="138" y="91"/>
                    <a:pt x="138" y="92"/>
                    <a:pt x="138" y="92"/>
                  </a:cubicBezTo>
                  <a:cubicBezTo>
                    <a:pt x="135" y="93"/>
                    <a:pt x="133" y="93"/>
                    <a:pt x="131" y="94"/>
                  </a:cubicBezTo>
                  <a:cubicBezTo>
                    <a:pt x="127" y="96"/>
                    <a:pt x="130" y="100"/>
                    <a:pt x="127" y="101"/>
                  </a:cubicBezTo>
                  <a:cubicBezTo>
                    <a:pt x="124" y="102"/>
                    <a:pt x="120" y="99"/>
                    <a:pt x="116" y="99"/>
                  </a:cubicBezTo>
                  <a:cubicBezTo>
                    <a:pt x="113" y="100"/>
                    <a:pt x="109" y="101"/>
                    <a:pt x="107" y="104"/>
                  </a:cubicBezTo>
                  <a:cubicBezTo>
                    <a:pt x="105" y="107"/>
                    <a:pt x="108" y="111"/>
                    <a:pt x="107" y="114"/>
                  </a:cubicBezTo>
                  <a:cubicBezTo>
                    <a:pt x="106" y="116"/>
                    <a:pt x="103" y="115"/>
                    <a:pt x="102" y="118"/>
                  </a:cubicBezTo>
                  <a:cubicBezTo>
                    <a:pt x="102" y="120"/>
                    <a:pt x="104" y="122"/>
                    <a:pt x="105" y="124"/>
                  </a:cubicBezTo>
                  <a:cubicBezTo>
                    <a:pt x="106" y="127"/>
                    <a:pt x="109" y="130"/>
                    <a:pt x="107" y="132"/>
                  </a:cubicBezTo>
                  <a:cubicBezTo>
                    <a:pt x="105" y="134"/>
                    <a:pt x="102" y="133"/>
                    <a:pt x="99" y="132"/>
                  </a:cubicBezTo>
                  <a:cubicBezTo>
                    <a:pt x="97" y="130"/>
                    <a:pt x="96" y="124"/>
                    <a:pt x="94" y="123"/>
                  </a:cubicBezTo>
                  <a:cubicBezTo>
                    <a:pt x="91" y="122"/>
                    <a:pt x="90" y="125"/>
                    <a:pt x="89" y="126"/>
                  </a:cubicBezTo>
                  <a:cubicBezTo>
                    <a:pt x="88" y="128"/>
                    <a:pt x="90" y="130"/>
                    <a:pt x="88" y="132"/>
                  </a:cubicBezTo>
                  <a:cubicBezTo>
                    <a:pt x="86" y="133"/>
                    <a:pt x="82" y="132"/>
                    <a:pt x="80" y="133"/>
                  </a:cubicBezTo>
                  <a:cubicBezTo>
                    <a:pt x="77" y="134"/>
                    <a:pt x="75" y="134"/>
                    <a:pt x="73" y="137"/>
                  </a:cubicBezTo>
                  <a:cubicBezTo>
                    <a:pt x="71" y="140"/>
                    <a:pt x="72" y="146"/>
                    <a:pt x="70" y="149"/>
                  </a:cubicBezTo>
                  <a:cubicBezTo>
                    <a:pt x="68" y="152"/>
                    <a:pt x="65" y="152"/>
                    <a:pt x="63" y="153"/>
                  </a:cubicBezTo>
                  <a:cubicBezTo>
                    <a:pt x="60" y="154"/>
                    <a:pt x="58" y="154"/>
                    <a:pt x="56" y="155"/>
                  </a:cubicBezTo>
                  <a:cubicBezTo>
                    <a:pt x="54" y="156"/>
                    <a:pt x="52" y="157"/>
                    <a:pt x="51" y="159"/>
                  </a:cubicBezTo>
                  <a:cubicBezTo>
                    <a:pt x="50" y="162"/>
                    <a:pt x="50" y="167"/>
                    <a:pt x="51" y="170"/>
                  </a:cubicBezTo>
                  <a:cubicBezTo>
                    <a:pt x="52" y="173"/>
                    <a:pt x="55" y="174"/>
                    <a:pt x="56" y="177"/>
                  </a:cubicBezTo>
                  <a:cubicBezTo>
                    <a:pt x="57" y="180"/>
                    <a:pt x="59" y="184"/>
                    <a:pt x="58" y="187"/>
                  </a:cubicBezTo>
                  <a:cubicBezTo>
                    <a:pt x="57" y="190"/>
                    <a:pt x="54" y="193"/>
                    <a:pt x="51" y="193"/>
                  </a:cubicBezTo>
                  <a:cubicBezTo>
                    <a:pt x="47" y="193"/>
                    <a:pt x="43" y="188"/>
                    <a:pt x="40" y="188"/>
                  </a:cubicBezTo>
                  <a:cubicBezTo>
                    <a:pt x="37" y="188"/>
                    <a:pt x="37" y="190"/>
                    <a:pt x="32" y="191"/>
                  </a:cubicBezTo>
                  <a:cubicBezTo>
                    <a:pt x="30" y="191"/>
                    <a:pt x="28" y="194"/>
                    <a:pt x="26" y="195"/>
                  </a:cubicBezTo>
                  <a:cubicBezTo>
                    <a:pt x="26" y="192"/>
                    <a:pt x="27" y="190"/>
                    <a:pt x="26" y="187"/>
                  </a:cubicBezTo>
                  <a:cubicBezTo>
                    <a:pt x="25" y="182"/>
                    <a:pt x="22" y="175"/>
                    <a:pt x="19" y="171"/>
                  </a:cubicBezTo>
                  <a:cubicBezTo>
                    <a:pt x="18" y="167"/>
                    <a:pt x="16" y="163"/>
                    <a:pt x="16" y="160"/>
                  </a:cubicBezTo>
                  <a:cubicBezTo>
                    <a:pt x="15" y="152"/>
                    <a:pt x="13" y="154"/>
                    <a:pt x="11" y="151"/>
                  </a:cubicBezTo>
                  <a:cubicBezTo>
                    <a:pt x="9" y="148"/>
                    <a:pt x="7" y="145"/>
                    <a:pt x="5" y="141"/>
                  </a:cubicBezTo>
                  <a:cubicBezTo>
                    <a:pt x="4" y="137"/>
                    <a:pt x="0" y="130"/>
                    <a:pt x="1" y="126"/>
                  </a:cubicBezTo>
                  <a:cubicBezTo>
                    <a:pt x="2" y="122"/>
                    <a:pt x="7" y="121"/>
                    <a:pt x="8" y="118"/>
                  </a:cubicBezTo>
                  <a:cubicBezTo>
                    <a:pt x="9" y="114"/>
                    <a:pt x="6" y="111"/>
                    <a:pt x="6" y="106"/>
                  </a:cubicBezTo>
                  <a:cubicBezTo>
                    <a:pt x="5" y="102"/>
                    <a:pt x="4" y="95"/>
                    <a:pt x="6" y="92"/>
                  </a:cubicBezTo>
                  <a:cubicBezTo>
                    <a:pt x="7" y="88"/>
                    <a:pt x="10" y="92"/>
                    <a:pt x="13" y="90"/>
                  </a:cubicBezTo>
                  <a:cubicBezTo>
                    <a:pt x="17" y="88"/>
                    <a:pt x="22" y="84"/>
                    <a:pt x="24" y="81"/>
                  </a:cubicBezTo>
                  <a:cubicBezTo>
                    <a:pt x="26" y="78"/>
                    <a:pt x="24" y="77"/>
                    <a:pt x="24" y="74"/>
                  </a:cubicBezTo>
                  <a:cubicBezTo>
                    <a:pt x="24" y="71"/>
                    <a:pt x="23" y="67"/>
                    <a:pt x="24" y="65"/>
                  </a:cubicBezTo>
                  <a:cubicBezTo>
                    <a:pt x="25" y="63"/>
                    <a:pt x="27" y="62"/>
                    <a:pt x="30" y="61"/>
                  </a:cubicBezTo>
                  <a:cubicBezTo>
                    <a:pt x="33" y="61"/>
                    <a:pt x="39" y="62"/>
                    <a:pt x="43" y="61"/>
                  </a:cubicBezTo>
                  <a:cubicBezTo>
                    <a:pt x="46" y="61"/>
                    <a:pt x="47" y="60"/>
                    <a:pt x="49" y="58"/>
                  </a:cubicBezTo>
                  <a:cubicBezTo>
                    <a:pt x="52" y="56"/>
                    <a:pt x="55" y="54"/>
                    <a:pt x="57" y="50"/>
                  </a:cubicBezTo>
                  <a:cubicBezTo>
                    <a:pt x="58" y="45"/>
                    <a:pt x="56" y="38"/>
                    <a:pt x="56" y="33"/>
                  </a:cubicBezTo>
                  <a:cubicBezTo>
                    <a:pt x="56" y="29"/>
                    <a:pt x="59" y="31"/>
                    <a:pt x="57" y="23"/>
                  </a:cubicBezTo>
                  <a:cubicBezTo>
                    <a:pt x="57" y="22"/>
                    <a:pt x="57" y="20"/>
                    <a:pt x="56" y="18"/>
                  </a:cubicBezTo>
                  <a:close/>
                  <a:moveTo>
                    <a:pt x="17" y="169"/>
                  </a:moveTo>
                  <a:cubicBezTo>
                    <a:pt x="17" y="169"/>
                    <a:pt x="18" y="170"/>
                    <a:pt x="18" y="170"/>
                  </a:cubicBezTo>
                  <a:cubicBezTo>
                    <a:pt x="18" y="170"/>
                    <a:pt x="17" y="169"/>
                    <a:pt x="17" y="169"/>
                  </a:cubicBezTo>
                  <a:close/>
                  <a:moveTo>
                    <a:pt x="141" y="11"/>
                  </a:move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lose/>
                  <a:moveTo>
                    <a:pt x="141" y="11"/>
                  </a:move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lose/>
                  <a:moveTo>
                    <a:pt x="141" y="11"/>
                  </a:moveTo>
                  <a:cubicBezTo>
                    <a:pt x="142" y="11"/>
                    <a:pt x="142" y="11"/>
                    <a:pt x="142" y="11"/>
                  </a:cubicBezTo>
                  <a:cubicBezTo>
                    <a:pt x="142" y="11"/>
                    <a:pt x="142" y="11"/>
                    <a:pt x="141" y="11"/>
                  </a:cubicBezTo>
                  <a:close/>
                  <a:moveTo>
                    <a:pt x="142" y="2"/>
                  </a:moveTo>
                  <a:cubicBezTo>
                    <a:pt x="142" y="2"/>
                    <a:pt x="142" y="2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lose/>
                  <a:moveTo>
                    <a:pt x="142" y="2"/>
                  </a:moveTo>
                  <a:cubicBezTo>
                    <a:pt x="142" y="1"/>
                    <a:pt x="142" y="1"/>
                    <a:pt x="142" y="1"/>
                  </a:cubicBezTo>
                  <a:cubicBezTo>
                    <a:pt x="142" y="1"/>
                    <a:pt x="142" y="1"/>
                    <a:pt x="142" y="2"/>
                  </a:cubicBezTo>
                  <a:close/>
                  <a:moveTo>
                    <a:pt x="142" y="1"/>
                  </a:moveTo>
                  <a:cubicBezTo>
                    <a:pt x="143" y="1"/>
                    <a:pt x="143" y="0"/>
                    <a:pt x="143" y="0"/>
                  </a:cubicBezTo>
                  <a:cubicBezTo>
                    <a:pt x="143" y="0"/>
                    <a:pt x="143" y="1"/>
                    <a:pt x="142" y="1"/>
                  </a:cubicBezTo>
                  <a:close/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75800" indent="-4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 rot="21439583">
              <a:off x="5140642" y="3925142"/>
              <a:ext cx="888099" cy="1265244"/>
            </a:xfrm>
            <a:custGeom>
              <a:avLst/>
              <a:gdLst/>
              <a:ahLst/>
              <a:cxnLst>
                <a:cxn ang="0">
                  <a:pos x="151" y="77"/>
                </a:cxn>
                <a:cxn ang="0">
                  <a:pos x="130" y="81"/>
                </a:cxn>
                <a:cxn ang="0">
                  <a:pos x="115" y="86"/>
                </a:cxn>
                <a:cxn ang="0">
                  <a:pos x="99" y="93"/>
                </a:cxn>
                <a:cxn ang="0">
                  <a:pos x="94" y="107"/>
                </a:cxn>
                <a:cxn ang="0">
                  <a:pos x="101" y="125"/>
                </a:cxn>
                <a:cxn ang="0">
                  <a:pos x="114" y="135"/>
                </a:cxn>
                <a:cxn ang="0">
                  <a:pos x="110" y="154"/>
                </a:cxn>
                <a:cxn ang="0">
                  <a:pos x="103" y="175"/>
                </a:cxn>
                <a:cxn ang="0">
                  <a:pos x="102" y="206"/>
                </a:cxn>
                <a:cxn ang="0">
                  <a:pos x="108" y="231"/>
                </a:cxn>
                <a:cxn ang="0">
                  <a:pos x="108" y="243"/>
                </a:cxn>
                <a:cxn ang="0">
                  <a:pos x="107" y="266"/>
                </a:cxn>
                <a:cxn ang="0">
                  <a:pos x="94" y="257"/>
                </a:cxn>
                <a:cxn ang="0">
                  <a:pos x="82" y="239"/>
                </a:cxn>
                <a:cxn ang="0">
                  <a:pos x="68" y="239"/>
                </a:cxn>
                <a:cxn ang="0">
                  <a:pos x="58" y="244"/>
                </a:cxn>
                <a:cxn ang="0">
                  <a:pos x="45" y="237"/>
                </a:cxn>
                <a:cxn ang="0">
                  <a:pos x="36" y="244"/>
                </a:cxn>
                <a:cxn ang="0">
                  <a:pos x="19" y="246"/>
                </a:cxn>
                <a:cxn ang="0">
                  <a:pos x="4" y="244"/>
                </a:cxn>
                <a:cxn ang="0">
                  <a:pos x="1" y="229"/>
                </a:cxn>
                <a:cxn ang="0">
                  <a:pos x="8" y="220"/>
                </a:cxn>
                <a:cxn ang="0">
                  <a:pos x="1" y="209"/>
                </a:cxn>
                <a:cxn ang="0">
                  <a:pos x="7" y="199"/>
                </a:cxn>
                <a:cxn ang="0">
                  <a:pos x="11" y="185"/>
                </a:cxn>
                <a:cxn ang="0">
                  <a:pos x="7" y="179"/>
                </a:cxn>
                <a:cxn ang="0">
                  <a:pos x="5" y="166"/>
                </a:cxn>
                <a:cxn ang="0">
                  <a:pos x="5" y="159"/>
                </a:cxn>
                <a:cxn ang="0">
                  <a:pos x="13" y="142"/>
                </a:cxn>
                <a:cxn ang="0">
                  <a:pos x="17" y="117"/>
                </a:cxn>
                <a:cxn ang="0">
                  <a:pos x="26" y="87"/>
                </a:cxn>
                <a:cxn ang="0">
                  <a:pos x="28" y="76"/>
                </a:cxn>
                <a:cxn ang="0">
                  <a:pos x="23" y="71"/>
                </a:cxn>
                <a:cxn ang="0">
                  <a:pos x="47" y="53"/>
                </a:cxn>
                <a:cxn ang="0">
                  <a:pos x="61" y="46"/>
                </a:cxn>
                <a:cxn ang="0">
                  <a:pos x="76" y="14"/>
                </a:cxn>
                <a:cxn ang="0">
                  <a:pos x="103" y="11"/>
                </a:cxn>
                <a:cxn ang="0">
                  <a:pos x="112" y="46"/>
                </a:cxn>
                <a:cxn ang="0">
                  <a:pos x="130" y="51"/>
                </a:cxn>
                <a:cxn ang="0">
                  <a:pos x="156" y="63"/>
                </a:cxn>
              </a:cxnLst>
              <a:rect l="0" t="0" r="r" b="b"/>
              <a:pathLst>
                <a:path w="159" h="266">
                  <a:moveTo>
                    <a:pt x="155" y="65"/>
                  </a:moveTo>
                  <a:cubicBezTo>
                    <a:pt x="153" y="68"/>
                    <a:pt x="154" y="74"/>
                    <a:pt x="151" y="77"/>
                  </a:cubicBezTo>
                  <a:cubicBezTo>
                    <a:pt x="148" y="79"/>
                    <a:pt x="143" y="76"/>
                    <a:pt x="140" y="77"/>
                  </a:cubicBezTo>
                  <a:cubicBezTo>
                    <a:pt x="136" y="78"/>
                    <a:pt x="133" y="81"/>
                    <a:pt x="130" y="81"/>
                  </a:cubicBezTo>
                  <a:cubicBezTo>
                    <a:pt x="127" y="82"/>
                    <a:pt x="125" y="80"/>
                    <a:pt x="122" y="81"/>
                  </a:cubicBezTo>
                  <a:cubicBezTo>
                    <a:pt x="119" y="81"/>
                    <a:pt x="117" y="84"/>
                    <a:pt x="115" y="86"/>
                  </a:cubicBezTo>
                  <a:cubicBezTo>
                    <a:pt x="113" y="88"/>
                    <a:pt x="114" y="91"/>
                    <a:pt x="111" y="93"/>
                  </a:cubicBezTo>
                  <a:cubicBezTo>
                    <a:pt x="108" y="94"/>
                    <a:pt x="102" y="90"/>
                    <a:pt x="99" y="93"/>
                  </a:cubicBezTo>
                  <a:cubicBezTo>
                    <a:pt x="96" y="96"/>
                    <a:pt x="100" y="103"/>
                    <a:pt x="99" y="105"/>
                  </a:cubicBezTo>
                  <a:cubicBezTo>
                    <a:pt x="98" y="108"/>
                    <a:pt x="95" y="105"/>
                    <a:pt x="94" y="107"/>
                  </a:cubicBezTo>
                  <a:cubicBezTo>
                    <a:pt x="94" y="110"/>
                    <a:pt x="94" y="118"/>
                    <a:pt x="95" y="121"/>
                  </a:cubicBezTo>
                  <a:cubicBezTo>
                    <a:pt x="96" y="124"/>
                    <a:pt x="98" y="124"/>
                    <a:pt x="101" y="125"/>
                  </a:cubicBezTo>
                  <a:cubicBezTo>
                    <a:pt x="103" y="125"/>
                    <a:pt x="107" y="124"/>
                    <a:pt x="110" y="126"/>
                  </a:cubicBezTo>
                  <a:cubicBezTo>
                    <a:pt x="112" y="128"/>
                    <a:pt x="113" y="131"/>
                    <a:pt x="114" y="135"/>
                  </a:cubicBezTo>
                  <a:cubicBezTo>
                    <a:pt x="114" y="139"/>
                    <a:pt x="114" y="146"/>
                    <a:pt x="114" y="149"/>
                  </a:cubicBezTo>
                  <a:cubicBezTo>
                    <a:pt x="113" y="153"/>
                    <a:pt x="111" y="151"/>
                    <a:pt x="110" y="154"/>
                  </a:cubicBezTo>
                  <a:cubicBezTo>
                    <a:pt x="109" y="158"/>
                    <a:pt x="110" y="166"/>
                    <a:pt x="108" y="169"/>
                  </a:cubicBezTo>
                  <a:cubicBezTo>
                    <a:pt x="107" y="173"/>
                    <a:pt x="104" y="171"/>
                    <a:pt x="103" y="175"/>
                  </a:cubicBezTo>
                  <a:cubicBezTo>
                    <a:pt x="102" y="178"/>
                    <a:pt x="104" y="186"/>
                    <a:pt x="104" y="191"/>
                  </a:cubicBezTo>
                  <a:cubicBezTo>
                    <a:pt x="104" y="196"/>
                    <a:pt x="101" y="202"/>
                    <a:pt x="102" y="206"/>
                  </a:cubicBezTo>
                  <a:cubicBezTo>
                    <a:pt x="102" y="210"/>
                    <a:pt x="107" y="207"/>
                    <a:pt x="108" y="211"/>
                  </a:cubicBezTo>
                  <a:cubicBezTo>
                    <a:pt x="109" y="216"/>
                    <a:pt x="108" y="226"/>
                    <a:pt x="108" y="231"/>
                  </a:cubicBezTo>
                  <a:cubicBezTo>
                    <a:pt x="107" y="235"/>
                    <a:pt x="106" y="236"/>
                    <a:pt x="106" y="239"/>
                  </a:cubicBezTo>
                  <a:cubicBezTo>
                    <a:pt x="106" y="241"/>
                    <a:pt x="108" y="239"/>
                    <a:pt x="108" y="243"/>
                  </a:cubicBezTo>
                  <a:cubicBezTo>
                    <a:pt x="109" y="248"/>
                    <a:pt x="110" y="259"/>
                    <a:pt x="109" y="263"/>
                  </a:cubicBezTo>
                  <a:cubicBezTo>
                    <a:pt x="109" y="265"/>
                    <a:pt x="108" y="265"/>
                    <a:pt x="107" y="266"/>
                  </a:cubicBezTo>
                  <a:cubicBezTo>
                    <a:pt x="106" y="264"/>
                    <a:pt x="105" y="261"/>
                    <a:pt x="103" y="261"/>
                  </a:cubicBezTo>
                  <a:cubicBezTo>
                    <a:pt x="99" y="259"/>
                    <a:pt x="97" y="258"/>
                    <a:pt x="94" y="257"/>
                  </a:cubicBezTo>
                  <a:cubicBezTo>
                    <a:pt x="92" y="255"/>
                    <a:pt x="92" y="253"/>
                    <a:pt x="90" y="250"/>
                  </a:cubicBezTo>
                  <a:cubicBezTo>
                    <a:pt x="88" y="247"/>
                    <a:pt x="84" y="242"/>
                    <a:pt x="82" y="239"/>
                  </a:cubicBezTo>
                  <a:cubicBezTo>
                    <a:pt x="79" y="236"/>
                    <a:pt x="78" y="235"/>
                    <a:pt x="75" y="235"/>
                  </a:cubicBezTo>
                  <a:cubicBezTo>
                    <a:pt x="73" y="235"/>
                    <a:pt x="70" y="237"/>
                    <a:pt x="68" y="239"/>
                  </a:cubicBezTo>
                  <a:cubicBezTo>
                    <a:pt x="66" y="240"/>
                    <a:pt x="65" y="242"/>
                    <a:pt x="64" y="243"/>
                  </a:cubicBezTo>
                  <a:cubicBezTo>
                    <a:pt x="62" y="244"/>
                    <a:pt x="60" y="245"/>
                    <a:pt x="58" y="244"/>
                  </a:cubicBezTo>
                  <a:cubicBezTo>
                    <a:pt x="56" y="244"/>
                    <a:pt x="55" y="241"/>
                    <a:pt x="53" y="239"/>
                  </a:cubicBezTo>
                  <a:cubicBezTo>
                    <a:pt x="51" y="238"/>
                    <a:pt x="48" y="237"/>
                    <a:pt x="45" y="237"/>
                  </a:cubicBezTo>
                  <a:cubicBezTo>
                    <a:pt x="43" y="237"/>
                    <a:pt x="42" y="238"/>
                    <a:pt x="40" y="239"/>
                  </a:cubicBezTo>
                  <a:cubicBezTo>
                    <a:pt x="39" y="241"/>
                    <a:pt x="39" y="243"/>
                    <a:pt x="36" y="244"/>
                  </a:cubicBezTo>
                  <a:cubicBezTo>
                    <a:pt x="32" y="244"/>
                    <a:pt x="25" y="242"/>
                    <a:pt x="22" y="243"/>
                  </a:cubicBezTo>
                  <a:cubicBezTo>
                    <a:pt x="19" y="243"/>
                    <a:pt x="21" y="245"/>
                    <a:pt x="19" y="246"/>
                  </a:cubicBezTo>
                  <a:cubicBezTo>
                    <a:pt x="18" y="247"/>
                    <a:pt x="14" y="249"/>
                    <a:pt x="12" y="249"/>
                  </a:cubicBezTo>
                  <a:cubicBezTo>
                    <a:pt x="9" y="248"/>
                    <a:pt x="6" y="246"/>
                    <a:pt x="4" y="244"/>
                  </a:cubicBezTo>
                  <a:cubicBezTo>
                    <a:pt x="3" y="243"/>
                    <a:pt x="1" y="242"/>
                    <a:pt x="1" y="239"/>
                  </a:cubicBezTo>
                  <a:cubicBezTo>
                    <a:pt x="0" y="236"/>
                    <a:pt x="0" y="231"/>
                    <a:pt x="1" y="229"/>
                  </a:cubicBezTo>
                  <a:cubicBezTo>
                    <a:pt x="2" y="227"/>
                    <a:pt x="5" y="229"/>
                    <a:pt x="6" y="227"/>
                  </a:cubicBezTo>
                  <a:cubicBezTo>
                    <a:pt x="7" y="225"/>
                    <a:pt x="8" y="222"/>
                    <a:pt x="8" y="220"/>
                  </a:cubicBezTo>
                  <a:cubicBezTo>
                    <a:pt x="8" y="217"/>
                    <a:pt x="6" y="215"/>
                    <a:pt x="5" y="213"/>
                  </a:cubicBezTo>
                  <a:cubicBezTo>
                    <a:pt x="4" y="211"/>
                    <a:pt x="1" y="211"/>
                    <a:pt x="1" y="209"/>
                  </a:cubicBezTo>
                  <a:cubicBezTo>
                    <a:pt x="0" y="207"/>
                    <a:pt x="2" y="206"/>
                    <a:pt x="3" y="204"/>
                  </a:cubicBezTo>
                  <a:cubicBezTo>
                    <a:pt x="4" y="202"/>
                    <a:pt x="6" y="202"/>
                    <a:pt x="7" y="199"/>
                  </a:cubicBezTo>
                  <a:cubicBezTo>
                    <a:pt x="7" y="196"/>
                    <a:pt x="6" y="190"/>
                    <a:pt x="7" y="187"/>
                  </a:cubicBezTo>
                  <a:cubicBezTo>
                    <a:pt x="8" y="184"/>
                    <a:pt x="10" y="186"/>
                    <a:pt x="11" y="185"/>
                  </a:cubicBezTo>
                  <a:cubicBezTo>
                    <a:pt x="12" y="184"/>
                    <a:pt x="12" y="182"/>
                    <a:pt x="11" y="181"/>
                  </a:cubicBezTo>
                  <a:cubicBezTo>
                    <a:pt x="10" y="180"/>
                    <a:pt x="7" y="181"/>
                    <a:pt x="7" y="179"/>
                  </a:cubicBezTo>
                  <a:cubicBezTo>
                    <a:pt x="6" y="178"/>
                    <a:pt x="7" y="177"/>
                    <a:pt x="7" y="174"/>
                  </a:cubicBezTo>
                  <a:cubicBezTo>
                    <a:pt x="7" y="172"/>
                    <a:pt x="8" y="171"/>
                    <a:pt x="5" y="166"/>
                  </a:cubicBezTo>
                  <a:cubicBezTo>
                    <a:pt x="4" y="164"/>
                    <a:pt x="2" y="162"/>
                    <a:pt x="0" y="160"/>
                  </a:cubicBezTo>
                  <a:cubicBezTo>
                    <a:pt x="2" y="160"/>
                    <a:pt x="3" y="159"/>
                    <a:pt x="5" y="159"/>
                  </a:cubicBezTo>
                  <a:cubicBezTo>
                    <a:pt x="9" y="157"/>
                    <a:pt x="3" y="153"/>
                    <a:pt x="5" y="150"/>
                  </a:cubicBezTo>
                  <a:cubicBezTo>
                    <a:pt x="6" y="147"/>
                    <a:pt x="11" y="145"/>
                    <a:pt x="13" y="142"/>
                  </a:cubicBezTo>
                  <a:cubicBezTo>
                    <a:pt x="15" y="139"/>
                    <a:pt x="15" y="138"/>
                    <a:pt x="16" y="134"/>
                  </a:cubicBezTo>
                  <a:cubicBezTo>
                    <a:pt x="16" y="129"/>
                    <a:pt x="15" y="122"/>
                    <a:pt x="17" y="117"/>
                  </a:cubicBezTo>
                  <a:cubicBezTo>
                    <a:pt x="19" y="113"/>
                    <a:pt x="24" y="114"/>
                    <a:pt x="26" y="108"/>
                  </a:cubicBezTo>
                  <a:cubicBezTo>
                    <a:pt x="28" y="103"/>
                    <a:pt x="25" y="91"/>
                    <a:pt x="26" y="87"/>
                  </a:cubicBezTo>
                  <a:cubicBezTo>
                    <a:pt x="27" y="83"/>
                    <a:pt x="29" y="86"/>
                    <a:pt x="29" y="84"/>
                  </a:cubicBezTo>
                  <a:cubicBezTo>
                    <a:pt x="30" y="81"/>
                    <a:pt x="30" y="79"/>
                    <a:pt x="28" y="76"/>
                  </a:cubicBezTo>
                  <a:cubicBezTo>
                    <a:pt x="27" y="74"/>
                    <a:pt x="24" y="73"/>
                    <a:pt x="22" y="72"/>
                  </a:cubicBezTo>
                  <a:cubicBezTo>
                    <a:pt x="22" y="72"/>
                    <a:pt x="23" y="71"/>
                    <a:pt x="23" y="71"/>
                  </a:cubicBezTo>
                  <a:cubicBezTo>
                    <a:pt x="25" y="70"/>
                    <a:pt x="31" y="70"/>
                    <a:pt x="35" y="67"/>
                  </a:cubicBezTo>
                  <a:cubicBezTo>
                    <a:pt x="39" y="64"/>
                    <a:pt x="45" y="57"/>
                    <a:pt x="47" y="53"/>
                  </a:cubicBezTo>
                  <a:cubicBezTo>
                    <a:pt x="50" y="49"/>
                    <a:pt x="47" y="46"/>
                    <a:pt x="50" y="45"/>
                  </a:cubicBezTo>
                  <a:cubicBezTo>
                    <a:pt x="53" y="43"/>
                    <a:pt x="59" y="49"/>
                    <a:pt x="61" y="46"/>
                  </a:cubicBezTo>
                  <a:cubicBezTo>
                    <a:pt x="64" y="42"/>
                    <a:pt x="60" y="35"/>
                    <a:pt x="62" y="29"/>
                  </a:cubicBezTo>
                  <a:cubicBezTo>
                    <a:pt x="65" y="23"/>
                    <a:pt x="72" y="19"/>
                    <a:pt x="76" y="14"/>
                  </a:cubicBezTo>
                  <a:cubicBezTo>
                    <a:pt x="81" y="10"/>
                    <a:pt x="85" y="2"/>
                    <a:pt x="90" y="1"/>
                  </a:cubicBezTo>
                  <a:cubicBezTo>
                    <a:pt x="96" y="0"/>
                    <a:pt x="100" y="5"/>
                    <a:pt x="103" y="11"/>
                  </a:cubicBezTo>
                  <a:cubicBezTo>
                    <a:pt x="106" y="17"/>
                    <a:pt x="104" y="28"/>
                    <a:pt x="106" y="34"/>
                  </a:cubicBezTo>
                  <a:cubicBezTo>
                    <a:pt x="108" y="40"/>
                    <a:pt x="108" y="44"/>
                    <a:pt x="112" y="46"/>
                  </a:cubicBezTo>
                  <a:cubicBezTo>
                    <a:pt x="116" y="47"/>
                    <a:pt x="122" y="42"/>
                    <a:pt x="126" y="43"/>
                  </a:cubicBezTo>
                  <a:cubicBezTo>
                    <a:pt x="129" y="44"/>
                    <a:pt x="126" y="51"/>
                    <a:pt x="130" y="51"/>
                  </a:cubicBezTo>
                  <a:cubicBezTo>
                    <a:pt x="134" y="50"/>
                    <a:pt x="132" y="36"/>
                    <a:pt x="140" y="41"/>
                  </a:cubicBezTo>
                  <a:cubicBezTo>
                    <a:pt x="145" y="45"/>
                    <a:pt x="149" y="54"/>
                    <a:pt x="156" y="63"/>
                  </a:cubicBezTo>
                  <a:cubicBezTo>
                    <a:pt x="159" y="58"/>
                    <a:pt x="156" y="62"/>
                    <a:pt x="155" y="65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75800" indent="-4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4" name="Freeform 28"/>
            <p:cNvSpPr>
              <a:spLocks noEditPoints="1"/>
            </p:cNvSpPr>
            <p:nvPr/>
          </p:nvSpPr>
          <p:spPr bwMode="auto">
            <a:xfrm rot="21439583">
              <a:off x="4551520" y="5058294"/>
              <a:ext cx="1228136" cy="732240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34" y="100"/>
                </a:cxn>
                <a:cxn ang="0">
                  <a:pos x="27" y="83"/>
                </a:cxn>
                <a:cxn ang="0">
                  <a:pos x="32" y="68"/>
                </a:cxn>
                <a:cxn ang="0">
                  <a:pos x="46" y="62"/>
                </a:cxn>
                <a:cxn ang="0">
                  <a:pos x="56" y="46"/>
                </a:cxn>
                <a:cxn ang="0">
                  <a:pos x="65" y="39"/>
                </a:cxn>
                <a:cxn ang="0">
                  <a:pos x="75" y="45"/>
                </a:cxn>
                <a:cxn ang="0">
                  <a:pos x="81" y="37"/>
                </a:cxn>
                <a:cxn ang="0">
                  <a:pos x="83" y="27"/>
                </a:cxn>
                <a:cxn ang="0">
                  <a:pos x="92" y="12"/>
                </a:cxn>
                <a:cxn ang="0">
                  <a:pos x="107" y="7"/>
                </a:cxn>
                <a:cxn ang="0">
                  <a:pos x="117" y="9"/>
                </a:cxn>
                <a:cxn ang="0">
                  <a:pos x="132" y="11"/>
                </a:cxn>
                <a:cxn ang="0">
                  <a:pos x="149" y="9"/>
                </a:cxn>
                <a:cxn ang="0">
                  <a:pos x="158" y="2"/>
                </a:cxn>
                <a:cxn ang="0">
                  <a:pos x="171" y="9"/>
                </a:cxn>
                <a:cxn ang="0">
                  <a:pos x="181" y="4"/>
                </a:cxn>
                <a:cxn ang="0">
                  <a:pos x="195" y="4"/>
                </a:cxn>
                <a:cxn ang="0">
                  <a:pos x="207" y="22"/>
                </a:cxn>
                <a:cxn ang="0">
                  <a:pos x="220" y="31"/>
                </a:cxn>
                <a:cxn ang="0">
                  <a:pos x="211" y="37"/>
                </a:cxn>
                <a:cxn ang="0">
                  <a:pos x="208" y="59"/>
                </a:cxn>
                <a:cxn ang="0">
                  <a:pos x="199" y="77"/>
                </a:cxn>
                <a:cxn ang="0">
                  <a:pos x="192" y="89"/>
                </a:cxn>
                <a:cxn ang="0">
                  <a:pos x="180" y="98"/>
                </a:cxn>
                <a:cxn ang="0">
                  <a:pos x="163" y="110"/>
                </a:cxn>
                <a:cxn ang="0">
                  <a:pos x="157" y="133"/>
                </a:cxn>
                <a:cxn ang="0">
                  <a:pos x="148" y="137"/>
                </a:cxn>
                <a:cxn ang="0">
                  <a:pos x="140" y="143"/>
                </a:cxn>
                <a:cxn ang="0">
                  <a:pos x="130" y="136"/>
                </a:cxn>
                <a:cxn ang="0">
                  <a:pos x="114" y="149"/>
                </a:cxn>
                <a:cxn ang="0">
                  <a:pos x="101" y="154"/>
                </a:cxn>
                <a:cxn ang="0">
                  <a:pos x="85" y="149"/>
                </a:cxn>
                <a:cxn ang="0">
                  <a:pos x="81" y="139"/>
                </a:cxn>
                <a:cxn ang="0">
                  <a:pos x="72" y="142"/>
                </a:cxn>
                <a:cxn ang="0">
                  <a:pos x="74" y="129"/>
                </a:cxn>
                <a:cxn ang="0">
                  <a:pos x="65" y="122"/>
                </a:cxn>
                <a:cxn ang="0">
                  <a:pos x="66" y="132"/>
                </a:cxn>
                <a:cxn ang="0">
                  <a:pos x="60" y="142"/>
                </a:cxn>
                <a:cxn ang="0">
                  <a:pos x="46" y="135"/>
                </a:cxn>
                <a:cxn ang="0">
                  <a:pos x="33" y="142"/>
                </a:cxn>
                <a:cxn ang="0">
                  <a:pos x="18" y="132"/>
                </a:cxn>
                <a:cxn ang="0">
                  <a:pos x="1" y="117"/>
                </a:cxn>
                <a:cxn ang="0">
                  <a:pos x="114" y="4"/>
                </a:cxn>
                <a:cxn ang="0">
                  <a:pos x="114" y="4"/>
                </a:cxn>
                <a:cxn ang="0">
                  <a:pos x="114" y="5"/>
                </a:cxn>
              </a:cxnLst>
              <a:rect l="0" t="0" r="r" b="b"/>
              <a:pathLst>
                <a:path w="220" h="154">
                  <a:moveTo>
                    <a:pt x="8" y="104"/>
                  </a:moveTo>
                  <a:cubicBezTo>
                    <a:pt x="13" y="103"/>
                    <a:pt x="13" y="101"/>
                    <a:pt x="16" y="101"/>
                  </a:cubicBezTo>
                  <a:cubicBezTo>
                    <a:pt x="19" y="101"/>
                    <a:pt x="23" y="106"/>
                    <a:pt x="27" y="106"/>
                  </a:cubicBezTo>
                  <a:cubicBezTo>
                    <a:pt x="30" y="106"/>
                    <a:pt x="33" y="103"/>
                    <a:pt x="34" y="100"/>
                  </a:cubicBezTo>
                  <a:cubicBezTo>
                    <a:pt x="35" y="97"/>
                    <a:pt x="33" y="93"/>
                    <a:pt x="32" y="90"/>
                  </a:cubicBezTo>
                  <a:cubicBezTo>
                    <a:pt x="31" y="87"/>
                    <a:pt x="28" y="86"/>
                    <a:pt x="27" y="83"/>
                  </a:cubicBezTo>
                  <a:cubicBezTo>
                    <a:pt x="26" y="80"/>
                    <a:pt x="26" y="75"/>
                    <a:pt x="27" y="72"/>
                  </a:cubicBezTo>
                  <a:cubicBezTo>
                    <a:pt x="28" y="70"/>
                    <a:pt x="30" y="69"/>
                    <a:pt x="32" y="68"/>
                  </a:cubicBezTo>
                  <a:cubicBezTo>
                    <a:pt x="34" y="67"/>
                    <a:pt x="36" y="67"/>
                    <a:pt x="39" y="66"/>
                  </a:cubicBezTo>
                  <a:cubicBezTo>
                    <a:pt x="41" y="65"/>
                    <a:pt x="44" y="65"/>
                    <a:pt x="46" y="62"/>
                  </a:cubicBezTo>
                  <a:cubicBezTo>
                    <a:pt x="48" y="59"/>
                    <a:pt x="47" y="53"/>
                    <a:pt x="49" y="50"/>
                  </a:cubicBezTo>
                  <a:cubicBezTo>
                    <a:pt x="51" y="47"/>
                    <a:pt x="53" y="47"/>
                    <a:pt x="56" y="46"/>
                  </a:cubicBezTo>
                  <a:cubicBezTo>
                    <a:pt x="58" y="45"/>
                    <a:pt x="62" y="46"/>
                    <a:pt x="64" y="45"/>
                  </a:cubicBezTo>
                  <a:cubicBezTo>
                    <a:pt x="66" y="43"/>
                    <a:pt x="64" y="41"/>
                    <a:pt x="65" y="39"/>
                  </a:cubicBezTo>
                  <a:cubicBezTo>
                    <a:pt x="66" y="38"/>
                    <a:pt x="67" y="35"/>
                    <a:pt x="70" y="36"/>
                  </a:cubicBezTo>
                  <a:cubicBezTo>
                    <a:pt x="72" y="37"/>
                    <a:pt x="73" y="43"/>
                    <a:pt x="75" y="45"/>
                  </a:cubicBezTo>
                  <a:cubicBezTo>
                    <a:pt x="78" y="46"/>
                    <a:pt x="81" y="47"/>
                    <a:pt x="83" y="45"/>
                  </a:cubicBezTo>
                  <a:cubicBezTo>
                    <a:pt x="85" y="43"/>
                    <a:pt x="82" y="40"/>
                    <a:pt x="81" y="37"/>
                  </a:cubicBezTo>
                  <a:cubicBezTo>
                    <a:pt x="80" y="35"/>
                    <a:pt x="78" y="33"/>
                    <a:pt x="78" y="31"/>
                  </a:cubicBezTo>
                  <a:cubicBezTo>
                    <a:pt x="79" y="28"/>
                    <a:pt x="82" y="29"/>
                    <a:pt x="83" y="27"/>
                  </a:cubicBezTo>
                  <a:cubicBezTo>
                    <a:pt x="84" y="24"/>
                    <a:pt x="81" y="20"/>
                    <a:pt x="83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96" y="12"/>
                    <a:pt x="100" y="15"/>
                    <a:pt x="103" y="14"/>
                  </a:cubicBezTo>
                  <a:cubicBezTo>
                    <a:pt x="106" y="13"/>
                    <a:pt x="103" y="9"/>
                    <a:pt x="107" y="7"/>
                  </a:cubicBezTo>
                  <a:cubicBezTo>
                    <a:pt x="109" y="6"/>
                    <a:pt x="111" y="6"/>
                    <a:pt x="114" y="5"/>
                  </a:cubicBezTo>
                  <a:cubicBezTo>
                    <a:pt x="115" y="7"/>
                    <a:pt x="116" y="8"/>
                    <a:pt x="117" y="9"/>
                  </a:cubicBezTo>
                  <a:cubicBezTo>
                    <a:pt x="119" y="11"/>
                    <a:pt x="122" y="13"/>
                    <a:pt x="125" y="14"/>
                  </a:cubicBezTo>
                  <a:cubicBezTo>
                    <a:pt x="127" y="14"/>
                    <a:pt x="131" y="12"/>
                    <a:pt x="132" y="11"/>
                  </a:cubicBezTo>
                  <a:cubicBezTo>
                    <a:pt x="134" y="10"/>
                    <a:pt x="132" y="8"/>
                    <a:pt x="135" y="8"/>
                  </a:cubicBezTo>
                  <a:cubicBezTo>
                    <a:pt x="138" y="7"/>
                    <a:pt x="145" y="9"/>
                    <a:pt x="149" y="9"/>
                  </a:cubicBezTo>
                  <a:cubicBezTo>
                    <a:pt x="152" y="8"/>
                    <a:pt x="152" y="6"/>
                    <a:pt x="153" y="4"/>
                  </a:cubicBezTo>
                  <a:cubicBezTo>
                    <a:pt x="155" y="3"/>
                    <a:pt x="156" y="2"/>
                    <a:pt x="158" y="2"/>
                  </a:cubicBezTo>
                  <a:cubicBezTo>
                    <a:pt x="161" y="2"/>
                    <a:pt x="164" y="3"/>
                    <a:pt x="166" y="4"/>
                  </a:cubicBezTo>
                  <a:cubicBezTo>
                    <a:pt x="168" y="6"/>
                    <a:pt x="169" y="9"/>
                    <a:pt x="171" y="9"/>
                  </a:cubicBezTo>
                  <a:cubicBezTo>
                    <a:pt x="173" y="10"/>
                    <a:pt x="175" y="9"/>
                    <a:pt x="177" y="8"/>
                  </a:cubicBezTo>
                  <a:cubicBezTo>
                    <a:pt x="178" y="7"/>
                    <a:pt x="179" y="5"/>
                    <a:pt x="181" y="4"/>
                  </a:cubicBezTo>
                  <a:cubicBezTo>
                    <a:pt x="183" y="2"/>
                    <a:pt x="186" y="0"/>
                    <a:pt x="188" y="0"/>
                  </a:cubicBezTo>
                  <a:cubicBezTo>
                    <a:pt x="191" y="0"/>
                    <a:pt x="192" y="1"/>
                    <a:pt x="195" y="4"/>
                  </a:cubicBezTo>
                  <a:cubicBezTo>
                    <a:pt x="197" y="7"/>
                    <a:pt x="201" y="12"/>
                    <a:pt x="203" y="15"/>
                  </a:cubicBezTo>
                  <a:cubicBezTo>
                    <a:pt x="205" y="18"/>
                    <a:pt x="205" y="20"/>
                    <a:pt x="207" y="22"/>
                  </a:cubicBezTo>
                  <a:cubicBezTo>
                    <a:pt x="210" y="23"/>
                    <a:pt x="212" y="24"/>
                    <a:pt x="216" y="26"/>
                  </a:cubicBezTo>
                  <a:cubicBezTo>
                    <a:pt x="218" y="26"/>
                    <a:pt x="219" y="29"/>
                    <a:pt x="220" y="31"/>
                  </a:cubicBezTo>
                  <a:cubicBezTo>
                    <a:pt x="219" y="31"/>
                    <a:pt x="219" y="32"/>
                    <a:pt x="218" y="33"/>
                  </a:cubicBezTo>
                  <a:cubicBezTo>
                    <a:pt x="215" y="34"/>
                    <a:pt x="213" y="35"/>
                    <a:pt x="211" y="37"/>
                  </a:cubicBezTo>
                  <a:cubicBezTo>
                    <a:pt x="208" y="40"/>
                    <a:pt x="209" y="44"/>
                    <a:pt x="208" y="47"/>
                  </a:cubicBezTo>
                  <a:cubicBezTo>
                    <a:pt x="208" y="51"/>
                    <a:pt x="210" y="56"/>
                    <a:pt x="208" y="59"/>
                  </a:cubicBezTo>
                  <a:cubicBezTo>
                    <a:pt x="206" y="62"/>
                    <a:pt x="200" y="60"/>
                    <a:pt x="198" y="64"/>
                  </a:cubicBezTo>
                  <a:cubicBezTo>
                    <a:pt x="197" y="67"/>
                    <a:pt x="200" y="74"/>
                    <a:pt x="199" y="77"/>
                  </a:cubicBezTo>
                  <a:cubicBezTo>
                    <a:pt x="198" y="80"/>
                    <a:pt x="195" y="78"/>
                    <a:pt x="194" y="80"/>
                  </a:cubicBezTo>
                  <a:cubicBezTo>
                    <a:pt x="193" y="82"/>
                    <a:pt x="194" y="87"/>
                    <a:pt x="192" y="89"/>
                  </a:cubicBezTo>
                  <a:cubicBezTo>
                    <a:pt x="190" y="91"/>
                    <a:pt x="186" y="89"/>
                    <a:pt x="184" y="90"/>
                  </a:cubicBezTo>
                  <a:cubicBezTo>
                    <a:pt x="182" y="92"/>
                    <a:pt x="182" y="96"/>
                    <a:pt x="180" y="98"/>
                  </a:cubicBezTo>
                  <a:cubicBezTo>
                    <a:pt x="177" y="101"/>
                    <a:pt x="173" y="103"/>
                    <a:pt x="170" y="105"/>
                  </a:cubicBezTo>
                  <a:cubicBezTo>
                    <a:pt x="167" y="107"/>
                    <a:pt x="165" y="108"/>
                    <a:pt x="163" y="110"/>
                  </a:cubicBezTo>
                  <a:cubicBezTo>
                    <a:pt x="161" y="112"/>
                    <a:pt x="158" y="114"/>
                    <a:pt x="157" y="118"/>
                  </a:cubicBezTo>
                  <a:cubicBezTo>
                    <a:pt x="156" y="122"/>
                    <a:pt x="159" y="130"/>
                    <a:pt x="157" y="133"/>
                  </a:cubicBezTo>
                  <a:cubicBezTo>
                    <a:pt x="156" y="136"/>
                    <a:pt x="154" y="132"/>
                    <a:pt x="152" y="133"/>
                  </a:cubicBezTo>
                  <a:cubicBezTo>
                    <a:pt x="150" y="134"/>
                    <a:pt x="148" y="135"/>
                    <a:pt x="148" y="137"/>
                  </a:cubicBezTo>
                  <a:cubicBezTo>
                    <a:pt x="147" y="139"/>
                    <a:pt x="149" y="143"/>
                    <a:pt x="147" y="145"/>
                  </a:cubicBezTo>
                  <a:cubicBezTo>
                    <a:pt x="145" y="146"/>
                    <a:pt x="142" y="144"/>
                    <a:pt x="140" y="143"/>
                  </a:cubicBezTo>
                  <a:cubicBezTo>
                    <a:pt x="138" y="141"/>
                    <a:pt x="138" y="138"/>
                    <a:pt x="136" y="137"/>
                  </a:cubicBezTo>
                  <a:cubicBezTo>
                    <a:pt x="134" y="135"/>
                    <a:pt x="133" y="134"/>
                    <a:pt x="130" y="136"/>
                  </a:cubicBezTo>
                  <a:cubicBezTo>
                    <a:pt x="127" y="137"/>
                    <a:pt x="121" y="141"/>
                    <a:pt x="119" y="143"/>
                  </a:cubicBezTo>
                  <a:cubicBezTo>
                    <a:pt x="116" y="146"/>
                    <a:pt x="117" y="149"/>
                    <a:pt x="114" y="149"/>
                  </a:cubicBezTo>
                  <a:cubicBezTo>
                    <a:pt x="112" y="150"/>
                    <a:pt x="108" y="146"/>
                    <a:pt x="106" y="147"/>
                  </a:cubicBezTo>
                  <a:cubicBezTo>
                    <a:pt x="103" y="148"/>
                    <a:pt x="110" y="152"/>
                    <a:pt x="101" y="154"/>
                  </a:cubicBezTo>
                  <a:cubicBezTo>
                    <a:pt x="99" y="154"/>
                    <a:pt x="96" y="154"/>
                    <a:pt x="93" y="154"/>
                  </a:cubicBezTo>
                  <a:cubicBezTo>
                    <a:pt x="92" y="150"/>
                    <a:pt x="87" y="152"/>
                    <a:pt x="85" y="149"/>
                  </a:cubicBezTo>
                  <a:cubicBezTo>
                    <a:pt x="84" y="146"/>
                    <a:pt x="87" y="142"/>
                    <a:pt x="86" y="140"/>
                  </a:cubicBezTo>
                  <a:cubicBezTo>
                    <a:pt x="85" y="137"/>
                    <a:pt x="83" y="137"/>
                    <a:pt x="81" y="139"/>
                  </a:cubicBezTo>
                  <a:cubicBezTo>
                    <a:pt x="79" y="140"/>
                    <a:pt x="80" y="146"/>
                    <a:pt x="78" y="147"/>
                  </a:cubicBezTo>
                  <a:cubicBezTo>
                    <a:pt x="75" y="148"/>
                    <a:pt x="74" y="145"/>
                    <a:pt x="72" y="142"/>
                  </a:cubicBezTo>
                  <a:cubicBezTo>
                    <a:pt x="71" y="140"/>
                    <a:pt x="70" y="136"/>
                    <a:pt x="71" y="133"/>
                  </a:cubicBezTo>
                  <a:cubicBezTo>
                    <a:pt x="71" y="131"/>
                    <a:pt x="74" y="131"/>
                    <a:pt x="74" y="129"/>
                  </a:cubicBezTo>
                  <a:cubicBezTo>
                    <a:pt x="74" y="127"/>
                    <a:pt x="74" y="124"/>
                    <a:pt x="72" y="123"/>
                  </a:cubicBezTo>
                  <a:cubicBezTo>
                    <a:pt x="70" y="121"/>
                    <a:pt x="67" y="121"/>
                    <a:pt x="65" y="122"/>
                  </a:cubicBezTo>
                  <a:cubicBezTo>
                    <a:pt x="63" y="122"/>
                    <a:pt x="62" y="124"/>
                    <a:pt x="62" y="126"/>
                  </a:cubicBezTo>
                  <a:cubicBezTo>
                    <a:pt x="62" y="128"/>
                    <a:pt x="65" y="130"/>
                    <a:pt x="66" y="132"/>
                  </a:cubicBezTo>
                  <a:cubicBezTo>
                    <a:pt x="66" y="134"/>
                    <a:pt x="67" y="137"/>
                    <a:pt x="66" y="139"/>
                  </a:cubicBezTo>
                  <a:cubicBezTo>
                    <a:pt x="64" y="141"/>
                    <a:pt x="62" y="143"/>
                    <a:pt x="60" y="142"/>
                  </a:cubicBezTo>
                  <a:cubicBezTo>
                    <a:pt x="57" y="141"/>
                    <a:pt x="56" y="136"/>
                    <a:pt x="53" y="135"/>
                  </a:cubicBezTo>
                  <a:cubicBezTo>
                    <a:pt x="51" y="134"/>
                    <a:pt x="49" y="134"/>
                    <a:pt x="46" y="135"/>
                  </a:cubicBezTo>
                  <a:cubicBezTo>
                    <a:pt x="43" y="135"/>
                    <a:pt x="38" y="136"/>
                    <a:pt x="36" y="137"/>
                  </a:cubicBezTo>
                  <a:cubicBezTo>
                    <a:pt x="34" y="138"/>
                    <a:pt x="36" y="141"/>
                    <a:pt x="33" y="142"/>
                  </a:cubicBezTo>
                  <a:cubicBezTo>
                    <a:pt x="29" y="142"/>
                    <a:pt x="22" y="143"/>
                    <a:pt x="19" y="141"/>
                  </a:cubicBezTo>
                  <a:cubicBezTo>
                    <a:pt x="16" y="139"/>
                    <a:pt x="20" y="135"/>
                    <a:pt x="18" y="132"/>
                  </a:cubicBezTo>
                  <a:cubicBezTo>
                    <a:pt x="16" y="129"/>
                    <a:pt x="10" y="129"/>
                    <a:pt x="7" y="126"/>
                  </a:cubicBezTo>
                  <a:cubicBezTo>
                    <a:pt x="4" y="124"/>
                    <a:pt x="1" y="121"/>
                    <a:pt x="1" y="117"/>
                  </a:cubicBezTo>
                  <a:cubicBezTo>
                    <a:pt x="0" y="111"/>
                    <a:pt x="2" y="105"/>
                    <a:pt x="8" y="104"/>
                  </a:cubicBezTo>
                  <a:close/>
                  <a:moveTo>
                    <a:pt x="114" y="4"/>
                  </a:moveTo>
                  <a:lnTo>
                    <a:pt x="114" y="4"/>
                  </a:lnTo>
                  <a:cubicBezTo>
                    <a:pt x="114" y="4"/>
                    <a:pt x="114" y="4"/>
                    <a:pt x="114" y="4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75800" indent="-4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5" name="Freeform 17"/>
            <p:cNvSpPr>
              <a:spLocks/>
            </p:cNvSpPr>
            <p:nvPr/>
          </p:nvSpPr>
          <p:spPr bwMode="auto">
            <a:xfrm rot="21439583">
              <a:off x="4205242" y="6107696"/>
              <a:ext cx="292032" cy="146448"/>
            </a:xfrm>
            <a:custGeom>
              <a:avLst/>
              <a:gdLst/>
              <a:ahLst/>
              <a:cxnLst>
                <a:cxn ang="0">
                  <a:pos x="20" y="31"/>
                </a:cxn>
                <a:cxn ang="0">
                  <a:pos x="27" y="28"/>
                </a:cxn>
                <a:cxn ang="0">
                  <a:pos x="34" y="21"/>
                </a:cxn>
                <a:cxn ang="0">
                  <a:pos x="51" y="16"/>
                </a:cxn>
                <a:cxn ang="0">
                  <a:pos x="36" y="0"/>
                </a:cxn>
                <a:cxn ang="0">
                  <a:pos x="30" y="10"/>
                </a:cxn>
                <a:cxn ang="0">
                  <a:pos x="23" y="12"/>
                </a:cxn>
                <a:cxn ang="0">
                  <a:pos x="14" y="15"/>
                </a:cxn>
                <a:cxn ang="0">
                  <a:pos x="5" y="19"/>
                </a:cxn>
                <a:cxn ang="0">
                  <a:pos x="3" y="25"/>
                </a:cxn>
                <a:cxn ang="0">
                  <a:pos x="20" y="25"/>
                </a:cxn>
                <a:cxn ang="0">
                  <a:pos x="20" y="31"/>
                </a:cxn>
              </a:cxnLst>
              <a:rect l="0" t="0" r="r" b="b"/>
              <a:pathLst>
                <a:path w="52" h="31">
                  <a:moveTo>
                    <a:pt x="20" y="31"/>
                  </a:moveTo>
                  <a:cubicBezTo>
                    <a:pt x="23" y="30"/>
                    <a:pt x="25" y="29"/>
                    <a:pt x="27" y="28"/>
                  </a:cubicBezTo>
                  <a:cubicBezTo>
                    <a:pt x="32" y="25"/>
                    <a:pt x="30" y="23"/>
                    <a:pt x="34" y="21"/>
                  </a:cubicBezTo>
                  <a:cubicBezTo>
                    <a:pt x="38" y="19"/>
                    <a:pt x="50" y="22"/>
                    <a:pt x="51" y="16"/>
                  </a:cubicBezTo>
                  <a:cubicBezTo>
                    <a:pt x="52" y="9"/>
                    <a:pt x="46" y="1"/>
                    <a:pt x="36" y="0"/>
                  </a:cubicBezTo>
                  <a:cubicBezTo>
                    <a:pt x="35" y="3"/>
                    <a:pt x="33" y="8"/>
                    <a:pt x="30" y="10"/>
                  </a:cubicBezTo>
                  <a:cubicBezTo>
                    <a:pt x="28" y="12"/>
                    <a:pt x="25" y="11"/>
                    <a:pt x="23" y="12"/>
                  </a:cubicBezTo>
                  <a:cubicBezTo>
                    <a:pt x="20" y="13"/>
                    <a:pt x="17" y="13"/>
                    <a:pt x="14" y="15"/>
                  </a:cubicBezTo>
                  <a:cubicBezTo>
                    <a:pt x="11" y="16"/>
                    <a:pt x="7" y="17"/>
                    <a:pt x="5" y="19"/>
                  </a:cubicBezTo>
                  <a:cubicBezTo>
                    <a:pt x="3" y="21"/>
                    <a:pt x="0" y="23"/>
                    <a:pt x="3" y="25"/>
                  </a:cubicBezTo>
                  <a:cubicBezTo>
                    <a:pt x="7" y="26"/>
                    <a:pt x="17" y="24"/>
                    <a:pt x="20" y="25"/>
                  </a:cubicBezTo>
                  <a:cubicBezTo>
                    <a:pt x="23" y="26"/>
                    <a:pt x="20" y="29"/>
                    <a:pt x="20" y="3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75800" indent="-4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6" name="Freeform 22"/>
            <p:cNvSpPr>
              <a:spLocks/>
            </p:cNvSpPr>
            <p:nvPr/>
          </p:nvSpPr>
          <p:spPr bwMode="auto">
            <a:xfrm rot="21439583">
              <a:off x="4012979" y="3893633"/>
              <a:ext cx="682076" cy="883797"/>
            </a:xfrm>
            <a:custGeom>
              <a:avLst/>
              <a:gdLst/>
              <a:ahLst/>
              <a:cxnLst>
                <a:cxn ang="0">
                  <a:pos x="86" y="29"/>
                </a:cxn>
                <a:cxn ang="0">
                  <a:pos x="95" y="46"/>
                </a:cxn>
                <a:cxn ang="0">
                  <a:pos x="93" y="68"/>
                </a:cxn>
                <a:cxn ang="0">
                  <a:pos x="96" y="88"/>
                </a:cxn>
                <a:cxn ang="0">
                  <a:pos x="107" y="108"/>
                </a:cxn>
                <a:cxn ang="0">
                  <a:pos x="111" y="130"/>
                </a:cxn>
                <a:cxn ang="0">
                  <a:pos x="112" y="146"/>
                </a:cxn>
                <a:cxn ang="0">
                  <a:pos x="115" y="162"/>
                </a:cxn>
                <a:cxn ang="0">
                  <a:pos x="120" y="183"/>
                </a:cxn>
                <a:cxn ang="0">
                  <a:pos x="104" y="178"/>
                </a:cxn>
                <a:cxn ang="0">
                  <a:pos x="109" y="165"/>
                </a:cxn>
                <a:cxn ang="0">
                  <a:pos x="97" y="155"/>
                </a:cxn>
                <a:cxn ang="0">
                  <a:pos x="88" y="145"/>
                </a:cxn>
                <a:cxn ang="0">
                  <a:pos x="77" y="153"/>
                </a:cxn>
                <a:cxn ang="0">
                  <a:pos x="49" y="139"/>
                </a:cxn>
                <a:cxn ang="0">
                  <a:pos x="37" y="133"/>
                </a:cxn>
                <a:cxn ang="0">
                  <a:pos x="27" y="148"/>
                </a:cxn>
                <a:cxn ang="0">
                  <a:pos x="7" y="147"/>
                </a:cxn>
                <a:cxn ang="0">
                  <a:pos x="10" y="115"/>
                </a:cxn>
                <a:cxn ang="0">
                  <a:pos x="2" y="101"/>
                </a:cxn>
                <a:cxn ang="0">
                  <a:pos x="3" y="82"/>
                </a:cxn>
                <a:cxn ang="0">
                  <a:pos x="9" y="70"/>
                </a:cxn>
                <a:cxn ang="0">
                  <a:pos x="9" y="54"/>
                </a:cxn>
                <a:cxn ang="0">
                  <a:pos x="11" y="44"/>
                </a:cxn>
                <a:cxn ang="0">
                  <a:pos x="1" y="31"/>
                </a:cxn>
                <a:cxn ang="0">
                  <a:pos x="6" y="17"/>
                </a:cxn>
                <a:cxn ang="0">
                  <a:pos x="16" y="26"/>
                </a:cxn>
                <a:cxn ang="0">
                  <a:pos x="27" y="40"/>
                </a:cxn>
                <a:cxn ang="0">
                  <a:pos x="39" y="28"/>
                </a:cxn>
                <a:cxn ang="0">
                  <a:pos x="53" y="16"/>
                </a:cxn>
                <a:cxn ang="0">
                  <a:pos x="64" y="3"/>
                </a:cxn>
                <a:cxn ang="0">
                  <a:pos x="78" y="13"/>
                </a:cxn>
              </a:cxnLst>
              <a:rect l="0" t="0" r="r" b="b"/>
              <a:pathLst>
                <a:path w="122" h="186">
                  <a:moveTo>
                    <a:pt x="86" y="16"/>
                  </a:moveTo>
                  <a:cubicBezTo>
                    <a:pt x="86" y="21"/>
                    <a:pt x="85" y="26"/>
                    <a:pt x="86" y="29"/>
                  </a:cubicBezTo>
                  <a:cubicBezTo>
                    <a:pt x="86" y="35"/>
                    <a:pt x="91" y="36"/>
                    <a:pt x="92" y="38"/>
                  </a:cubicBezTo>
                  <a:cubicBezTo>
                    <a:pt x="93" y="39"/>
                    <a:pt x="92" y="43"/>
                    <a:pt x="95" y="46"/>
                  </a:cubicBezTo>
                  <a:cubicBezTo>
                    <a:pt x="98" y="49"/>
                    <a:pt x="97" y="55"/>
                    <a:pt x="96" y="57"/>
                  </a:cubicBezTo>
                  <a:cubicBezTo>
                    <a:pt x="96" y="59"/>
                    <a:pt x="93" y="64"/>
                    <a:pt x="93" y="68"/>
                  </a:cubicBezTo>
                  <a:cubicBezTo>
                    <a:pt x="93" y="72"/>
                    <a:pt x="95" y="76"/>
                    <a:pt x="95" y="79"/>
                  </a:cubicBezTo>
                  <a:cubicBezTo>
                    <a:pt x="96" y="83"/>
                    <a:pt x="96" y="87"/>
                    <a:pt x="96" y="88"/>
                  </a:cubicBezTo>
                  <a:cubicBezTo>
                    <a:pt x="96" y="90"/>
                    <a:pt x="101" y="95"/>
                    <a:pt x="104" y="97"/>
                  </a:cubicBezTo>
                  <a:cubicBezTo>
                    <a:pt x="106" y="99"/>
                    <a:pt x="107" y="104"/>
                    <a:pt x="107" y="108"/>
                  </a:cubicBezTo>
                  <a:cubicBezTo>
                    <a:pt x="107" y="112"/>
                    <a:pt x="104" y="119"/>
                    <a:pt x="105" y="121"/>
                  </a:cubicBezTo>
                  <a:cubicBezTo>
                    <a:pt x="106" y="122"/>
                    <a:pt x="109" y="127"/>
                    <a:pt x="111" y="130"/>
                  </a:cubicBezTo>
                  <a:cubicBezTo>
                    <a:pt x="112" y="133"/>
                    <a:pt x="115" y="135"/>
                    <a:pt x="115" y="138"/>
                  </a:cubicBezTo>
                  <a:cubicBezTo>
                    <a:pt x="115" y="141"/>
                    <a:pt x="112" y="144"/>
                    <a:pt x="112" y="146"/>
                  </a:cubicBezTo>
                  <a:cubicBezTo>
                    <a:pt x="112" y="149"/>
                    <a:pt x="116" y="149"/>
                    <a:pt x="117" y="152"/>
                  </a:cubicBezTo>
                  <a:cubicBezTo>
                    <a:pt x="117" y="155"/>
                    <a:pt x="114" y="159"/>
                    <a:pt x="115" y="162"/>
                  </a:cubicBezTo>
                  <a:cubicBezTo>
                    <a:pt x="115" y="165"/>
                    <a:pt x="118" y="165"/>
                    <a:pt x="119" y="169"/>
                  </a:cubicBezTo>
                  <a:cubicBezTo>
                    <a:pt x="120" y="172"/>
                    <a:pt x="122" y="180"/>
                    <a:pt x="120" y="183"/>
                  </a:cubicBezTo>
                  <a:cubicBezTo>
                    <a:pt x="118" y="186"/>
                    <a:pt x="117" y="179"/>
                    <a:pt x="114" y="178"/>
                  </a:cubicBezTo>
                  <a:cubicBezTo>
                    <a:pt x="111" y="177"/>
                    <a:pt x="106" y="180"/>
                    <a:pt x="104" y="178"/>
                  </a:cubicBezTo>
                  <a:cubicBezTo>
                    <a:pt x="101" y="176"/>
                    <a:pt x="103" y="173"/>
                    <a:pt x="104" y="170"/>
                  </a:cubicBezTo>
                  <a:cubicBezTo>
                    <a:pt x="105" y="168"/>
                    <a:pt x="109" y="168"/>
                    <a:pt x="109" y="165"/>
                  </a:cubicBezTo>
                  <a:cubicBezTo>
                    <a:pt x="108" y="163"/>
                    <a:pt x="103" y="162"/>
                    <a:pt x="101" y="161"/>
                  </a:cubicBezTo>
                  <a:cubicBezTo>
                    <a:pt x="100" y="160"/>
                    <a:pt x="97" y="157"/>
                    <a:pt x="97" y="155"/>
                  </a:cubicBezTo>
                  <a:cubicBezTo>
                    <a:pt x="97" y="153"/>
                    <a:pt x="94" y="144"/>
                    <a:pt x="93" y="144"/>
                  </a:cubicBezTo>
                  <a:cubicBezTo>
                    <a:pt x="92" y="144"/>
                    <a:pt x="90" y="144"/>
                    <a:pt x="88" y="145"/>
                  </a:cubicBezTo>
                  <a:cubicBezTo>
                    <a:pt x="87" y="146"/>
                    <a:pt x="86" y="148"/>
                    <a:pt x="84" y="149"/>
                  </a:cubicBezTo>
                  <a:cubicBezTo>
                    <a:pt x="82" y="151"/>
                    <a:pt x="80" y="153"/>
                    <a:pt x="77" y="153"/>
                  </a:cubicBezTo>
                  <a:cubicBezTo>
                    <a:pt x="73" y="154"/>
                    <a:pt x="66" y="154"/>
                    <a:pt x="62" y="152"/>
                  </a:cubicBezTo>
                  <a:cubicBezTo>
                    <a:pt x="57" y="149"/>
                    <a:pt x="52" y="142"/>
                    <a:pt x="49" y="139"/>
                  </a:cubicBezTo>
                  <a:cubicBezTo>
                    <a:pt x="47" y="135"/>
                    <a:pt x="48" y="133"/>
                    <a:pt x="46" y="132"/>
                  </a:cubicBezTo>
                  <a:cubicBezTo>
                    <a:pt x="43" y="131"/>
                    <a:pt x="40" y="132"/>
                    <a:pt x="37" y="133"/>
                  </a:cubicBezTo>
                  <a:cubicBezTo>
                    <a:pt x="35" y="134"/>
                    <a:pt x="32" y="136"/>
                    <a:pt x="30" y="139"/>
                  </a:cubicBezTo>
                  <a:cubicBezTo>
                    <a:pt x="28" y="141"/>
                    <a:pt x="28" y="144"/>
                    <a:pt x="27" y="148"/>
                  </a:cubicBezTo>
                  <a:cubicBezTo>
                    <a:pt x="23" y="147"/>
                    <a:pt x="20" y="153"/>
                    <a:pt x="16" y="152"/>
                  </a:cubicBezTo>
                  <a:cubicBezTo>
                    <a:pt x="13" y="152"/>
                    <a:pt x="9" y="151"/>
                    <a:pt x="7" y="147"/>
                  </a:cubicBezTo>
                  <a:cubicBezTo>
                    <a:pt x="5" y="142"/>
                    <a:pt x="7" y="135"/>
                    <a:pt x="8" y="130"/>
                  </a:cubicBezTo>
                  <a:cubicBezTo>
                    <a:pt x="8" y="124"/>
                    <a:pt x="11" y="119"/>
                    <a:pt x="10" y="115"/>
                  </a:cubicBezTo>
                  <a:cubicBezTo>
                    <a:pt x="10" y="111"/>
                    <a:pt x="6" y="112"/>
                    <a:pt x="5" y="108"/>
                  </a:cubicBezTo>
                  <a:cubicBezTo>
                    <a:pt x="4" y="106"/>
                    <a:pt x="3" y="104"/>
                    <a:pt x="2" y="101"/>
                  </a:cubicBezTo>
                  <a:cubicBezTo>
                    <a:pt x="3" y="100"/>
                    <a:pt x="4" y="100"/>
                    <a:pt x="5" y="99"/>
                  </a:cubicBezTo>
                  <a:cubicBezTo>
                    <a:pt x="10" y="95"/>
                    <a:pt x="1" y="86"/>
                    <a:pt x="3" y="82"/>
                  </a:cubicBezTo>
                  <a:cubicBezTo>
                    <a:pt x="4" y="77"/>
                    <a:pt x="11" y="79"/>
                    <a:pt x="12" y="76"/>
                  </a:cubicBezTo>
                  <a:cubicBezTo>
                    <a:pt x="14" y="74"/>
                    <a:pt x="9" y="72"/>
                    <a:pt x="9" y="70"/>
                  </a:cubicBezTo>
                  <a:cubicBezTo>
                    <a:pt x="8" y="67"/>
                    <a:pt x="10" y="65"/>
                    <a:pt x="10" y="62"/>
                  </a:cubicBezTo>
                  <a:cubicBezTo>
                    <a:pt x="10" y="60"/>
                    <a:pt x="9" y="56"/>
                    <a:pt x="9" y="54"/>
                  </a:cubicBezTo>
                  <a:cubicBezTo>
                    <a:pt x="8" y="52"/>
                    <a:pt x="4" y="51"/>
                    <a:pt x="5" y="49"/>
                  </a:cubicBezTo>
                  <a:cubicBezTo>
                    <a:pt x="6" y="46"/>
                    <a:pt x="11" y="46"/>
                    <a:pt x="11" y="44"/>
                  </a:cubicBezTo>
                  <a:cubicBezTo>
                    <a:pt x="12" y="42"/>
                    <a:pt x="10" y="41"/>
                    <a:pt x="9" y="39"/>
                  </a:cubicBezTo>
                  <a:cubicBezTo>
                    <a:pt x="7" y="37"/>
                    <a:pt x="3" y="34"/>
                    <a:pt x="1" y="31"/>
                  </a:cubicBezTo>
                  <a:cubicBezTo>
                    <a:pt x="0" y="29"/>
                    <a:pt x="2" y="27"/>
                    <a:pt x="2" y="24"/>
                  </a:cubicBezTo>
                  <a:cubicBezTo>
                    <a:pt x="3" y="22"/>
                    <a:pt x="4" y="18"/>
                    <a:pt x="6" y="17"/>
                  </a:cubicBezTo>
                  <a:cubicBezTo>
                    <a:pt x="9" y="16"/>
                    <a:pt x="11" y="18"/>
                    <a:pt x="13" y="20"/>
                  </a:cubicBezTo>
                  <a:cubicBezTo>
                    <a:pt x="15" y="21"/>
                    <a:pt x="15" y="22"/>
                    <a:pt x="16" y="26"/>
                  </a:cubicBezTo>
                  <a:cubicBezTo>
                    <a:pt x="16" y="29"/>
                    <a:pt x="12" y="36"/>
                    <a:pt x="15" y="39"/>
                  </a:cubicBezTo>
                  <a:cubicBezTo>
                    <a:pt x="17" y="43"/>
                    <a:pt x="23" y="41"/>
                    <a:pt x="27" y="40"/>
                  </a:cubicBezTo>
                  <a:cubicBezTo>
                    <a:pt x="30" y="39"/>
                    <a:pt x="29" y="35"/>
                    <a:pt x="32" y="33"/>
                  </a:cubicBezTo>
                  <a:cubicBezTo>
                    <a:pt x="34" y="31"/>
                    <a:pt x="37" y="29"/>
                    <a:pt x="39" y="28"/>
                  </a:cubicBezTo>
                  <a:cubicBezTo>
                    <a:pt x="42" y="27"/>
                    <a:pt x="44" y="29"/>
                    <a:pt x="47" y="27"/>
                  </a:cubicBezTo>
                  <a:cubicBezTo>
                    <a:pt x="50" y="25"/>
                    <a:pt x="51" y="19"/>
                    <a:pt x="53" y="16"/>
                  </a:cubicBezTo>
                  <a:cubicBezTo>
                    <a:pt x="56" y="14"/>
                    <a:pt x="61" y="16"/>
                    <a:pt x="63" y="14"/>
                  </a:cubicBezTo>
                  <a:cubicBezTo>
                    <a:pt x="65" y="11"/>
                    <a:pt x="61" y="5"/>
                    <a:pt x="64" y="3"/>
                  </a:cubicBezTo>
                  <a:cubicBezTo>
                    <a:pt x="67" y="0"/>
                    <a:pt x="72" y="1"/>
                    <a:pt x="75" y="3"/>
                  </a:cubicBezTo>
                  <a:cubicBezTo>
                    <a:pt x="77" y="5"/>
                    <a:pt x="76" y="11"/>
                    <a:pt x="78" y="13"/>
                  </a:cubicBezTo>
                  <a:cubicBezTo>
                    <a:pt x="80" y="15"/>
                    <a:pt x="84" y="15"/>
                    <a:pt x="86" y="16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75800" indent="-4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7" name="Freeform 10"/>
            <p:cNvSpPr>
              <a:spLocks noEditPoints="1"/>
            </p:cNvSpPr>
            <p:nvPr/>
          </p:nvSpPr>
          <p:spPr bwMode="auto">
            <a:xfrm rot="21439583">
              <a:off x="3442544" y="3294430"/>
              <a:ext cx="1168131" cy="1103469"/>
            </a:xfrm>
            <a:custGeom>
              <a:avLst/>
              <a:gdLst/>
              <a:ahLst/>
              <a:cxnLst>
                <a:cxn ang="0">
                  <a:pos x="194" y="133"/>
                </a:cxn>
                <a:cxn ang="0">
                  <a:pos x="187" y="148"/>
                </a:cxn>
                <a:cxn ang="0">
                  <a:pos x="175" y="142"/>
                </a:cxn>
                <a:cxn ang="0">
                  <a:pos x="161" y="132"/>
                </a:cxn>
                <a:cxn ang="0">
                  <a:pos x="150" y="145"/>
                </a:cxn>
                <a:cxn ang="0">
                  <a:pos x="136" y="157"/>
                </a:cxn>
                <a:cxn ang="0">
                  <a:pos x="124" y="169"/>
                </a:cxn>
                <a:cxn ang="0">
                  <a:pos x="113" y="155"/>
                </a:cxn>
                <a:cxn ang="0">
                  <a:pos x="103" y="146"/>
                </a:cxn>
                <a:cxn ang="0">
                  <a:pos x="98" y="160"/>
                </a:cxn>
                <a:cxn ang="0">
                  <a:pos x="108" y="173"/>
                </a:cxn>
                <a:cxn ang="0">
                  <a:pos x="106" y="183"/>
                </a:cxn>
                <a:cxn ang="0">
                  <a:pos x="106" y="199"/>
                </a:cxn>
                <a:cxn ang="0">
                  <a:pos x="100" y="211"/>
                </a:cxn>
                <a:cxn ang="0">
                  <a:pos x="80" y="227"/>
                </a:cxn>
                <a:cxn ang="0">
                  <a:pos x="57" y="214"/>
                </a:cxn>
                <a:cxn ang="0">
                  <a:pos x="38" y="216"/>
                </a:cxn>
                <a:cxn ang="0">
                  <a:pos x="14" y="212"/>
                </a:cxn>
                <a:cxn ang="0">
                  <a:pos x="2" y="210"/>
                </a:cxn>
                <a:cxn ang="0">
                  <a:pos x="14" y="192"/>
                </a:cxn>
                <a:cxn ang="0">
                  <a:pos x="11" y="176"/>
                </a:cxn>
                <a:cxn ang="0">
                  <a:pos x="15" y="163"/>
                </a:cxn>
                <a:cxn ang="0">
                  <a:pos x="25" y="160"/>
                </a:cxn>
                <a:cxn ang="0">
                  <a:pos x="20" y="148"/>
                </a:cxn>
                <a:cxn ang="0">
                  <a:pos x="27" y="122"/>
                </a:cxn>
                <a:cxn ang="0">
                  <a:pos x="35" y="101"/>
                </a:cxn>
                <a:cxn ang="0">
                  <a:pos x="53" y="93"/>
                </a:cxn>
                <a:cxn ang="0">
                  <a:pos x="67" y="75"/>
                </a:cxn>
                <a:cxn ang="0">
                  <a:pos x="83" y="71"/>
                </a:cxn>
                <a:cxn ang="0">
                  <a:pos x="95" y="58"/>
                </a:cxn>
                <a:cxn ang="0">
                  <a:pos x="106" y="49"/>
                </a:cxn>
                <a:cxn ang="0">
                  <a:pos x="97" y="30"/>
                </a:cxn>
                <a:cxn ang="0">
                  <a:pos x="103" y="12"/>
                </a:cxn>
                <a:cxn ang="0">
                  <a:pos x="122" y="2"/>
                </a:cxn>
                <a:cxn ang="0">
                  <a:pos x="130" y="6"/>
                </a:cxn>
                <a:cxn ang="0">
                  <a:pos x="139" y="22"/>
                </a:cxn>
                <a:cxn ang="0">
                  <a:pos x="148" y="31"/>
                </a:cxn>
                <a:cxn ang="0">
                  <a:pos x="165" y="40"/>
                </a:cxn>
                <a:cxn ang="0">
                  <a:pos x="170" y="51"/>
                </a:cxn>
                <a:cxn ang="0">
                  <a:pos x="188" y="52"/>
                </a:cxn>
                <a:cxn ang="0">
                  <a:pos x="196" y="65"/>
                </a:cxn>
                <a:cxn ang="0">
                  <a:pos x="198" y="73"/>
                </a:cxn>
                <a:cxn ang="0">
                  <a:pos x="208" y="85"/>
                </a:cxn>
                <a:cxn ang="0">
                  <a:pos x="202" y="110"/>
                </a:cxn>
                <a:cxn ang="0">
                  <a:pos x="201" y="122"/>
                </a:cxn>
                <a:cxn ang="0">
                  <a:pos x="207" y="129"/>
                </a:cxn>
                <a:cxn ang="0">
                  <a:pos x="197" y="65"/>
                </a:cxn>
                <a:cxn ang="0">
                  <a:pos x="197" y="65"/>
                </a:cxn>
                <a:cxn ang="0">
                  <a:pos x="197" y="65"/>
                </a:cxn>
              </a:cxnLst>
              <a:rect l="0" t="0" r="r" b="b"/>
              <a:pathLst>
                <a:path w="209" h="232">
                  <a:moveTo>
                    <a:pt x="207" y="129"/>
                  </a:moveTo>
                  <a:cubicBezTo>
                    <a:pt x="201" y="133"/>
                    <a:pt x="197" y="130"/>
                    <a:pt x="194" y="133"/>
                  </a:cubicBezTo>
                  <a:cubicBezTo>
                    <a:pt x="190" y="138"/>
                    <a:pt x="196" y="144"/>
                    <a:pt x="194" y="147"/>
                  </a:cubicBezTo>
                  <a:cubicBezTo>
                    <a:pt x="193" y="150"/>
                    <a:pt x="189" y="148"/>
                    <a:pt x="187" y="148"/>
                  </a:cubicBezTo>
                  <a:cubicBezTo>
                    <a:pt x="185" y="147"/>
                    <a:pt x="186" y="146"/>
                    <a:pt x="183" y="145"/>
                  </a:cubicBezTo>
                  <a:cubicBezTo>
                    <a:pt x="181" y="144"/>
                    <a:pt x="177" y="145"/>
                    <a:pt x="175" y="142"/>
                  </a:cubicBezTo>
                  <a:cubicBezTo>
                    <a:pt x="173" y="140"/>
                    <a:pt x="174" y="134"/>
                    <a:pt x="172" y="132"/>
                  </a:cubicBezTo>
                  <a:cubicBezTo>
                    <a:pt x="169" y="130"/>
                    <a:pt x="164" y="129"/>
                    <a:pt x="161" y="132"/>
                  </a:cubicBezTo>
                  <a:cubicBezTo>
                    <a:pt x="158" y="134"/>
                    <a:pt x="162" y="140"/>
                    <a:pt x="160" y="143"/>
                  </a:cubicBezTo>
                  <a:cubicBezTo>
                    <a:pt x="158" y="145"/>
                    <a:pt x="153" y="143"/>
                    <a:pt x="150" y="145"/>
                  </a:cubicBezTo>
                  <a:cubicBezTo>
                    <a:pt x="148" y="148"/>
                    <a:pt x="147" y="154"/>
                    <a:pt x="144" y="156"/>
                  </a:cubicBezTo>
                  <a:cubicBezTo>
                    <a:pt x="141" y="158"/>
                    <a:pt x="139" y="156"/>
                    <a:pt x="136" y="157"/>
                  </a:cubicBezTo>
                  <a:cubicBezTo>
                    <a:pt x="134" y="158"/>
                    <a:pt x="131" y="160"/>
                    <a:pt x="129" y="162"/>
                  </a:cubicBezTo>
                  <a:cubicBezTo>
                    <a:pt x="126" y="164"/>
                    <a:pt x="127" y="168"/>
                    <a:pt x="124" y="169"/>
                  </a:cubicBezTo>
                  <a:cubicBezTo>
                    <a:pt x="120" y="170"/>
                    <a:pt x="114" y="172"/>
                    <a:pt x="112" y="168"/>
                  </a:cubicBezTo>
                  <a:cubicBezTo>
                    <a:pt x="109" y="165"/>
                    <a:pt x="113" y="158"/>
                    <a:pt x="113" y="155"/>
                  </a:cubicBezTo>
                  <a:cubicBezTo>
                    <a:pt x="112" y="151"/>
                    <a:pt x="112" y="150"/>
                    <a:pt x="110" y="149"/>
                  </a:cubicBezTo>
                  <a:cubicBezTo>
                    <a:pt x="108" y="147"/>
                    <a:pt x="106" y="145"/>
                    <a:pt x="103" y="146"/>
                  </a:cubicBezTo>
                  <a:cubicBezTo>
                    <a:pt x="101" y="147"/>
                    <a:pt x="100" y="151"/>
                    <a:pt x="99" y="153"/>
                  </a:cubicBezTo>
                  <a:cubicBezTo>
                    <a:pt x="99" y="156"/>
                    <a:pt x="97" y="158"/>
                    <a:pt x="98" y="160"/>
                  </a:cubicBezTo>
                  <a:cubicBezTo>
                    <a:pt x="100" y="163"/>
                    <a:pt x="104" y="166"/>
                    <a:pt x="106" y="168"/>
                  </a:cubicBezTo>
                  <a:cubicBezTo>
                    <a:pt x="107" y="170"/>
                    <a:pt x="109" y="171"/>
                    <a:pt x="108" y="173"/>
                  </a:cubicBezTo>
                  <a:cubicBezTo>
                    <a:pt x="108" y="175"/>
                    <a:pt x="103" y="175"/>
                    <a:pt x="102" y="178"/>
                  </a:cubicBezTo>
                  <a:cubicBezTo>
                    <a:pt x="101" y="180"/>
                    <a:pt x="105" y="181"/>
                    <a:pt x="106" y="183"/>
                  </a:cubicBezTo>
                  <a:cubicBezTo>
                    <a:pt x="106" y="185"/>
                    <a:pt x="107" y="189"/>
                    <a:pt x="107" y="191"/>
                  </a:cubicBezTo>
                  <a:cubicBezTo>
                    <a:pt x="107" y="194"/>
                    <a:pt x="105" y="196"/>
                    <a:pt x="106" y="199"/>
                  </a:cubicBezTo>
                  <a:cubicBezTo>
                    <a:pt x="106" y="201"/>
                    <a:pt x="111" y="203"/>
                    <a:pt x="109" y="205"/>
                  </a:cubicBezTo>
                  <a:cubicBezTo>
                    <a:pt x="108" y="208"/>
                    <a:pt x="101" y="206"/>
                    <a:pt x="100" y="211"/>
                  </a:cubicBezTo>
                  <a:cubicBezTo>
                    <a:pt x="98" y="215"/>
                    <a:pt x="107" y="224"/>
                    <a:pt x="102" y="228"/>
                  </a:cubicBezTo>
                  <a:cubicBezTo>
                    <a:pt x="97" y="232"/>
                    <a:pt x="86" y="229"/>
                    <a:pt x="80" y="227"/>
                  </a:cubicBezTo>
                  <a:cubicBezTo>
                    <a:pt x="74" y="225"/>
                    <a:pt x="74" y="221"/>
                    <a:pt x="70" y="219"/>
                  </a:cubicBezTo>
                  <a:cubicBezTo>
                    <a:pt x="66" y="217"/>
                    <a:pt x="61" y="216"/>
                    <a:pt x="57" y="214"/>
                  </a:cubicBezTo>
                  <a:cubicBezTo>
                    <a:pt x="53" y="213"/>
                    <a:pt x="50" y="211"/>
                    <a:pt x="47" y="211"/>
                  </a:cubicBezTo>
                  <a:cubicBezTo>
                    <a:pt x="44" y="211"/>
                    <a:pt x="42" y="215"/>
                    <a:pt x="38" y="216"/>
                  </a:cubicBezTo>
                  <a:cubicBezTo>
                    <a:pt x="34" y="217"/>
                    <a:pt x="29" y="216"/>
                    <a:pt x="25" y="215"/>
                  </a:cubicBezTo>
                  <a:cubicBezTo>
                    <a:pt x="22" y="215"/>
                    <a:pt x="18" y="212"/>
                    <a:pt x="14" y="212"/>
                  </a:cubicBezTo>
                  <a:cubicBezTo>
                    <a:pt x="11" y="212"/>
                    <a:pt x="8" y="215"/>
                    <a:pt x="6" y="214"/>
                  </a:cubicBezTo>
                  <a:cubicBezTo>
                    <a:pt x="3" y="214"/>
                    <a:pt x="0" y="213"/>
                    <a:pt x="2" y="210"/>
                  </a:cubicBezTo>
                  <a:cubicBezTo>
                    <a:pt x="4" y="208"/>
                    <a:pt x="13" y="205"/>
                    <a:pt x="15" y="202"/>
                  </a:cubicBezTo>
                  <a:cubicBezTo>
                    <a:pt x="17" y="198"/>
                    <a:pt x="15" y="195"/>
                    <a:pt x="14" y="192"/>
                  </a:cubicBezTo>
                  <a:cubicBezTo>
                    <a:pt x="13" y="189"/>
                    <a:pt x="9" y="189"/>
                    <a:pt x="9" y="186"/>
                  </a:cubicBezTo>
                  <a:cubicBezTo>
                    <a:pt x="9" y="183"/>
                    <a:pt x="11" y="183"/>
                    <a:pt x="11" y="176"/>
                  </a:cubicBezTo>
                  <a:cubicBezTo>
                    <a:pt x="11" y="172"/>
                    <a:pt x="12" y="167"/>
                    <a:pt x="12" y="162"/>
                  </a:cubicBezTo>
                  <a:cubicBezTo>
                    <a:pt x="13" y="162"/>
                    <a:pt x="14" y="163"/>
                    <a:pt x="15" y="163"/>
                  </a:cubicBezTo>
                  <a:cubicBezTo>
                    <a:pt x="19" y="165"/>
                    <a:pt x="17" y="158"/>
                    <a:pt x="19" y="158"/>
                  </a:cubicBezTo>
                  <a:cubicBezTo>
                    <a:pt x="21" y="157"/>
                    <a:pt x="23" y="162"/>
                    <a:pt x="25" y="160"/>
                  </a:cubicBezTo>
                  <a:cubicBezTo>
                    <a:pt x="26" y="158"/>
                    <a:pt x="25" y="153"/>
                    <a:pt x="24" y="150"/>
                  </a:cubicBezTo>
                  <a:cubicBezTo>
                    <a:pt x="23" y="148"/>
                    <a:pt x="21" y="153"/>
                    <a:pt x="20" y="148"/>
                  </a:cubicBezTo>
                  <a:cubicBezTo>
                    <a:pt x="19" y="143"/>
                    <a:pt x="18" y="128"/>
                    <a:pt x="20" y="122"/>
                  </a:cubicBezTo>
                  <a:cubicBezTo>
                    <a:pt x="21" y="117"/>
                    <a:pt x="25" y="123"/>
                    <a:pt x="27" y="122"/>
                  </a:cubicBezTo>
                  <a:cubicBezTo>
                    <a:pt x="30" y="121"/>
                    <a:pt x="34" y="119"/>
                    <a:pt x="36" y="115"/>
                  </a:cubicBezTo>
                  <a:cubicBezTo>
                    <a:pt x="37" y="111"/>
                    <a:pt x="33" y="105"/>
                    <a:pt x="35" y="101"/>
                  </a:cubicBezTo>
                  <a:cubicBezTo>
                    <a:pt x="37" y="97"/>
                    <a:pt x="41" y="96"/>
                    <a:pt x="45" y="94"/>
                  </a:cubicBezTo>
                  <a:cubicBezTo>
                    <a:pt x="48" y="93"/>
                    <a:pt x="51" y="95"/>
                    <a:pt x="53" y="93"/>
                  </a:cubicBezTo>
                  <a:cubicBezTo>
                    <a:pt x="56" y="92"/>
                    <a:pt x="56" y="88"/>
                    <a:pt x="58" y="85"/>
                  </a:cubicBezTo>
                  <a:cubicBezTo>
                    <a:pt x="60" y="82"/>
                    <a:pt x="63" y="77"/>
                    <a:pt x="67" y="75"/>
                  </a:cubicBezTo>
                  <a:cubicBezTo>
                    <a:pt x="70" y="73"/>
                    <a:pt x="74" y="75"/>
                    <a:pt x="77" y="75"/>
                  </a:cubicBezTo>
                  <a:cubicBezTo>
                    <a:pt x="79" y="74"/>
                    <a:pt x="80" y="72"/>
                    <a:pt x="83" y="71"/>
                  </a:cubicBezTo>
                  <a:cubicBezTo>
                    <a:pt x="85" y="71"/>
                    <a:pt x="87" y="74"/>
                    <a:pt x="89" y="72"/>
                  </a:cubicBezTo>
                  <a:cubicBezTo>
                    <a:pt x="92" y="69"/>
                    <a:pt x="93" y="61"/>
                    <a:pt x="95" y="58"/>
                  </a:cubicBezTo>
                  <a:cubicBezTo>
                    <a:pt x="97" y="55"/>
                    <a:pt x="101" y="57"/>
                    <a:pt x="103" y="55"/>
                  </a:cubicBezTo>
                  <a:cubicBezTo>
                    <a:pt x="105" y="54"/>
                    <a:pt x="105" y="52"/>
                    <a:pt x="106" y="49"/>
                  </a:cubicBezTo>
                  <a:cubicBezTo>
                    <a:pt x="106" y="46"/>
                    <a:pt x="105" y="41"/>
                    <a:pt x="104" y="38"/>
                  </a:cubicBezTo>
                  <a:cubicBezTo>
                    <a:pt x="102" y="35"/>
                    <a:pt x="98" y="33"/>
                    <a:pt x="97" y="30"/>
                  </a:cubicBezTo>
                  <a:cubicBezTo>
                    <a:pt x="96" y="27"/>
                    <a:pt x="96" y="23"/>
                    <a:pt x="98" y="20"/>
                  </a:cubicBezTo>
                  <a:cubicBezTo>
                    <a:pt x="99" y="17"/>
                    <a:pt x="99" y="14"/>
                    <a:pt x="103" y="12"/>
                  </a:cubicBezTo>
                  <a:cubicBezTo>
                    <a:pt x="107" y="10"/>
                    <a:pt x="116" y="12"/>
                    <a:pt x="119" y="10"/>
                  </a:cubicBezTo>
                  <a:cubicBezTo>
                    <a:pt x="123" y="8"/>
                    <a:pt x="120" y="3"/>
                    <a:pt x="122" y="2"/>
                  </a:cubicBezTo>
                  <a:cubicBezTo>
                    <a:pt x="124" y="0"/>
                    <a:pt x="127" y="0"/>
                    <a:pt x="129" y="1"/>
                  </a:cubicBezTo>
                  <a:cubicBezTo>
                    <a:pt x="131" y="2"/>
                    <a:pt x="129" y="5"/>
                    <a:pt x="130" y="6"/>
                  </a:cubicBezTo>
                  <a:cubicBezTo>
                    <a:pt x="132" y="7"/>
                    <a:pt x="136" y="1"/>
                    <a:pt x="138" y="5"/>
                  </a:cubicBezTo>
                  <a:cubicBezTo>
                    <a:pt x="140" y="9"/>
                    <a:pt x="138" y="19"/>
                    <a:pt x="139" y="22"/>
                  </a:cubicBezTo>
                  <a:cubicBezTo>
                    <a:pt x="140" y="26"/>
                    <a:pt x="143" y="22"/>
                    <a:pt x="145" y="24"/>
                  </a:cubicBezTo>
                  <a:cubicBezTo>
                    <a:pt x="146" y="25"/>
                    <a:pt x="146" y="29"/>
                    <a:pt x="148" y="31"/>
                  </a:cubicBezTo>
                  <a:cubicBezTo>
                    <a:pt x="151" y="33"/>
                    <a:pt x="154" y="37"/>
                    <a:pt x="157" y="38"/>
                  </a:cubicBezTo>
                  <a:cubicBezTo>
                    <a:pt x="160" y="40"/>
                    <a:pt x="163" y="39"/>
                    <a:pt x="165" y="40"/>
                  </a:cubicBezTo>
                  <a:cubicBezTo>
                    <a:pt x="167" y="41"/>
                    <a:pt x="168" y="42"/>
                    <a:pt x="169" y="44"/>
                  </a:cubicBezTo>
                  <a:cubicBezTo>
                    <a:pt x="170" y="46"/>
                    <a:pt x="168" y="49"/>
                    <a:pt x="170" y="51"/>
                  </a:cubicBezTo>
                  <a:cubicBezTo>
                    <a:pt x="173" y="52"/>
                    <a:pt x="177" y="49"/>
                    <a:pt x="180" y="49"/>
                  </a:cubicBezTo>
                  <a:cubicBezTo>
                    <a:pt x="183" y="50"/>
                    <a:pt x="186" y="50"/>
                    <a:pt x="188" y="52"/>
                  </a:cubicBezTo>
                  <a:cubicBezTo>
                    <a:pt x="190" y="55"/>
                    <a:pt x="186" y="59"/>
                    <a:pt x="189" y="61"/>
                  </a:cubicBezTo>
                  <a:cubicBezTo>
                    <a:pt x="190" y="63"/>
                    <a:pt x="194" y="64"/>
                    <a:pt x="196" y="65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7" y="68"/>
                    <a:pt x="197" y="71"/>
                    <a:pt x="198" y="73"/>
                  </a:cubicBezTo>
                  <a:cubicBezTo>
                    <a:pt x="200" y="76"/>
                    <a:pt x="205" y="77"/>
                    <a:pt x="206" y="79"/>
                  </a:cubicBezTo>
                  <a:cubicBezTo>
                    <a:pt x="208" y="81"/>
                    <a:pt x="209" y="83"/>
                    <a:pt x="208" y="85"/>
                  </a:cubicBezTo>
                  <a:cubicBezTo>
                    <a:pt x="207" y="88"/>
                    <a:pt x="202" y="88"/>
                    <a:pt x="201" y="92"/>
                  </a:cubicBezTo>
                  <a:cubicBezTo>
                    <a:pt x="200" y="97"/>
                    <a:pt x="202" y="107"/>
                    <a:pt x="202" y="110"/>
                  </a:cubicBezTo>
                  <a:cubicBezTo>
                    <a:pt x="202" y="113"/>
                    <a:pt x="204" y="112"/>
                    <a:pt x="204" y="113"/>
                  </a:cubicBezTo>
                  <a:cubicBezTo>
                    <a:pt x="204" y="114"/>
                    <a:pt x="201" y="121"/>
                    <a:pt x="201" y="122"/>
                  </a:cubicBezTo>
                  <a:cubicBezTo>
                    <a:pt x="201" y="123"/>
                    <a:pt x="199" y="127"/>
                    <a:pt x="201" y="128"/>
                  </a:cubicBezTo>
                  <a:cubicBezTo>
                    <a:pt x="202" y="130"/>
                    <a:pt x="205" y="129"/>
                    <a:pt x="207" y="129"/>
                  </a:cubicBezTo>
                  <a:close/>
                  <a:moveTo>
                    <a:pt x="196" y="65"/>
                  </a:moveTo>
                  <a:cubicBezTo>
                    <a:pt x="197" y="65"/>
                    <a:pt x="197" y="65"/>
                    <a:pt x="197" y="65"/>
                  </a:cubicBezTo>
                  <a:cubicBezTo>
                    <a:pt x="197" y="65"/>
                    <a:pt x="197" y="65"/>
                    <a:pt x="196" y="65"/>
                  </a:cubicBezTo>
                  <a:close/>
                  <a:moveTo>
                    <a:pt x="197" y="65"/>
                  </a:moveTo>
                  <a:cubicBezTo>
                    <a:pt x="197" y="65"/>
                    <a:pt x="198" y="65"/>
                    <a:pt x="198" y="65"/>
                  </a:cubicBezTo>
                  <a:cubicBezTo>
                    <a:pt x="198" y="65"/>
                    <a:pt x="197" y="65"/>
                    <a:pt x="197" y="65"/>
                  </a:cubicBezTo>
                  <a:close/>
                </a:path>
              </a:pathLst>
            </a:custGeom>
            <a:grpFill/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175800" indent="-4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latin typeface="Calibri" pitchFamily="34" charset="0"/>
              </a:endParaRPr>
            </a:p>
          </p:txBody>
        </p:sp>
        <p:sp>
          <p:nvSpPr>
            <p:cNvPr id="58" name="Freeform 23"/>
            <p:cNvSpPr>
              <a:spLocks noEditPoints="1"/>
            </p:cNvSpPr>
            <p:nvPr/>
          </p:nvSpPr>
          <p:spPr bwMode="auto">
            <a:xfrm rot="21439583">
              <a:off x="3245095" y="4307373"/>
              <a:ext cx="1026113" cy="822492"/>
            </a:xfrm>
            <a:custGeom>
              <a:avLst/>
              <a:gdLst/>
              <a:ahLst/>
              <a:cxnLst>
                <a:cxn ang="0">
                  <a:pos x="151" y="33"/>
                </a:cxn>
                <a:cxn ang="0">
                  <a:pos x="157" y="70"/>
                </a:cxn>
                <a:cxn ang="0">
                  <a:pos x="182" y="86"/>
                </a:cxn>
                <a:cxn ang="0">
                  <a:pos x="182" y="120"/>
                </a:cxn>
                <a:cxn ang="0">
                  <a:pos x="152" y="142"/>
                </a:cxn>
                <a:cxn ang="0">
                  <a:pos x="144" y="144"/>
                </a:cxn>
                <a:cxn ang="0">
                  <a:pos x="132" y="171"/>
                </a:cxn>
                <a:cxn ang="0">
                  <a:pos x="111" y="150"/>
                </a:cxn>
                <a:cxn ang="0">
                  <a:pos x="82" y="160"/>
                </a:cxn>
                <a:cxn ang="0">
                  <a:pos x="61" y="164"/>
                </a:cxn>
                <a:cxn ang="0">
                  <a:pos x="4" y="157"/>
                </a:cxn>
                <a:cxn ang="0">
                  <a:pos x="16" y="132"/>
                </a:cxn>
                <a:cxn ang="0">
                  <a:pos x="19" y="102"/>
                </a:cxn>
                <a:cxn ang="0">
                  <a:pos x="47" y="93"/>
                </a:cxn>
                <a:cxn ang="0">
                  <a:pos x="48" y="75"/>
                </a:cxn>
                <a:cxn ang="0">
                  <a:pos x="48" y="73"/>
                </a:cxn>
                <a:cxn ang="0">
                  <a:pos x="49" y="55"/>
                </a:cxn>
                <a:cxn ang="0">
                  <a:pos x="34" y="46"/>
                </a:cxn>
                <a:cxn ang="0">
                  <a:pos x="22" y="17"/>
                </a:cxn>
                <a:cxn ang="0">
                  <a:pos x="46" y="2"/>
                </a:cxn>
                <a:cxn ang="0">
                  <a:pos x="58" y="1"/>
                </a:cxn>
                <a:cxn ang="0">
                  <a:pos x="91" y="0"/>
                </a:cxn>
                <a:cxn ang="0">
                  <a:pos x="124" y="16"/>
                </a:cxn>
                <a:cxn ang="0">
                  <a:pos x="1" y="11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</a:cxnLst>
              <a:rect l="0" t="0" r="r" b="b"/>
              <a:pathLst>
                <a:path w="184" h="173">
                  <a:moveTo>
                    <a:pt x="143" y="19"/>
                  </a:moveTo>
                  <a:cubicBezTo>
                    <a:pt x="144" y="22"/>
                    <a:pt x="145" y="24"/>
                    <a:pt x="146" y="26"/>
                  </a:cubicBezTo>
                  <a:cubicBezTo>
                    <a:pt x="147" y="30"/>
                    <a:pt x="151" y="29"/>
                    <a:pt x="151" y="33"/>
                  </a:cubicBezTo>
                  <a:cubicBezTo>
                    <a:pt x="152" y="37"/>
                    <a:pt x="149" y="42"/>
                    <a:pt x="149" y="48"/>
                  </a:cubicBezTo>
                  <a:cubicBezTo>
                    <a:pt x="148" y="53"/>
                    <a:pt x="146" y="60"/>
                    <a:pt x="148" y="65"/>
                  </a:cubicBezTo>
                  <a:cubicBezTo>
                    <a:pt x="150" y="69"/>
                    <a:pt x="154" y="70"/>
                    <a:pt x="157" y="70"/>
                  </a:cubicBezTo>
                  <a:cubicBezTo>
                    <a:pt x="161" y="71"/>
                    <a:pt x="164" y="65"/>
                    <a:pt x="168" y="66"/>
                  </a:cubicBezTo>
                  <a:cubicBezTo>
                    <a:pt x="171" y="66"/>
                    <a:pt x="172" y="70"/>
                    <a:pt x="174" y="74"/>
                  </a:cubicBezTo>
                  <a:cubicBezTo>
                    <a:pt x="177" y="77"/>
                    <a:pt x="181" y="81"/>
                    <a:pt x="182" y="86"/>
                  </a:cubicBezTo>
                  <a:cubicBezTo>
                    <a:pt x="182" y="91"/>
                    <a:pt x="178" y="98"/>
                    <a:pt x="178" y="101"/>
                  </a:cubicBezTo>
                  <a:cubicBezTo>
                    <a:pt x="178" y="105"/>
                    <a:pt x="181" y="103"/>
                    <a:pt x="182" y="106"/>
                  </a:cubicBezTo>
                  <a:cubicBezTo>
                    <a:pt x="182" y="109"/>
                    <a:pt x="182" y="117"/>
                    <a:pt x="182" y="120"/>
                  </a:cubicBezTo>
                  <a:cubicBezTo>
                    <a:pt x="182" y="122"/>
                    <a:pt x="184" y="132"/>
                    <a:pt x="182" y="133"/>
                  </a:cubicBezTo>
                  <a:cubicBezTo>
                    <a:pt x="180" y="133"/>
                    <a:pt x="166" y="141"/>
                    <a:pt x="164" y="141"/>
                  </a:cubicBezTo>
                  <a:cubicBezTo>
                    <a:pt x="162" y="141"/>
                    <a:pt x="155" y="143"/>
                    <a:pt x="152" y="142"/>
                  </a:cubicBezTo>
                  <a:cubicBezTo>
                    <a:pt x="149" y="140"/>
                    <a:pt x="150" y="135"/>
                    <a:pt x="148" y="133"/>
                  </a:cubicBezTo>
                  <a:cubicBezTo>
                    <a:pt x="146" y="132"/>
                    <a:pt x="143" y="131"/>
                    <a:pt x="142" y="133"/>
                  </a:cubicBezTo>
                  <a:cubicBezTo>
                    <a:pt x="141" y="136"/>
                    <a:pt x="144" y="140"/>
                    <a:pt x="144" y="144"/>
                  </a:cubicBezTo>
                  <a:cubicBezTo>
                    <a:pt x="144" y="149"/>
                    <a:pt x="145" y="154"/>
                    <a:pt x="144" y="158"/>
                  </a:cubicBezTo>
                  <a:cubicBezTo>
                    <a:pt x="143" y="163"/>
                    <a:pt x="141" y="166"/>
                    <a:pt x="139" y="169"/>
                  </a:cubicBezTo>
                  <a:cubicBezTo>
                    <a:pt x="136" y="171"/>
                    <a:pt x="135" y="173"/>
                    <a:pt x="132" y="171"/>
                  </a:cubicBezTo>
                  <a:cubicBezTo>
                    <a:pt x="130" y="170"/>
                    <a:pt x="130" y="164"/>
                    <a:pt x="127" y="162"/>
                  </a:cubicBezTo>
                  <a:cubicBezTo>
                    <a:pt x="124" y="160"/>
                    <a:pt x="120" y="164"/>
                    <a:pt x="117" y="162"/>
                  </a:cubicBezTo>
                  <a:cubicBezTo>
                    <a:pt x="114" y="160"/>
                    <a:pt x="114" y="152"/>
                    <a:pt x="111" y="150"/>
                  </a:cubicBezTo>
                  <a:cubicBezTo>
                    <a:pt x="108" y="149"/>
                    <a:pt x="108" y="155"/>
                    <a:pt x="104" y="155"/>
                  </a:cubicBezTo>
                  <a:cubicBezTo>
                    <a:pt x="100" y="155"/>
                    <a:pt x="92" y="154"/>
                    <a:pt x="87" y="152"/>
                  </a:cubicBezTo>
                  <a:cubicBezTo>
                    <a:pt x="86" y="152"/>
                    <a:pt x="85" y="158"/>
                    <a:pt x="82" y="160"/>
                  </a:cubicBezTo>
                  <a:cubicBezTo>
                    <a:pt x="80" y="161"/>
                    <a:pt x="75" y="159"/>
                    <a:pt x="73" y="162"/>
                  </a:cubicBezTo>
                  <a:cubicBezTo>
                    <a:pt x="70" y="165"/>
                    <a:pt x="72" y="169"/>
                    <a:pt x="69" y="171"/>
                  </a:cubicBezTo>
                  <a:cubicBezTo>
                    <a:pt x="66" y="173"/>
                    <a:pt x="62" y="166"/>
                    <a:pt x="61" y="164"/>
                  </a:cubicBezTo>
                  <a:cubicBezTo>
                    <a:pt x="59" y="159"/>
                    <a:pt x="50" y="168"/>
                    <a:pt x="49" y="164"/>
                  </a:cubicBezTo>
                  <a:cubicBezTo>
                    <a:pt x="48" y="159"/>
                    <a:pt x="45" y="161"/>
                    <a:pt x="45" y="158"/>
                  </a:cubicBezTo>
                  <a:cubicBezTo>
                    <a:pt x="44" y="155"/>
                    <a:pt x="4" y="160"/>
                    <a:pt x="4" y="157"/>
                  </a:cubicBezTo>
                  <a:cubicBezTo>
                    <a:pt x="5" y="156"/>
                    <a:pt x="6" y="155"/>
                    <a:pt x="7" y="154"/>
                  </a:cubicBezTo>
                  <a:cubicBezTo>
                    <a:pt x="9" y="150"/>
                    <a:pt x="7" y="144"/>
                    <a:pt x="9" y="140"/>
                  </a:cubicBezTo>
                  <a:cubicBezTo>
                    <a:pt x="10" y="136"/>
                    <a:pt x="15" y="136"/>
                    <a:pt x="16" y="132"/>
                  </a:cubicBezTo>
                  <a:cubicBezTo>
                    <a:pt x="17" y="129"/>
                    <a:pt x="14" y="125"/>
                    <a:pt x="14" y="121"/>
                  </a:cubicBezTo>
                  <a:cubicBezTo>
                    <a:pt x="15" y="117"/>
                    <a:pt x="20" y="115"/>
                    <a:pt x="19" y="110"/>
                  </a:cubicBezTo>
                  <a:cubicBezTo>
                    <a:pt x="21" y="108"/>
                    <a:pt x="18" y="104"/>
                    <a:pt x="19" y="102"/>
                  </a:cubicBezTo>
                  <a:cubicBezTo>
                    <a:pt x="21" y="99"/>
                    <a:pt x="22" y="97"/>
                    <a:pt x="26" y="96"/>
                  </a:cubicBezTo>
                  <a:cubicBezTo>
                    <a:pt x="29" y="96"/>
                    <a:pt x="36" y="98"/>
                    <a:pt x="40" y="97"/>
                  </a:cubicBezTo>
                  <a:cubicBezTo>
                    <a:pt x="43" y="97"/>
                    <a:pt x="44" y="94"/>
                    <a:pt x="47" y="93"/>
                  </a:cubicBezTo>
                  <a:lnTo>
                    <a:pt x="47" y="77"/>
                  </a:lnTo>
                  <a:cubicBezTo>
                    <a:pt x="48" y="76"/>
                    <a:pt x="48" y="75"/>
                    <a:pt x="48" y="75"/>
                  </a:cubicBezTo>
                  <a:lnTo>
                    <a:pt x="48" y="75"/>
                  </a:lnTo>
                  <a:lnTo>
                    <a:pt x="48" y="75"/>
                  </a:lnTo>
                  <a:lnTo>
                    <a:pt x="48" y="74"/>
                  </a:lnTo>
                  <a:lnTo>
                    <a:pt x="48" y="73"/>
                  </a:lnTo>
                  <a:lnTo>
                    <a:pt x="48" y="72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cubicBezTo>
                    <a:pt x="48" y="50"/>
                    <a:pt x="47" y="48"/>
                    <a:pt x="45" y="46"/>
                  </a:cubicBezTo>
                  <a:cubicBezTo>
                    <a:pt x="42" y="46"/>
                    <a:pt x="37" y="48"/>
                    <a:pt x="34" y="46"/>
                  </a:cubicBezTo>
                  <a:cubicBezTo>
                    <a:pt x="31" y="45"/>
                    <a:pt x="31" y="40"/>
                    <a:pt x="29" y="37"/>
                  </a:cubicBezTo>
                  <a:cubicBezTo>
                    <a:pt x="26" y="33"/>
                    <a:pt x="21" y="30"/>
                    <a:pt x="19" y="26"/>
                  </a:cubicBezTo>
                  <a:cubicBezTo>
                    <a:pt x="18" y="22"/>
                    <a:pt x="20" y="19"/>
                    <a:pt x="22" y="17"/>
                  </a:cubicBezTo>
                  <a:cubicBezTo>
                    <a:pt x="25" y="15"/>
                    <a:pt x="29" y="18"/>
                    <a:pt x="31" y="16"/>
                  </a:cubicBezTo>
                  <a:cubicBezTo>
                    <a:pt x="34" y="15"/>
                    <a:pt x="33" y="10"/>
                    <a:pt x="36" y="7"/>
                  </a:cubicBezTo>
                  <a:cubicBezTo>
                    <a:pt x="38" y="5"/>
                    <a:pt x="43" y="4"/>
                    <a:pt x="46" y="2"/>
                  </a:cubicBezTo>
                  <a:lnTo>
                    <a:pt x="46" y="2"/>
                  </a:lnTo>
                  <a:cubicBezTo>
                    <a:pt x="47" y="3"/>
                    <a:pt x="48" y="3"/>
                    <a:pt x="50" y="3"/>
                  </a:cubicBezTo>
                  <a:cubicBezTo>
                    <a:pt x="52" y="4"/>
                    <a:pt x="55" y="1"/>
                    <a:pt x="58" y="1"/>
                  </a:cubicBezTo>
                  <a:cubicBezTo>
                    <a:pt x="62" y="1"/>
                    <a:pt x="66" y="4"/>
                    <a:pt x="69" y="4"/>
                  </a:cubicBezTo>
                  <a:cubicBezTo>
                    <a:pt x="73" y="5"/>
                    <a:pt x="78" y="6"/>
                    <a:pt x="82" y="5"/>
                  </a:cubicBezTo>
                  <a:cubicBezTo>
                    <a:pt x="86" y="4"/>
                    <a:pt x="88" y="0"/>
                    <a:pt x="91" y="0"/>
                  </a:cubicBezTo>
                  <a:cubicBezTo>
                    <a:pt x="94" y="0"/>
                    <a:pt x="97" y="2"/>
                    <a:pt x="101" y="3"/>
                  </a:cubicBezTo>
                  <a:cubicBezTo>
                    <a:pt x="105" y="5"/>
                    <a:pt x="110" y="6"/>
                    <a:pt x="114" y="8"/>
                  </a:cubicBezTo>
                  <a:cubicBezTo>
                    <a:pt x="118" y="10"/>
                    <a:pt x="118" y="14"/>
                    <a:pt x="124" y="16"/>
                  </a:cubicBezTo>
                  <a:cubicBezTo>
                    <a:pt x="129" y="17"/>
                    <a:pt x="138" y="20"/>
                    <a:pt x="143" y="19"/>
                  </a:cubicBezTo>
                  <a:close/>
                  <a:moveTo>
                    <a:pt x="1" y="112"/>
                  </a:moveTo>
                  <a:cubicBezTo>
                    <a:pt x="0" y="111"/>
                    <a:pt x="0" y="111"/>
                    <a:pt x="1" y="112"/>
                  </a:cubicBez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  <a:moveTo>
                    <a:pt x="46" y="0"/>
                  </a:moveTo>
                  <a:lnTo>
                    <a:pt x="46" y="0"/>
                  </a:lnTo>
                  <a:close/>
                  <a:moveTo>
                    <a:pt x="46" y="0"/>
                  </a:moveTo>
                  <a:lnTo>
                    <a:pt x="46" y="0"/>
                  </a:ln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2"/>
                  </a:lnTo>
                  <a:lnTo>
                    <a:pt x="46" y="1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</a:path>
              </a:pathLst>
            </a:custGeom>
            <a:grpFill/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175800" indent="-4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latin typeface="Calibri" pitchFamily="34" charset="0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245819" y="466769"/>
            <a:ext cx="8609826" cy="0"/>
          </a:xfrm>
          <a:prstGeom prst="line">
            <a:avLst/>
          </a:prstGeom>
          <a:ln w="15875">
            <a:solidFill>
              <a:srgbClr val="33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4" name="TextBox 25"/>
          <p:cNvSpPr txBox="1">
            <a:spLocks noChangeArrowheads="1"/>
          </p:cNvSpPr>
          <p:nvPr/>
        </p:nvSpPr>
        <p:spPr bwMode="auto">
          <a:xfrm>
            <a:off x="398285" y="160337"/>
            <a:ext cx="8457359" cy="33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611" tIns="44806" rIns="89611" bIns="44806">
            <a:spAutoFit/>
          </a:bodyPr>
          <a:lstStyle/>
          <a:p>
            <a:pPr algn="ctr"/>
            <a:r>
              <a:rPr lang="ru-RU" altLang="ru-RU" sz="1600" b="1" dirty="0"/>
              <a:t>НАРОДНЫЕ ИНИЦИАТИВЫ В 2017 ГОДУ</a:t>
            </a: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317070" y="4172527"/>
            <a:ext cx="7974449" cy="317403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prstClr val="white"/>
                </a:solidFill>
                <a:latin typeface="+mn-lt"/>
              </a:rPr>
              <a:t>ЗАПРЕЩЕНО НАПРАВЛЯТЬ СУБСИДИЮ НА МЕРОПРИЯТИЯ:</a:t>
            </a:r>
          </a:p>
        </p:txBody>
      </p:sp>
      <p:sp>
        <p:nvSpPr>
          <p:cNvPr id="62" name="Скругленный прямоугольник 61"/>
          <p:cNvSpPr/>
          <p:nvPr/>
        </p:nvSpPr>
        <p:spPr bwMode="auto">
          <a:xfrm>
            <a:off x="3845247" y="606873"/>
            <a:ext cx="2117450" cy="423204"/>
          </a:xfrm>
          <a:prstGeom prst="round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449215" algn="l"/>
                <a:tab pos="630171" algn="l"/>
              </a:tabLst>
              <a:defRPr/>
            </a:pPr>
            <a:r>
              <a:rPr lang="ru-RU" altLang="ru-RU" dirty="0">
                <a:solidFill>
                  <a:prstClr val="white"/>
                </a:solidFill>
              </a:rPr>
              <a:t>ОБЩЕЕ КОЛИЧЕСТВО УЧАСТНИКОВ ПРОЕКТА</a:t>
            </a:r>
          </a:p>
        </p:txBody>
      </p:sp>
      <p:sp>
        <p:nvSpPr>
          <p:cNvPr id="63" name="Скругленный прямоугольник 62"/>
          <p:cNvSpPr/>
          <p:nvPr/>
        </p:nvSpPr>
        <p:spPr bwMode="auto">
          <a:xfrm>
            <a:off x="317385" y="608016"/>
            <a:ext cx="1692716" cy="423400"/>
          </a:xfrm>
          <a:prstGeom prst="round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449215" algn="l"/>
                <a:tab pos="630171" algn="l"/>
              </a:tabLst>
              <a:defRPr/>
            </a:pPr>
            <a:r>
              <a:rPr lang="ru-RU" altLang="ru-RU" dirty="0">
                <a:solidFill>
                  <a:prstClr val="white"/>
                </a:solidFill>
              </a:rPr>
              <a:t>ПРЕДУСМОТРЕНО:</a:t>
            </a:r>
          </a:p>
        </p:txBody>
      </p:sp>
      <p:sp>
        <p:nvSpPr>
          <p:cNvPr id="65" name="TextBox 32"/>
          <p:cNvSpPr txBox="1">
            <a:spLocks noChangeArrowheads="1"/>
          </p:cNvSpPr>
          <p:nvPr/>
        </p:nvSpPr>
        <p:spPr bwMode="auto">
          <a:xfrm>
            <a:off x="1940091" y="687366"/>
            <a:ext cx="1694271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ru-RU" altLang="ru-RU" cap="all" dirty="0" smtClean="0"/>
              <a:t>500 </a:t>
            </a:r>
            <a:r>
              <a:rPr lang="ru-RU" altLang="ru-RU" cap="all" dirty="0"/>
              <a:t>МЛН. РУБЛЕЙ</a:t>
            </a:r>
          </a:p>
        </p:txBody>
      </p:sp>
      <p:sp>
        <p:nvSpPr>
          <p:cNvPr id="66" name="TextBox 32"/>
          <p:cNvSpPr txBox="1">
            <a:spLocks noChangeArrowheads="1"/>
          </p:cNvSpPr>
          <p:nvPr/>
        </p:nvSpPr>
        <p:spPr bwMode="auto">
          <a:xfrm>
            <a:off x="6171880" y="507223"/>
            <a:ext cx="215945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l">
              <a:defRPr/>
            </a:pPr>
            <a:r>
              <a:rPr lang="ru-RU" altLang="ru-RU" cap="all" dirty="0"/>
              <a:t>10 городских округов </a:t>
            </a:r>
          </a:p>
          <a:p>
            <a:pPr algn="l">
              <a:defRPr/>
            </a:pPr>
            <a:r>
              <a:rPr lang="ru-RU" altLang="ru-RU" cap="all" dirty="0" smtClean="0"/>
              <a:t>32 района</a:t>
            </a:r>
          </a:p>
          <a:p>
            <a:pPr algn="l">
              <a:defRPr/>
            </a:pPr>
            <a:r>
              <a:rPr lang="ru-RU" altLang="ru-RU" cap="all" dirty="0" smtClean="0"/>
              <a:t>417 поселений</a:t>
            </a:r>
            <a:endParaRPr lang="ru-RU" altLang="ru-RU" cap="all" dirty="0"/>
          </a:p>
        </p:txBody>
      </p:sp>
      <p:sp>
        <p:nvSpPr>
          <p:cNvPr id="67" name="Прямоугольник 45"/>
          <p:cNvSpPr>
            <a:spLocks noChangeArrowheads="1"/>
          </p:cNvSpPr>
          <p:nvPr/>
        </p:nvSpPr>
        <p:spPr bwMode="auto">
          <a:xfrm>
            <a:off x="282281" y="4513406"/>
            <a:ext cx="8785510" cy="219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611" tIns="44806" rIns="89611" bIns="44806">
            <a:spAutoFit/>
          </a:bodyPr>
          <a:lstStyle/>
          <a:p>
            <a:pPr indent="174244" algn="just">
              <a:spcBef>
                <a:spcPts val="294"/>
              </a:spcBef>
              <a:buClr>
                <a:srgbClr val="24246E"/>
              </a:buClr>
              <a:buFont typeface="Wingdings" pitchFamily="2" charset="2"/>
              <a:buChar char="ü"/>
              <a:defRPr/>
            </a:pPr>
            <a:r>
              <a:rPr lang="ru-RU" altLang="ru-RU" sz="1100" dirty="0"/>
              <a:t>реконструкция и капитальный ремонт  объектов муниципальной собственности</a:t>
            </a:r>
          </a:p>
          <a:p>
            <a:pPr indent="174244" algn="just">
              <a:spcBef>
                <a:spcPts val="294"/>
              </a:spcBef>
              <a:buClr>
                <a:srgbClr val="24246E"/>
              </a:buClr>
              <a:buFont typeface="Wingdings" pitchFamily="2" charset="2"/>
              <a:buChar char="ü"/>
              <a:defRPr/>
            </a:pPr>
            <a:r>
              <a:rPr lang="ru-RU" altLang="ru-RU" sz="1100" dirty="0" smtClean="0"/>
              <a:t>обрезка </a:t>
            </a:r>
            <a:r>
              <a:rPr lang="ru-RU" altLang="ru-RU" sz="1100" dirty="0"/>
              <a:t>деревьев</a:t>
            </a:r>
          </a:p>
          <a:p>
            <a:pPr algn="just">
              <a:spcBef>
                <a:spcPts val="294"/>
              </a:spcBef>
              <a:buClr>
                <a:srgbClr val="24246E"/>
              </a:buClr>
              <a:buFont typeface="Wingdings" pitchFamily="2" charset="2"/>
              <a:buChar char="ü"/>
              <a:defRPr/>
            </a:pPr>
            <a:r>
              <a:rPr lang="ru-RU" altLang="ru-RU" sz="1100" dirty="0" smtClean="0"/>
              <a:t>  изготовление </a:t>
            </a:r>
            <a:r>
              <a:rPr lang="ru-RU" altLang="ru-RU" sz="1100" dirty="0"/>
              <a:t>паспортов отходов, энергетического обследования объектов, схем тепло-</a:t>
            </a:r>
            <a:r>
              <a:rPr lang="ru-RU" altLang="ru-RU" sz="1100" dirty="0" smtClean="0"/>
              <a:t>, </a:t>
            </a:r>
            <a:r>
              <a:rPr lang="ru-RU" altLang="ru-RU" sz="1100" dirty="0"/>
              <a:t>водоснабжения и водоотведения</a:t>
            </a:r>
          </a:p>
          <a:p>
            <a:pPr indent="174244" algn="just">
              <a:spcBef>
                <a:spcPts val="294"/>
              </a:spcBef>
              <a:buClr>
                <a:srgbClr val="24246E"/>
              </a:buClr>
              <a:buFont typeface="Wingdings" pitchFamily="2" charset="2"/>
              <a:buChar char="ü"/>
              <a:defRPr/>
            </a:pPr>
            <a:r>
              <a:rPr lang="ru-RU" altLang="ru-RU" sz="1100" dirty="0"/>
              <a:t>разработка проектно-сметной </a:t>
            </a:r>
            <a:r>
              <a:rPr lang="ru-RU" altLang="ru-RU" sz="1100" dirty="0" smtClean="0"/>
              <a:t>документации, за исключением документации на бурение скважин</a:t>
            </a:r>
            <a:endParaRPr lang="ru-RU" altLang="ru-RU" sz="1100" dirty="0"/>
          </a:p>
          <a:p>
            <a:pPr indent="174244" algn="just">
              <a:spcBef>
                <a:spcPts val="294"/>
              </a:spcBef>
              <a:buClr>
                <a:srgbClr val="24246E"/>
              </a:buClr>
              <a:buFont typeface="Wingdings" pitchFamily="2" charset="2"/>
              <a:buChar char="ü"/>
              <a:defRPr/>
            </a:pPr>
            <a:r>
              <a:rPr lang="ru-RU" altLang="ru-RU" sz="1100" dirty="0"/>
              <a:t>формирование зон санитарной защиты скважин   </a:t>
            </a:r>
          </a:p>
          <a:p>
            <a:pPr indent="174244" algn="just">
              <a:spcBef>
                <a:spcPts val="294"/>
              </a:spcBef>
              <a:buClr>
                <a:srgbClr val="24246E"/>
              </a:buClr>
              <a:buFont typeface="Wingdings" pitchFamily="2" charset="2"/>
              <a:buChar char="ü"/>
              <a:defRPr/>
            </a:pPr>
            <a:r>
              <a:rPr lang="ru-RU" altLang="ru-RU" sz="1100" dirty="0"/>
              <a:t>получению лицензии на пользование участком недр</a:t>
            </a:r>
          </a:p>
          <a:p>
            <a:pPr indent="174244" algn="just">
              <a:spcBef>
                <a:spcPts val="294"/>
              </a:spcBef>
              <a:buClr>
                <a:srgbClr val="24246E"/>
              </a:buClr>
              <a:buFont typeface="Wingdings" pitchFamily="2" charset="2"/>
              <a:buChar char="ü"/>
              <a:defRPr/>
            </a:pPr>
            <a:r>
              <a:rPr lang="ru-RU" altLang="ru-RU" sz="1100" dirty="0"/>
              <a:t>приобретение программного обеспечения, мебели и легковых автомобилей для администраций МО</a:t>
            </a:r>
          </a:p>
          <a:p>
            <a:pPr indent="174244" algn="just">
              <a:spcBef>
                <a:spcPts val="294"/>
              </a:spcBef>
              <a:buClr>
                <a:srgbClr val="24246E"/>
              </a:buClr>
              <a:buFont typeface="Wingdings" pitchFamily="2" charset="2"/>
              <a:buChar char="ü"/>
              <a:defRPr/>
            </a:pPr>
            <a:r>
              <a:rPr lang="ru-RU" altLang="ru-RU" sz="1100" dirty="0"/>
              <a:t>приобретение оргтехники, спецтехники и оборудования, бывших в употреблении</a:t>
            </a:r>
          </a:p>
          <a:p>
            <a:pPr indent="174244" algn="just">
              <a:spcBef>
                <a:spcPts val="294"/>
              </a:spcBef>
              <a:buClr>
                <a:srgbClr val="24246E"/>
              </a:buClr>
              <a:buFont typeface="Wingdings" pitchFamily="2" charset="2"/>
              <a:buChar char="ü"/>
              <a:defRPr/>
            </a:pPr>
            <a:r>
              <a:rPr lang="ru-RU" altLang="ru-RU" sz="1100" dirty="0"/>
              <a:t>ремонт зданий администраций МО и муниципального жилищного фонда</a:t>
            </a:r>
          </a:p>
          <a:p>
            <a:pPr indent="174244" algn="just">
              <a:spcBef>
                <a:spcPts val="294"/>
              </a:spcBef>
              <a:buClr>
                <a:srgbClr val="24246E"/>
              </a:buClr>
              <a:buFont typeface="Wingdings" pitchFamily="2" charset="2"/>
              <a:buChar char="ü"/>
              <a:defRPr/>
            </a:pPr>
            <a:r>
              <a:rPr lang="ru-RU" altLang="ru-RU" sz="1100" dirty="0"/>
              <a:t>включенные в государственные программы Иркутской области</a:t>
            </a:r>
          </a:p>
        </p:txBody>
      </p:sp>
      <p:grpSp>
        <p:nvGrpSpPr>
          <p:cNvPr id="3" name="Группа 86"/>
          <p:cNvGrpSpPr/>
          <p:nvPr/>
        </p:nvGrpSpPr>
        <p:grpSpPr>
          <a:xfrm>
            <a:off x="34787" y="1172928"/>
            <a:ext cx="8926651" cy="2942933"/>
            <a:chOff x="35496" y="1196752"/>
            <a:chExt cx="9108504" cy="3002709"/>
          </a:xfrm>
        </p:grpSpPr>
        <p:pic>
          <p:nvPicPr>
            <p:cNvPr id="69" name="Picture 28" descr="D:\катя\рисунки\Рисуночки\i (6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59563" y="1412652"/>
              <a:ext cx="1379537" cy="87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" descr="C:\Users\a.alsaeva\Desktop\картинки\494863_100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8038" y="1557115"/>
              <a:ext cx="1008062" cy="79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29" descr="D:\катя\рисунки\Рисуночки\i (4)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00788" y="3284984"/>
              <a:ext cx="841375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30" descr="D:\катя\рисунки\Рисуночки\m4828781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388" y="1485677"/>
              <a:ext cx="1893887" cy="97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31" descr="D:\катя\рисунки\Рисуночки\auctioneer.jpg"/>
            <p:cNvPicPr>
              <a:picLocks noChangeAspect="1" noChangeArrowheads="1"/>
            </p:cNvPicPr>
            <p:nvPr/>
          </p:nvPicPr>
          <p:blipFill>
            <a:blip r:embed="rId7" cstate="print"/>
            <a:srcRect l="12338" t="7404" r="8698" b="14571"/>
            <a:stretch>
              <a:fillRect/>
            </a:stretch>
          </p:blipFill>
          <p:spPr bwMode="auto">
            <a:xfrm>
              <a:off x="3708400" y="3014464"/>
              <a:ext cx="1001713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32" descr="D:\катя\рисунки\Рисуночки\3078138.jpeg"/>
            <p:cNvPicPr>
              <a:picLocks noChangeAspect="1" noChangeArrowheads="1"/>
            </p:cNvPicPr>
            <p:nvPr/>
          </p:nvPicPr>
          <p:blipFill>
            <a:blip r:embed="rId8" cstate="print"/>
            <a:srcRect b="11801"/>
            <a:stretch>
              <a:fillRect/>
            </a:stretch>
          </p:blipFill>
          <p:spPr bwMode="auto">
            <a:xfrm>
              <a:off x="179388" y="2996977"/>
              <a:ext cx="9874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Прямоугольник 74"/>
            <p:cNvSpPr/>
            <p:nvPr/>
          </p:nvSpPr>
          <p:spPr>
            <a:xfrm>
              <a:off x="1979613" y="1196752"/>
              <a:ext cx="4572000" cy="2826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ОРГАНИЗАЦИОННАЯ СХЕМА РЕАЛИЗАЦИИ ПРОЕКТОВ:</a:t>
              </a:r>
            </a:p>
          </p:txBody>
        </p:sp>
        <p:sp>
          <p:nvSpPr>
            <p:cNvPr id="76" name="AutoShape 255"/>
            <p:cNvSpPr>
              <a:spLocks noChangeArrowheads="1"/>
            </p:cNvSpPr>
            <p:nvPr/>
          </p:nvSpPr>
          <p:spPr bwMode="auto">
            <a:xfrm>
              <a:off x="2411413" y="1557115"/>
              <a:ext cx="936625" cy="623887"/>
            </a:xfrm>
            <a:prstGeom prst="rightArrow">
              <a:avLst>
                <a:gd name="adj1" fmla="val 83176"/>
                <a:gd name="adj2" fmla="val 59954"/>
              </a:avLst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25256E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>
              <a:outerShdw dist="38100" dir="8100000" algn="tr" rotWithShape="0">
                <a:srgbClr val="000000">
                  <a:alpha val="39998"/>
                </a:srgbClr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ru-RU" alt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77" name="AutoShape 255"/>
            <p:cNvSpPr>
              <a:spLocks noChangeArrowheads="1"/>
            </p:cNvSpPr>
            <p:nvPr/>
          </p:nvSpPr>
          <p:spPr bwMode="auto">
            <a:xfrm rot="5400000">
              <a:off x="7404895" y="2756322"/>
              <a:ext cx="576262" cy="625475"/>
            </a:xfrm>
            <a:prstGeom prst="rightArrow">
              <a:avLst>
                <a:gd name="adj1" fmla="val 83176"/>
                <a:gd name="adj2" fmla="val 59954"/>
              </a:avLst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25256E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>
              <a:outerShdw dist="38100" dir="8100000" algn="tr" rotWithShape="0">
                <a:srgbClr val="000000">
                  <a:alpha val="39998"/>
                </a:srgbClr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ru-RU" alt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78" name="Прямоугольник 24"/>
            <p:cNvSpPr>
              <a:spLocks noChangeArrowheads="1"/>
            </p:cNvSpPr>
            <p:nvPr/>
          </p:nvSpPr>
          <p:spPr bwMode="auto">
            <a:xfrm>
              <a:off x="900113" y="2349277"/>
              <a:ext cx="1727200" cy="612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100" dirty="0"/>
                <a:t>1. Проведение сходов, собраний граждан, публичных слушаний</a:t>
              </a:r>
            </a:p>
          </p:txBody>
        </p:sp>
        <p:sp>
          <p:nvSpPr>
            <p:cNvPr id="79" name="Прямоугольник 25"/>
            <p:cNvSpPr>
              <a:spLocks noChangeArrowheads="1"/>
            </p:cNvSpPr>
            <p:nvPr/>
          </p:nvSpPr>
          <p:spPr bwMode="auto">
            <a:xfrm>
              <a:off x="2916238" y="2349277"/>
              <a:ext cx="3168650" cy="785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1100" dirty="0"/>
                <a:t>2. Результаты собраний граждан и перечень проектов МО предоставляют в министерство экономического развития Иркутской области</a:t>
              </a:r>
            </a:p>
          </p:txBody>
        </p:sp>
        <p:sp>
          <p:nvSpPr>
            <p:cNvPr id="80" name="AutoShape 255"/>
            <p:cNvSpPr>
              <a:spLocks noChangeArrowheads="1"/>
            </p:cNvSpPr>
            <p:nvPr/>
          </p:nvSpPr>
          <p:spPr bwMode="auto">
            <a:xfrm>
              <a:off x="5003800" y="1557115"/>
              <a:ext cx="1439863" cy="623887"/>
            </a:xfrm>
            <a:prstGeom prst="rightArrow">
              <a:avLst>
                <a:gd name="adj1" fmla="val 83176"/>
                <a:gd name="adj2" fmla="val 59954"/>
              </a:avLst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25256E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>
              <a:outerShdw dist="38100" dir="8100000" algn="tr" rotWithShape="0">
                <a:srgbClr val="000000">
                  <a:alpha val="39998"/>
                </a:srgbClr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ru-RU" alt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81" name="Прямоугольник 27"/>
            <p:cNvSpPr>
              <a:spLocks noChangeArrowheads="1"/>
            </p:cNvSpPr>
            <p:nvPr/>
          </p:nvSpPr>
          <p:spPr bwMode="auto">
            <a:xfrm>
              <a:off x="6516688" y="2349277"/>
              <a:ext cx="2376487" cy="612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1100" dirty="0"/>
                <a:t>3. Одобрение Комиссией по реализации народных инициатив</a:t>
              </a:r>
            </a:p>
          </p:txBody>
        </p:sp>
        <p:sp>
          <p:nvSpPr>
            <p:cNvPr id="82" name="Прямоугольник 28"/>
            <p:cNvSpPr>
              <a:spLocks noChangeArrowheads="1"/>
            </p:cNvSpPr>
            <p:nvPr/>
          </p:nvSpPr>
          <p:spPr bwMode="auto">
            <a:xfrm>
              <a:off x="7092950" y="3356992"/>
              <a:ext cx="2051050" cy="612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1100" dirty="0"/>
                <a:t>4. Заключение Соглашения с МО о предоставлении субсидии</a:t>
              </a:r>
            </a:p>
          </p:txBody>
        </p:sp>
        <p:sp>
          <p:nvSpPr>
            <p:cNvPr id="83" name="AutoShape 255"/>
            <p:cNvSpPr>
              <a:spLocks noChangeArrowheads="1"/>
            </p:cNvSpPr>
            <p:nvPr/>
          </p:nvSpPr>
          <p:spPr bwMode="auto">
            <a:xfrm rot="10800000">
              <a:off x="4859338" y="3284984"/>
              <a:ext cx="1441450" cy="625475"/>
            </a:xfrm>
            <a:prstGeom prst="rightArrow">
              <a:avLst>
                <a:gd name="adj1" fmla="val 83176"/>
                <a:gd name="adj2" fmla="val 59954"/>
              </a:avLst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25256E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>
              <a:outerShdw dist="38100" dir="8100000" algn="tr" rotWithShape="0">
                <a:srgbClr val="000000">
                  <a:alpha val="39998"/>
                </a:srgbClr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ru-RU" alt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84" name="Прямоугольник 30"/>
            <p:cNvSpPr>
              <a:spLocks noChangeArrowheads="1"/>
            </p:cNvSpPr>
            <p:nvPr/>
          </p:nvSpPr>
          <p:spPr bwMode="auto">
            <a:xfrm>
              <a:off x="1835150" y="3068960"/>
              <a:ext cx="2016125" cy="1130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100" dirty="0"/>
                <a:t>5. Проведение конкурсных процедур, выполнение работ, предоставление платежного поручения о перечислении средств местного бюджета</a:t>
              </a:r>
            </a:p>
          </p:txBody>
        </p:sp>
        <p:sp>
          <p:nvSpPr>
            <p:cNvPr id="85" name="Прямоугольник 31"/>
            <p:cNvSpPr>
              <a:spLocks noChangeArrowheads="1"/>
            </p:cNvSpPr>
            <p:nvPr/>
          </p:nvSpPr>
          <p:spPr bwMode="auto">
            <a:xfrm>
              <a:off x="35496" y="3573240"/>
              <a:ext cx="1655738" cy="612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ru-RU" sz="1100" dirty="0"/>
                <a:t>6. Перечисление субсидий из областного бюджета</a:t>
              </a:r>
            </a:p>
          </p:txBody>
        </p:sp>
        <p:sp>
          <p:nvSpPr>
            <p:cNvPr id="86" name="AutoShape 255"/>
            <p:cNvSpPr>
              <a:spLocks noChangeArrowheads="1"/>
            </p:cNvSpPr>
            <p:nvPr/>
          </p:nvSpPr>
          <p:spPr bwMode="auto">
            <a:xfrm rot="10800000">
              <a:off x="1258888" y="3092227"/>
              <a:ext cx="576262" cy="625475"/>
            </a:xfrm>
            <a:prstGeom prst="rightArrow">
              <a:avLst>
                <a:gd name="adj1" fmla="val 83176"/>
                <a:gd name="adj2" fmla="val 59954"/>
              </a:avLst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25256E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>
              <a:outerShdw dist="38100" dir="8100000" algn="tr" rotWithShape="0">
                <a:srgbClr val="000000">
                  <a:alpha val="39998"/>
                </a:srgbClr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ru-RU" altLang="ru-RU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0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48071" y="943365"/>
          <a:ext cx="8253956" cy="5060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"/>
            <a:ext cx="8961438" cy="459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89611" tIns="44806" rIns="89611" bIns="44806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Распределение дорожного фонда на 2017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748830" y="6229813"/>
            <a:ext cx="2016324" cy="357856"/>
          </a:xfrm>
          <a:prstGeom prst="rect">
            <a:avLst/>
          </a:prstGeom>
        </p:spPr>
        <p:txBody>
          <a:bodyPr lIns="89611" tIns="44806" rIns="89611" bIns="44806"/>
          <a:lstStyle/>
          <a:p>
            <a:fld id="{250A43F3-1268-44E9-B1B2-7AE8D61DD2C4}" type="slidenum">
              <a:rPr lang="ru-RU" b="1">
                <a:solidFill>
                  <a:prstClr val="black"/>
                </a:solidFill>
              </a:rPr>
              <a:pPr/>
              <a:t>14</a:t>
            </a:fld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317069" y="820056"/>
          <a:ext cx="8468441" cy="338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хема 5"/>
          <p:cNvGraphicFramePr/>
          <p:nvPr>
            <p:extLst/>
          </p:nvPr>
        </p:nvGraphicFramePr>
        <p:xfrm>
          <a:off x="175928" y="4207631"/>
          <a:ext cx="8785510" cy="2328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61438" cy="7420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Субсидии муниципальным образованиям на финансирование местных дорог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329015" y="6229813"/>
            <a:ext cx="2016324" cy="357856"/>
          </a:xfrm>
          <a:prstGeom prst="rect">
            <a:avLst/>
          </a:prstGeom>
        </p:spPr>
        <p:txBody>
          <a:bodyPr lIns="89611" tIns="44806" rIns="89611" bIns="44806"/>
          <a:lstStyle/>
          <a:p>
            <a:fld id="{A2C84EF3-623B-4812-9959-AD7FE3F9A57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6945114" y="6363619"/>
            <a:ext cx="2016324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25516C-AF1F-48F6-8E0B-0759D6C0F236}" type="slidenum">
              <a:rPr lang="ru-RU" sz="1200" b="1" smtClean="0">
                <a:solidFill>
                  <a:prstClr val="black"/>
                </a:solidFill>
              </a:rPr>
              <a:pPr/>
              <a:t>15</a:t>
            </a:fld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Заголовок 1"/>
          <p:cNvSpPr txBox="1">
            <a:spLocks/>
          </p:cNvSpPr>
          <p:nvPr/>
        </p:nvSpPr>
        <p:spPr>
          <a:xfrm>
            <a:off x="-1" y="2"/>
            <a:ext cx="8961439" cy="5601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89611" tIns="44806" rIns="89611" bIns="44806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666"/>
              </a:lnSpc>
            </a:pPr>
            <a:r>
              <a:rPr lang="ru-RU" sz="2000" b="1" dirty="0" smtClean="0">
                <a:latin typeface="+mn-lt"/>
                <a:cs typeface="Arial" panose="020B0604020202020204" pitchFamily="34" charset="0"/>
              </a:rPr>
              <a:t>Итоги социально-экономического развития </a:t>
            </a:r>
            <a:br>
              <a:rPr lang="ru-RU" sz="2000" b="1" dirty="0" smtClean="0">
                <a:latin typeface="+mn-lt"/>
                <a:cs typeface="Arial" panose="020B0604020202020204" pitchFamily="34" charset="0"/>
              </a:rPr>
            </a:br>
            <a:r>
              <a:rPr lang="ru-RU" sz="2000" b="1" dirty="0" smtClean="0">
                <a:latin typeface="+mn-lt"/>
                <a:cs typeface="Arial" panose="020B0604020202020204" pitchFamily="34" charset="0"/>
              </a:rPr>
              <a:t>муниципальных образований за </a:t>
            </a:r>
            <a:r>
              <a:rPr lang="en-US" sz="1800" b="1" dirty="0">
                <a:latin typeface="+mn-lt"/>
                <a:cs typeface="Arial" panose="020B0604020202020204" pitchFamily="34" charset="0"/>
              </a:rPr>
              <a:t>I</a:t>
            </a:r>
            <a:r>
              <a:rPr lang="ru-RU" sz="1800" b="1" dirty="0" smtClean="0">
                <a:latin typeface="+mn-lt"/>
                <a:cs typeface="Arial" panose="020B0604020202020204" pitchFamily="34" charset="0"/>
              </a:rPr>
              <a:t> полугодие 2017 года</a:t>
            </a:r>
            <a:endParaRPr lang="ru-RU" sz="12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Группа 2"/>
          <p:cNvGrpSpPr/>
          <p:nvPr/>
        </p:nvGrpSpPr>
        <p:grpSpPr>
          <a:xfrm>
            <a:off x="3210453" y="1583645"/>
            <a:ext cx="5888598" cy="5277885"/>
            <a:chOff x="2890639" y="725258"/>
            <a:chExt cx="6242050" cy="5594350"/>
          </a:xfrm>
        </p:grpSpPr>
        <p:sp>
          <p:nvSpPr>
            <p:cNvPr id="262" name="Freeform 17"/>
            <p:cNvSpPr>
              <a:spLocks/>
            </p:cNvSpPr>
            <p:nvPr/>
          </p:nvSpPr>
          <p:spPr bwMode="auto">
            <a:xfrm>
              <a:off x="5122797" y="5292013"/>
              <a:ext cx="411552" cy="359138"/>
            </a:xfrm>
            <a:custGeom>
              <a:avLst/>
              <a:gdLst>
                <a:gd name="T0" fmla="*/ 39284 w 228"/>
                <a:gd name="T1" fmla="*/ 0 h 202"/>
                <a:gd name="T2" fmla="*/ 31680 w 228"/>
                <a:gd name="T3" fmla="*/ 29275 h 202"/>
                <a:gd name="T4" fmla="*/ 20275 w 228"/>
                <a:gd name="T5" fmla="*/ 50352 h 202"/>
                <a:gd name="T6" fmla="*/ 0 w 228"/>
                <a:gd name="T7" fmla="*/ 87824 h 202"/>
                <a:gd name="T8" fmla="*/ 11405 w 228"/>
                <a:gd name="T9" fmla="*/ 133492 h 202"/>
                <a:gd name="T10" fmla="*/ 45620 w 228"/>
                <a:gd name="T11" fmla="*/ 152227 h 202"/>
                <a:gd name="T12" fmla="*/ 62094 w 228"/>
                <a:gd name="T13" fmla="*/ 161595 h 202"/>
                <a:gd name="T14" fmla="*/ 65895 w 228"/>
                <a:gd name="T15" fmla="*/ 193212 h 202"/>
                <a:gd name="T16" fmla="*/ 95041 w 228"/>
                <a:gd name="T17" fmla="*/ 236538 h 202"/>
                <a:gd name="T18" fmla="*/ 111515 w 228"/>
                <a:gd name="T19" fmla="*/ 225999 h 202"/>
                <a:gd name="T20" fmla="*/ 117851 w 228"/>
                <a:gd name="T21" fmla="*/ 210776 h 202"/>
                <a:gd name="T22" fmla="*/ 140661 w 228"/>
                <a:gd name="T23" fmla="*/ 144031 h 202"/>
                <a:gd name="T24" fmla="*/ 212892 w 228"/>
                <a:gd name="T25" fmla="*/ 137005 h 202"/>
                <a:gd name="T26" fmla="*/ 228099 w 228"/>
                <a:gd name="T27" fmla="*/ 126466 h 202"/>
                <a:gd name="T28" fmla="*/ 236969 w 228"/>
                <a:gd name="T29" fmla="*/ 110072 h 202"/>
                <a:gd name="T30" fmla="*/ 244572 w 228"/>
                <a:gd name="T31" fmla="*/ 92507 h 202"/>
                <a:gd name="T32" fmla="*/ 254710 w 228"/>
                <a:gd name="T33" fmla="*/ 81969 h 202"/>
                <a:gd name="T34" fmla="*/ 269917 w 228"/>
                <a:gd name="T35" fmla="*/ 73772 h 202"/>
                <a:gd name="T36" fmla="*/ 278787 w 228"/>
                <a:gd name="T37" fmla="*/ 63233 h 202"/>
                <a:gd name="T38" fmla="*/ 288925 w 228"/>
                <a:gd name="T39" fmla="*/ 46839 h 202"/>
                <a:gd name="T40" fmla="*/ 243305 w 228"/>
                <a:gd name="T41" fmla="*/ 46839 h 202"/>
                <a:gd name="T42" fmla="*/ 179945 w 228"/>
                <a:gd name="T43" fmla="*/ 53865 h 202"/>
                <a:gd name="T44" fmla="*/ 160936 w 228"/>
                <a:gd name="T45" fmla="*/ 59720 h 202"/>
                <a:gd name="T46" fmla="*/ 138126 w 228"/>
                <a:gd name="T47" fmla="*/ 67917 h 202"/>
                <a:gd name="T48" fmla="*/ 114049 w 228"/>
                <a:gd name="T49" fmla="*/ 64404 h 202"/>
                <a:gd name="T50" fmla="*/ 88705 w 228"/>
                <a:gd name="T51" fmla="*/ 63233 h 202"/>
                <a:gd name="T52" fmla="*/ 72231 w 228"/>
                <a:gd name="T53" fmla="*/ 52694 h 202"/>
                <a:gd name="T54" fmla="*/ 57025 w 228"/>
                <a:gd name="T55" fmla="*/ 29275 h 202"/>
                <a:gd name="T56" fmla="*/ 39284 w 228"/>
                <a:gd name="T57" fmla="*/ 0 h 2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28" h="202">
                  <a:moveTo>
                    <a:pt x="31" y="0"/>
                  </a:moveTo>
                  <a:cubicBezTo>
                    <a:pt x="30" y="9"/>
                    <a:pt x="29" y="17"/>
                    <a:pt x="25" y="25"/>
                  </a:cubicBezTo>
                  <a:cubicBezTo>
                    <a:pt x="24" y="32"/>
                    <a:pt x="20" y="37"/>
                    <a:pt x="16" y="43"/>
                  </a:cubicBezTo>
                  <a:cubicBezTo>
                    <a:pt x="14" y="70"/>
                    <a:pt x="11" y="57"/>
                    <a:pt x="0" y="75"/>
                  </a:cubicBezTo>
                  <a:cubicBezTo>
                    <a:pt x="2" y="89"/>
                    <a:pt x="2" y="102"/>
                    <a:pt x="9" y="114"/>
                  </a:cubicBezTo>
                  <a:cubicBezTo>
                    <a:pt x="11" y="133"/>
                    <a:pt x="15" y="127"/>
                    <a:pt x="36" y="130"/>
                  </a:cubicBezTo>
                  <a:cubicBezTo>
                    <a:pt x="40" y="133"/>
                    <a:pt x="44" y="136"/>
                    <a:pt x="49" y="138"/>
                  </a:cubicBezTo>
                  <a:cubicBezTo>
                    <a:pt x="50" y="147"/>
                    <a:pt x="55" y="157"/>
                    <a:pt x="52" y="165"/>
                  </a:cubicBezTo>
                  <a:cubicBezTo>
                    <a:pt x="56" y="178"/>
                    <a:pt x="59" y="199"/>
                    <a:pt x="75" y="202"/>
                  </a:cubicBezTo>
                  <a:cubicBezTo>
                    <a:pt x="83" y="201"/>
                    <a:pt x="82" y="197"/>
                    <a:pt x="88" y="193"/>
                  </a:cubicBezTo>
                  <a:cubicBezTo>
                    <a:pt x="90" y="189"/>
                    <a:pt x="91" y="184"/>
                    <a:pt x="93" y="180"/>
                  </a:cubicBezTo>
                  <a:cubicBezTo>
                    <a:pt x="94" y="157"/>
                    <a:pt x="84" y="128"/>
                    <a:pt x="111" y="123"/>
                  </a:cubicBezTo>
                  <a:cubicBezTo>
                    <a:pt x="126" y="116"/>
                    <a:pt x="151" y="120"/>
                    <a:pt x="168" y="117"/>
                  </a:cubicBezTo>
                  <a:cubicBezTo>
                    <a:pt x="170" y="109"/>
                    <a:pt x="173" y="109"/>
                    <a:pt x="180" y="108"/>
                  </a:cubicBezTo>
                  <a:cubicBezTo>
                    <a:pt x="181" y="102"/>
                    <a:pt x="184" y="99"/>
                    <a:pt x="187" y="94"/>
                  </a:cubicBezTo>
                  <a:cubicBezTo>
                    <a:pt x="189" y="89"/>
                    <a:pt x="191" y="83"/>
                    <a:pt x="193" y="79"/>
                  </a:cubicBezTo>
                  <a:cubicBezTo>
                    <a:pt x="195" y="75"/>
                    <a:pt x="198" y="73"/>
                    <a:pt x="201" y="70"/>
                  </a:cubicBezTo>
                  <a:cubicBezTo>
                    <a:pt x="204" y="67"/>
                    <a:pt x="210" y="66"/>
                    <a:pt x="213" y="63"/>
                  </a:cubicBezTo>
                  <a:cubicBezTo>
                    <a:pt x="216" y="60"/>
                    <a:pt x="218" y="58"/>
                    <a:pt x="220" y="54"/>
                  </a:cubicBezTo>
                  <a:cubicBezTo>
                    <a:pt x="222" y="49"/>
                    <a:pt x="225" y="45"/>
                    <a:pt x="228" y="40"/>
                  </a:cubicBezTo>
                  <a:cubicBezTo>
                    <a:pt x="223" y="18"/>
                    <a:pt x="205" y="38"/>
                    <a:pt x="192" y="40"/>
                  </a:cubicBezTo>
                  <a:cubicBezTo>
                    <a:pt x="177" y="49"/>
                    <a:pt x="159" y="43"/>
                    <a:pt x="142" y="46"/>
                  </a:cubicBezTo>
                  <a:cubicBezTo>
                    <a:pt x="137" y="48"/>
                    <a:pt x="132" y="49"/>
                    <a:pt x="127" y="51"/>
                  </a:cubicBezTo>
                  <a:cubicBezTo>
                    <a:pt x="122" y="55"/>
                    <a:pt x="115" y="57"/>
                    <a:pt x="109" y="58"/>
                  </a:cubicBezTo>
                  <a:cubicBezTo>
                    <a:pt x="103" y="60"/>
                    <a:pt x="96" y="56"/>
                    <a:pt x="90" y="55"/>
                  </a:cubicBezTo>
                  <a:cubicBezTo>
                    <a:pt x="84" y="54"/>
                    <a:pt x="75" y="56"/>
                    <a:pt x="70" y="54"/>
                  </a:cubicBezTo>
                  <a:cubicBezTo>
                    <a:pt x="66" y="51"/>
                    <a:pt x="61" y="48"/>
                    <a:pt x="57" y="45"/>
                  </a:cubicBezTo>
                  <a:cubicBezTo>
                    <a:pt x="53" y="36"/>
                    <a:pt x="51" y="33"/>
                    <a:pt x="45" y="25"/>
                  </a:cubicBezTo>
                  <a:cubicBezTo>
                    <a:pt x="44" y="17"/>
                    <a:pt x="39" y="2"/>
                    <a:pt x="31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9" name="Freeform 5"/>
            <p:cNvSpPr>
              <a:spLocks/>
            </p:cNvSpPr>
            <p:nvPr/>
          </p:nvSpPr>
          <p:spPr bwMode="auto">
            <a:xfrm rot="21439583">
              <a:off x="7624564" y="2052408"/>
              <a:ext cx="1508125" cy="1735137"/>
            </a:xfrm>
            <a:custGeom>
              <a:avLst/>
              <a:gdLst>
                <a:gd name="T0" fmla="*/ 2147483647 w 270"/>
                <a:gd name="T1" fmla="*/ 2147483647 h 365"/>
                <a:gd name="T2" fmla="*/ 2147483647 w 270"/>
                <a:gd name="T3" fmla="*/ 2147483647 h 365"/>
                <a:gd name="T4" fmla="*/ 2147483647 w 270"/>
                <a:gd name="T5" fmla="*/ 2147483647 h 365"/>
                <a:gd name="T6" fmla="*/ 2147483647 w 270"/>
                <a:gd name="T7" fmla="*/ 2147483647 h 365"/>
                <a:gd name="T8" fmla="*/ 2147483647 w 270"/>
                <a:gd name="T9" fmla="*/ 2147483647 h 365"/>
                <a:gd name="T10" fmla="*/ 2147483647 w 270"/>
                <a:gd name="T11" fmla="*/ 2147483647 h 365"/>
                <a:gd name="T12" fmla="*/ 2147483647 w 270"/>
                <a:gd name="T13" fmla="*/ 2147483647 h 365"/>
                <a:gd name="T14" fmla="*/ 2147483647 w 270"/>
                <a:gd name="T15" fmla="*/ 2147483647 h 365"/>
                <a:gd name="T16" fmla="*/ 2147483647 w 270"/>
                <a:gd name="T17" fmla="*/ 2147483647 h 365"/>
                <a:gd name="T18" fmla="*/ 2147483647 w 270"/>
                <a:gd name="T19" fmla="*/ 2147483647 h 365"/>
                <a:gd name="T20" fmla="*/ 2147483647 w 270"/>
                <a:gd name="T21" fmla="*/ 2147483647 h 365"/>
                <a:gd name="T22" fmla="*/ 2147483647 w 270"/>
                <a:gd name="T23" fmla="*/ 2147483647 h 365"/>
                <a:gd name="T24" fmla="*/ 2147483647 w 270"/>
                <a:gd name="T25" fmla="*/ 2147483647 h 365"/>
                <a:gd name="T26" fmla="*/ 2147483647 w 270"/>
                <a:gd name="T27" fmla="*/ 2147483647 h 365"/>
                <a:gd name="T28" fmla="*/ 2147483647 w 270"/>
                <a:gd name="T29" fmla="*/ 2147483647 h 365"/>
                <a:gd name="T30" fmla="*/ 2147483647 w 270"/>
                <a:gd name="T31" fmla="*/ 2147483647 h 365"/>
                <a:gd name="T32" fmla="*/ 2147483647 w 270"/>
                <a:gd name="T33" fmla="*/ 2147483647 h 365"/>
                <a:gd name="T34" fmla="*/ 2147483647 w 270"/>
                <a:gd name="T35" fmla="*/ 2147483647 h 365"/>
                <a:gd name="T36" fmla="*/ 2147483647 w 270"/>
                <a:gd name="T37" fmla="*/ 2147483647 h 365"/>
                <a:gd name="T38" fmla="*/ 2147483647 w 270"/>
                <a:gd name="T39" fmla="*/ 2147483647 h 365"/>
                <a:gd name="T40" fmla="*/ 2147483647 w 270"/>
                <a:gd name="T41" fmla="*/ 2147483647 h 365"/>
                <a:gd name="T42" fmla="*/ 2147483647 w 270"/>
                <a:gd name="T43" fmla="*/ 2147483647 h 365"/>
                <a:gd name="T44" fmla="*/ 2147483647 w 270"/>
                <a:gd name="T45" fmla="*/ 2147483647 h 365"/>
                <a:gd name="T46" fmla="*/ 2147483647 w 270"/>
                <a:gd name="T47" fmla="*/ 2147483647 h 365"/>
                <a:gd name="T48" fmla="*/ 2147483647 w 270"/>
                <a:gd name="T49" fmla="*/ 2147483647 h 365"/>
                <a:gd name="T50" fmla="*/ 2147483647 w 270"/>
                <a:gd name="T51" fmla="*/ 2147483647 h 365"/>
                <a:gd name="T52" fmla="*/ 2147483647 w 270"/>
                <a:gd name="T53" fmla="*/ 2147483647 h 365"/>
                <a:gd name="T54" fmla="*/ 2147483647 w 270"/>
                <a:gd name="T55" fmla="*/ 2147483647 h 365"/>
                <a:gd name="T56" fmla="*/ 2147483647 w 270"/>
                <a:gd name="T57" fmla="*/ 2147483647 h 365"/>
                <a:gd name="T58" fmla="*/ 2147483647 w 270"/>
                <a:gd name="T59" fmla="*/ 2147483647 h 365"/>
                <a:gd name="T60" fmla="*/ 2147483647 w 270"/>
                <a:gd name="T61" fmla="*/ 2147483647 h 365"/>
                <a:gd name="T62" fmla="*/ 2147483647 w 270"/>
                <a:gd name="T63" fmla="*/ 2147483647 h 365"/>
                <a:gd name="T64" fmla="*/ 2147483647 w 270"/>
                <a:gd name="T65" fmla="*/ 2147483647 h 365"/>
                <a:gd name="T66" fmla="*/ 2147483647 w 270"/>
                <a:gd name="T67" fmla="*/ 2147483647 h 365"/>
                <a:gd name="T68" fmla="*/ 2147483647 w 270"/>
                <a:gd name="T69" fmla="*/ 2147483647 h 365"/>
                <a:gd name="T70" fmla="*/ 2147483647 w 270"/>
                <a:gd name="T71" fmla="*/ 2147483647 h 365"/>
                <a:gd name="T72" fmla="*/ 2147483647 w 270"/>
                <a:gd name="T73" fmla="*/ 2147483647 h 365"/>
                <a:gd name="T74" fmla="*/ 2147483647 w 270"/>
                <a:gd name="T75" fmla="*/ 2147483647 h 365"/>
                <a:gd name="T76" fmla="*/ 2147483647 w 270"/>
                <a:gd name="T77" fmla="*/ 2147483647 h 365"/>
                <a:gd name="T78" fmla="*/ 2147483647 w 270"/>
                <a:gd name="T79" fmla="*/ 2147483647 h 365"/>
                <a:gd name="T80" fmla="*/ 2147483647 w 270"/>
                <a:gd name="T81" fmla="*/ 2147483647 h 365"/>
                <a:gd name="T82" fmla="*/ 2147483647 w 270"/>
                <a:gd name="T83" fmla="*/ 2147483647 h 365"/>
                <a:gd name="T84" fmla="*/ 2147483647 w 270"/>
                <a:gd name="T85" fmla="*/ 2147483647 h 365"/>
                <a:gd name="T86" fmla="*/ 2147483647 w 270"/>
                <a:gd name="T87" fmla="*/ 2147483647 h 365"/>
                <a:gd name="T88" fmla="*/ 2147483647 w 270"/>
                <a:gd name="T89" fmla="*/ 2147483647 h 365"/>
                <a:gd name="T90" fmla="*/ 2147483647 w 270"/>
                <a:gd name="T91" fmla="*/ 2147483647 h 365"/>
                <a:gd name="T92" fmla="*/ 2147483647 w 270"/>
                <a:gd name="T93" fmla="*/ 2147483647 h 365"/>
                <a:gd name="T94" fmla="*/ 2147483647 w 270"/>
                <a:gd name="T95" fmla="*/ 2147483647 h 365"/>
                <a:gd name="T96" fmla="*/ 2147483647 w 270"/>
                <a:gd name="T97" fmla="*/ 2147483647 h 365"/>
                <a:gd name="T98" fmla="*/ 2147483647 w 270"/>
                <a:gd name="T99" fmla="*/ 2147483647 h 365"/>
                <a:gd name="T100" fmla="*/ 2147483647 w 270"/>
                <a:gd name="T101" fmla="*/ 2147483647 h 365"/>
                <a:gd name="T102" fmla="*/ 2147483647 w 270"/>
                <a:gd name="T103" fmla="*/ 2147483647 h 365"/>
                <a:gd name="T104" fmla="*/ 2147483647 w 270"/>
                <a:gd name="T105" fmla="*/ 2147483647 h 365"/>
                <a:gd name="T106" fmla="*/ 2147483647 w 270"/>
                <a:gd name="T107" fmla="*/ 2147483647 h 3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0"/>
                <a:gd name="T163" fmla="*/ 0 h 365"/>
                <a:gd name="T164" fmla="*/ 270 w 270"/>
                <a:gd name="T165" fmla="*/ 365 h 3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0" h="365">
                  <a:moveTo>
                    <a:pt x="11" y="85"/>
                  </a:moveTo>
                  <a:lnTo>
                    <a:pt x="11" y="85"/>
                  </a:lnTo>
                  <a:cubicBezTo>
                    <a:pt x="11" y="85"/>
                    <a:pt x="11" y="85"/>
                    <a:pt x="11" y="85"/>
                  </a:cubicBezTo>
                  <a:cubicBezTo>
                    <a:pt x="14" y="83"/>
                    <a:pt x="20" y="86"/>
                    <a:pt x="23" y="84"/>
                  </a:cubicBezTo>
                  <a:cubicBezTo>
                    <a:pt x="26" y="82"/>
                    <a:pt x="26" y="78"/>
                    <a:pt x="27" y="76"/>
                  </a:cubicBezTo>
                  <a:cubicBezTo>
                    <a:pt x="28" y="73"/>
                    <a:pt x="28" y="70"/>
                    <a:pt x="30" y="67"/>
                  </a:cubicBezTo>
                  <a:cubicBezTo>
                    <a:pt x="32" y="65"/>
                    <a:pt x="37" y="62"/>
                    <a:pt x="38" y="58"/>
                  </a:cubicBezTo>
                  <a:cubicBezTo>
                    <a:pt x="40" y="54"/>
                    <a:pt x="37" y="47"/>
                    <a:pt x="39" y="43"/>
                  </a:cubicBezTo>
                  <a:cubicBezTo>
                    <a:pt x="40" y="39"/>
                    <a:pt x="43" y="38"/>
                    <a:pt x="45" y="37"/>
                  </a:cubicBezTo>
                  <a:cubicBezTo>
                    <a:pt x="47" y="35"/>
                    <a:pt x="49" y="34"/>
                    <a:pt x="52" y="33"/>
                  </a:cubicBezTo>
                  <a:cubicBezTo>
                    <a:pt x="54" y="32"/>
                    <a:pt x="56" y="33"/>
                    <a:pt x="57" y="30"/>
                  </a:cubicBezTo>
                  <a:cubicBezTo>
                    <a:pt x="59" y="27"/>
                    <a:pt x="58" y="21"/>
                    <a:pt x="59" y="17"/>
                  </a:cubicBezTo>
                  <a:cubicBezTo>
                    <a:pt x="60" y="14"/>
                    <a:pt x="60" y="11"/>
                    <a:pt x="62" y="9"/>
                  </a:cubicBezTo>
                  <a:cubicBezTo>
                    <a:pt x="64" y="7"/>
                    <a:pt x="68" y="7"/>
                    <a:pt x="71" y="6"/>
                  </a:cubicBezTo>
                  <a:cubicBezTo>
                    <a:pt x="75" y="4"/>
                    <a:pt x="80" y="3"/>
                    <a:pt x="83" y="2"/>
                  </a:cubicBezTo>
                  <a:cubicBezTo>
                    <a:pt x="86" y="1"/>
                    <a:pt x="87" y="0"/>
                    <a:pt x="90" y="0"/>
                  </a:cubicBezTo>
                  <a:cubicBezTo>
                    <a:pt x="92" y="1"/>
                    <a:pt x="94" y="4"/>
                    <a:pt x="97" y="5"/>
                  </a:cubicBezTo>
                  <a:cubicBezTo>
                    <a:pt x="100" y="6"/>
                    <a:pt x="103" y="6"/>
                    <a:pt x="106" y="7"/>
                  </a:cubicBezTo>
                  <a:cubicBezTo>
                    <a:pt x="109" y="8"/>
                    <a:pt x="111" y="9"/>
                    <a:pt x="114" y="10"/>
                  </a:cubicBezTo>
                  <a:cubicBezTo>
                    <a:pt x="117" y="10"/>
                    <a:pt x="121" y="8"/>
                    <a:pt x="124" y="10"/>
                  </a:cubicBezTo>
                  <a:cubicBezTo>
                    <a:pt x="127" y="13"/>
                    <a:pt x="128" y="20"/>
                    <a:pt x="131" y="22"/>
                  </a:cubicBezTo>
                  <a:cubicBezTo>
                    <a:pt x="134" y="25"/>
                    <a:pt x="138" y="22"/>
                    <a:pt x="140" y="24"/>
                  </a:cubicBezTo>
                  <a:cubicBezTo>
                    <a:pt x="143" y="26"/>
                    <a:pt x="142" y="31"/>
                    <a:pt x="145" y="33"/>
                  </a:cubicBezTo>
                  <a:cubicBezTo>
                    <a:pt x="148" y="35"/>
                    <a:pt x="154" y="32"/>
                    <a:pt x="156" y="34"/>
                  </a:cubicBezTo>
                  <a:cubicBezTo>
                    <a:pt x="158" y="36"/>
                    <a:pt x="153" y="37"/>
                    <a:pt x="152" y="39"/>
                  </a:cubicBezTo>
                  <a:cubicBezTo>
                    <a:pt x="151" y="42"/>
                    <a:pt x="151" y="44"/>
                    <a:pt x="152" y="47"/>
                  </a:cubicBezTo>
                  <a:cubicBezTo>
                    <a:pt x="154" y="49"/>
                    <a:pt x="157" y="47"/>
                    <a:pt x="158" y="52"/>
                  </a:cubicBezTo>
                  <a:cubicBezTo>
                    <a:pt x="159" y="56"/>
                    <a:pt x="158" y="67"/>
                    <a:pt x="158" y="70"/>
                  </a:cubicBezTo>
                  <a:cubicBezTo>
                    <a:pt x="159" y="74"/>
                    <a:pt x="159" y="73"/>
                    <a:pt x="162" y="74"/>
                  </a:cubicBezTo>
                  <a:cubicBezTo>
                    <a:pt x="165" y="75"/>
                    <a:pt x="171" y="76"/>
                    <a:pt x="175" y="75"/>
                  </a:cubicBezTo>
                  <a:cubicBezTo>
                    <a:pt x="178" y="74"/>
                    <a:pt x="180" y="70"/>
                    <a:pt x="182" y="69"/>
                  </a:cubicBezTo>
                  <a:cubicBezTo>
                    <a:pt x="184" y="68"/>
                    <a:pt x="186" y="67"/>
                    <a:pt x="188" y="69"/>
                  </a:cubicBezTo>
                  <a:cubicBezTo>
                    <a:pt x="190" y="70"/>
                    <a:pt x="190" y="74"/>
                    <a:pt x="191" y="76"/>
                  </a:cubicBezTo>
                  <a:cubicBezTo>
                    <a:pt x="193" y="77"/>
                    <a:pt x="194" y="78"/>
                    <a:pt x="196" y="76"/>
                  </a:cubicBezTo>
                  <a:cubicBezTo>
                    <a:pt x="197" y="74"/>
                    <a:pt x="196" y="67"/>
                    <a:pt x="197" y="64"/>
                  </a:cubicBezTo>
                  <a:cubicBezTo>
                    <a:pt x="199" y="61"/>
                    <a:pt x="201" y="59"/>
                    <a:pt x="204" y="58"/>
                  </a:cubicBezTo>
                  <a:cubicBezTo>
                    <a:pt x="206" y="56"/>
                    <a:pt x="209" y="55"/>
                    <a:pt x="211" y="58"/>
                  </a:cubicBezTo>
                  <a:cubicBezTo>
                    <a:pt x="214" y="60"/>
                    <a:pt x="211" y="67"/>
                    <a:pt x="215" y="69"/>
                  </a:cubicBezTo>
                  <a:cubicBezTo>
                    <a:pt x="219" y="72"/>
                    <a:pt x="227" y="68"/>
                    <a:pt x="230" y="70"/>
                  </a:cubicBezTo>
                  <a:cubicBezTo>
                    <a:pt x="234" y="71"/>
                    <a:pt x="231" y="76"/>
                    <a:pt x="232" y="78"/>
                  </a:cubicBezTo>
                  <a:cubicBezTo>
                    <a:pt x="233" y="81"/>
                    <a:pt x="236" y="82"/>
                    <a:pt x="237" y="84"/>
                  </a:cubicBezTo>
                  <a:cubicBezTo>
                    <a:pt x="238" y="86"/>
                    <a:pt x="239" y="88"/>
                    <a:pt x="238" y="90"/>
                  </a:cubicBezTo>
                  <a:cubicBezTo>
                    <a:pt x="237" y="92"/>
                    <a:pt x="233" y="95"/>
                    <a:pt x="233" y="97"/>
                  </a:cubicBezTo>
                  <a:cubicBezTo>
                    <a:pt x="233" y="100"/>
                    <a:pt x="237" y="101"/>
                    <a:pt x="239" y="103"/>
                  </a:cubicBezTo>
                  <a:cubicBezTo>
                    <a:pt x="241" y="105"/>
                    <a:pt x="243" y="106"/>
                    <a:pt x="245" y="109"/>
                  </a:cubicBezTo>
                  <a:cubicBezTo>
                    <a:pt x="246" y="112"/>
                    <a:pt x="245" y="118"/>
                    <a:pt x="246" y="122"/>
                  </a:cubicBezTo>
                  <a:cubicBezTo>
                    <a:pt x="246" y="125"/>
                    <a:pt x="249" y="127"/>
                    <a:pt x="249" y="131"/>
                  </a:cubicBezTo>
                  <a:cubicBezTo>
                    <a:pt x="250" y="134"/>
                    <a:pt x="249" y="141"/>
                    <a:pt x="250" y="144"/>
                  </a:cubicBezTo>
                  <a:cubicBezTo>
                    <a:pt x="251" y="147"/>
                    <a:pt x="253" y="147"/>
                    <a:pt x="256" y="147"/>
                  </a:cubicBezTo>
                  <a:cubicBezTo>
                    <a:pt x="258" y="147"/>
                    <a:pt x="263" y="142"/>
                    <a:pt x="265" y="145"/>
                  </a:cubicBezTo>
                  <a:cubicBezTo>
                    <a:pt x="268" y="149"/>
                    <a:pt x="265" y="158"/>
                    <a:pt x="266" y="162"/>
                  </a:cubicBezTo>
                  <a:cubicBezTo>
                    <a:pt x="266" y="166"/>
                    <a:pt x="270" y="166"/>
                    <a:pt x="269" y="168"/>
                  </a:cubicBezTo>
                  <a:cubicBezTo>
                    <a:pt x="269" y="171"/>
                    <a:pt x="265" y="171"/>
                    <a:pt x="263" y="172"/>
                  </a:cubicBezTo>
                  <a:cubicBezTo>
                    <a:pt x="262" y="173"/>
                    <a:pt x="260" y="173"/>
                    <a:pt x="258" y="174"/>
                  </a:cubicBezTo>
                  <a:cubicBezTo>
                    <a:pt x="257" y="175"/>
                    <a:pt x="256" y="178"/>
                    <a:pt x="254" y="179"/>
                  </a:cubicBezTo>
                  <a:cubicBezTo>
                    <a:pt x="252" y="179"/>
                    <a:pt x="250" y="179"/>
                    <a:pt x="247" y="179"/>
                  </a:cubicBezTo>
                  <a:cubicBezTo>
                    <a:pt x="244" y="178"/>
                    <a:pt x="241" y="175"/>
                    <a:pt x="237" y="173"/>
                  </a:cubicBezTo>
                  <a:cubicBezTo>
                    <a:pt x="234" y="172"/>
                    <a:pt x="234" y="169"/>
                    <a:pt x="228" y="168"/>
                  </a:cubicBezTo>
                  <a:cubicBezTo>
                    <a:pt x="222" y="167"/>
                    <a:pt x="208" y="166"/>
                    <a:pt x="202" y="168"/>
                  </a:cubicBezTo>
                  <a:cubicBezTo>
                    <a:pt x="196" y="169"/>
                    <a:pt x="194" y="174"/>
                    <a:pt x="193" y="176"/>
                  </a:cubicBezTo>
                  <a:cubicBezTo>
                    <a:pt x="191" y="179"/>
                    <a:pt x="191" y="180"/>
                    <a:pt x="193" y="182"/>
                  </a:cubicBezTo>
                  <a:cubicBezTo>
                    <a:pt x="194" y="183"/>
                    <a:pt x="198" y="183"/>
                    <a:pt x="199" y="185"/>
                  </a:cubicBezTo>
                  <a:cubicBezTo>
                    <a:pt x="199" y="187"/>
                    <a:pt x="196" y="188"/>
                    <a:pt x="196" y="190"/>
                  </a:cubicBezTo>
                  <a:cubicBezTo>
                    <a:pt x="195" y="191"/>
                    <a:pt x="197" y="193"/>
                    <a:pt x="196" y="195"/>
                  </a:cubicBezTo>
                  <a:cubicBezTo>
                    <a:pt x="195" y="196"/>
                    <a:pt x="191" y="195"/>
                    <a:pt x="191" y="197"/>
                  </a:cubicBezTo>
                  <a:cubicBezTo>
                    <a:pt x="191" y="200"/>
                    <a:pt x="195" y="201"/>
                    <a:pt x="196" y="204"/>
                  </a:cubicBezTo>
                  <a:cubicBezTo>
                    <a:pt x="197" y="208"/>
                    <a:pt x="199" y="213"/>
                    <a:pt x="196" y="217"/>
                  </a:cubicBezTo>
                  <a:cubicBezTo>
                    <a:pt x="193" y="221"/>
                    <a:pt x="185" y="219"/>
                    <a:pt x="182" y="221"/>
                  </a:cubicBezTo>
                  <a:cubicBezTo>
                    <a:pt x="180" y="223"/>
                    <a:pt x="181" y="224"/>
                    <a:pt x="182" y="226"/>
                  </a:cubicBezTo>
                  <a:cubicBezTo>
                    <a:pt x="184" y="229"/>
                    <a:pt x="189" y="230"/>
                    <a:pt x="191" y="233"/>
                  </a:cubicBezTo>
                  <a:cubicBezTo>
                    <a:pt x="192" y="235"/>
                    <a:pt x="190" y="238"/>
                    <a:pt x="191" y="241"/>
                  </a:cubicBezTo>
                  <a:cubicBezTo>
                    <a:pt x="192" y="243"/>
                    <a:pt x="194" y="243"/>
                    <a:pt x="196" y="245"/>
                  </a:cubicBezTo>
                  <a:cubicBezTo>
                    <a:pt x="197" y="247"/>
                    <a:pt x="196" y="250"/>
                    <a:pt x="197" y="252"/>
                  </a:cubicBezTo>
                  <a:cubicBezTo>
                    <a:pt x="199" y="255"/>
                    <a:pt x="202" y="254"/>
                    <a:pt x="203" y="257"/>
                  </a:cubicBezTo>
                  <a:cubicBezTo>
                    <a:pt x="204" y="259"/>
                    <a:pt x="202" y="263"/>
                    <a:pt x="202" y="266"/>
                  </a:cubicBezTo>
                  <a:cubicBezTo>
                    <a:pt x="203" y="268"/>
                    <a:pt x="205" y="268"/>
                    <a:pt x="207" y="269"/>
                  </a:cubicBezTo>
                  <a:cubicBezTo>
                    <a:pt x="208" y="270"/>
                    <a:pt x="211" y="273"/>
                    <a:pt x="213" y="272"/>
                  </a:cubicBezTo>
                  <a:cubicBezTo>
                    <a:pt x="214" y="271"/>
                    <a:pt x="210" y="267"/>
                    <a:pt x="213" y="265"/>
                  </a:cubicBezTo>
                  <a:cubicBezTo>
                    <a:pt x="216" y="264"/>
                    <a:pt x="222" y="264"/>
                    <a:pt x="225" y="266"/>
                  </a:cubicBezTo>
                  <a:cubicBezTo>
                    <a:pt x="227" y="268"/>
                    <a:pt x="226" y="272"/>
                    <a:pt x="224" y="274"/>
                  </a:cubicBezTo>
                  <a:cubicBezTo>
                    <a:pt x="223" y="276"/>
                    <a:pt x="219" y="274"/>
                    <a:pt x="218" y="276"/>
                  </a:cubicBezTo>
                  <a:cubicBezTo>
                    <a:pt x="216" y="277"/>
                    <a:pt x="216" y="280"/>
                    <a:pt x="218" y="282"/>
                  </a:cubicBezTo>
                  <a:cubicBezTo>
                    <a:pt x="219" y="284"/>
                    <a:pt x="223" y="284"/>
                    <a:pt x="225" y="286"/>
                  </a:cubicBezTo>
                  <a:cubicBezTo>
                    <a:pt x="226" y="288"/>
                    <a:pt x="225" y="290"/>
                    <a:pt x="224" y="292"/>
                  </a:cubicBezTo>
                  <a:cubicBezTo>
                    <a:pt x="223" y="293"/>
                    <a:pt x="221" y="292"/>
                    <a:pt x="220" y="294"/>
                  </a:cubicBezTo>
                  <a:cubicBezTo>
                    <a:pt x="219" y="296"/>
                    <a:pt x="221" y="300"/>
                    <a:pt x="220" y="302"/>
                  </a:cubicBezTo>
                  <a:cubicBezTo>
                    <a:pt x="219" y="305"/>
                    <a:pt x="217" y="306"/>
                    <a:pt x="214" y="306"/>
                  </a:cubicBezTo>
                  <a:cubicBezTo>
                    <a:pt x="211" y="307"/>
                    <a:pt x="207" y="306"/>
                    <a:pt x="204" y="307"/>
                  </a:cubicBezTo>
                  <a:cubicBezTo>
                    <a:pt x="201" y="308"/>
                    <a:pt x="200" y="309"/>
                    <a:pt x="197" y="311"/>
                  </a:cubicBezTo>
                  <a:cubicBezTo>
                    <a:pt x="194" y="313"/>
                    <a:pt x="191" y="317"/>
                    <a:pt x="187" y="319"/>
                  </a:cubicBezTo>
                  <a:cubicBezTo>
                    <a:pt x="183" y="320"/>
                    <a:pt x="179" y="321"/>
                    <a:pt x="174" y="321"/>
                  </a:cubicBezTo>
                  <a:cubicBezTo>
                    <a:pt x="170" y="322"/>
                    <a:pt x="165" y="321"/>
                    <a:pt x="161" y="320"/>
                  </a:cubicBezTo>
                  <a:cubicBezTo>
                    <a:pt x="157" y="319"/>
                    <a:pt x="155" y="316"/>
                    <a:pt x="151" y="315"/>
                  </a:cubicBezTo>
                  <a:cubicBezTo>
                    <a:pt x="147" y="314"/>
                    <a:pt x="142" y="314"/>
                    <a:pt x="139" y="314"/>
                  </a:cubicBezTo>
                  <a:cubicBezTo>
                    <a:pt x="136" y="313"/>
                    <a:pt x="135" y="312"/>
                    <a:pt x="134" y="311"/>
                  </a:cubicBezTo>
                  <a:cubicBezTo>
                    <a:pt x="132" y="310"/>
                    <a:pt x="132" y="308"/>
                    <a:pt x="134" y="306"/>
                  </a:cubicBezTo>
                  <a:cubicBezTo>
                    <a:pt x="135" y="304"/>
                    <a:pt x="139" y="301"/>
                    <a:pt x="142" y="299"/>
                  </a:cubicBezTo>
                  <a:cubicBezTo>
                    <a:pt x="145" y="297"/>
                    <a:pt x="151" y="295"/>
                    <a:pt x="151" y="292"/>
                  </a:cubicBezTo>
                  <a:cubicBezTo>
                    <a:pt x="151" y="288"/>
                    <a:pt x="146" y="286"/>
                    <a:pt x="143" y="285"/>
                  </a:cubicBezTo>
                  <a:cubicBezTo>
                    <a:pt x="140" y="283"/>
                    <a:pt x="137" y="282"/>
                    <a:pt x="134" y="284"/>
                  </a:cubicBezTo>
                  <a:cubicBezTo>
                    <a:pt x="131" y="285"/>
                    <a:pt x="133" y="292"/>
                    <a:pt x="128" y="294"/>
                  </a:cubicBezTo>
                  <a:cubicBezTo>
                    <a:pt x="124" y="295"/>
                    <a:pt x="116" y="291"/>
                    <a:pt x="113" y="293"/>
                  </a:cubicBezTo>
                  <a:cubicBezTo>
                    <a:pt x="109" y="295"/>
                    <a:pt x="115" y="301"/>
                    <a:pt x="111" y="303"/>
                  </a:cubicBezTo>
                  <a:cubicBezTo>
                    <a:pt x="108" y="305"/>
                    <a:pt x="100" y="301"/>
                    <a:pt x="97" y="302"/>
                  </a:cubicBezTo>
                  <a:cubicBezTo>
                    <a:pt x="93" y="303"/>
                    <a:pt x="92" y="305"/>
                    <a:pt x="92" y="307"/>
                  </a:cubicBezTo>
                  <a:cubicBezTo>
                    <a:pt x="91" y="309"/>
                    <a:pt x="93" y="311"/>
                    <a:pt x="95" y="312"/>
                  </a:cubicBezTo>
                  <a:cubicBezTo>
                    <a:pt x="96" y="313"/>
                    <a:pt x="100" y="312"/>
                    <a:pt x="100" y="314"/>
                  </a:cubicBezTo>
                  <a:cubicBezTo>
                    <a:pt x="101" y="316"/>
                    <a:pt x="100" y="320"/>
                    <a:pt x="98" y="322"/>
                  </a:cubicBezTo>
                  <a:cubicBezTo>
                    <a:pt x="95" y="324"/>
                    <a:pt x="91" y="324"/>
                    <a:pt x="88" y="325"/>
                  </a:cubicBezTo>
                  <a:cubicBezTo>
                    <a:pt x="86" y="326"/>
                    <a:pt x="85" y="325"/>
                    <a:pt x="84" y="328"/>
                  </a:cubicBezTo>
                  <a:cubicBezTo>
                    <a:pt x="84" y="331"/>
                    <a:pt x="86" y="336"/>
                    <a:pt x="85" y="340"/>
                  </a:cubicBezTo>
                  <a:cubicBezTo>
                    <a:pt x="84" y="343"/>
                    <a:pt x="82" y="345"/>
                    <a:pt x="79" y="346"/>
                  </a:cubicBezTo>
                  <a:cubicBezTo>
                    <a:pt x="76" y="347"/>
                    <a:pt x="72" y="346"/>
                    <a:pt x="68" y="346"/>
                  </a:cubicBezTo>
                  <a:cubicBezTo>
                    <a:pt x="65" y="346"/>
                    <a:pt x="61" y="343"/>
                    <a:pt x="59" y="346"/>
                  </a:cubicBezTo>
                  <a:cubicBezTo>
                    <a:pt x="56" y="348"/>
                    <a:pt x="57" y="353"/>
                    <a:pt x="56" y="356"/>
                  </a:cubicBezTo>
                  <a:cubicBezTo>
                    <a:pt x="55" y="358"/>
                    <a:pt x="54" y="359"/>
                    <a:pt x="52" y="361"/>
                  </a:cubicBezTo>
                  <a:cubicBezTo>
                    <a:pt x="49" y="362"/>
                    <a:pt x="49" y="365"/>
                    <a:pt x="44" y="363"/>
                  </a:cubicBezTo>
                  <a:cubicBezTo>
                    <a:pt x="40" y="361"/>
                    <a:pt x="32" y="352"/>
                    <a:pt x="28" y="350"/>
                  </a:cubicBezTo>
                  <a:lnTo>
                    <a:pt x="27" y="350"/>
                  </a:lnTo>
                  <a:cubicBezTo>
                    <a:pt x="29" y="345"/>
                    <a:pt x="30" y="341"/>
                    <a:pt x="31" y="338"/>
                  </a:cubicBezTo>
                  <a:cubicBezTo>
                    <a:pt x="33" y="331"/>
                    <a:pt x="33" y="331"/>
                    <a:pt x="31" y="327"/>
                  </a:cubicBezTo>
                  <a:cubicBezTo>
                    <a:pt x="30" y="326"/>
                    <a:pt x="29" y="324"/>
                    <a:pt x="27" y="323"/>
                  </a:cubicBezTo>
                  <a:lnTo>
                    <a:pt x="22" y="319"/>
                  </a:lnTo>
                  <a:lnTo>
                    <a:pt x="23" y="313"/>
                  </a:lnTo>
                  <a:cubicBezTo>
                    <a:pt x="24" y="312"/>
                    <a:pt x="25" y="311"/>
                    <a:pt x="24" y="310"/>
                  </a:cubicBezTo>
                  <a:cubicBezTo>
                    <a:pt x="24" y="308"/>
                    <a:pt x="23" y="306"/>
                    <a:pt x="21" y="304"/>
                  </a:cubicBezTo>
                  <a:lnTo>
                    <a:pt x="19" y="301"/>
                  </a:lnTo>
                  <a:lnTo>
                    <a:pt x="18" y="298"/>
                  </a:lnTo>
                  <a:cubicBezTo>
                    <a:pt x="18" y="295"/>
                    <a:pt x="18" y="290"/>
                    <a:pt x="15" y="288"/>
                  </a:cubicBezTo>
                  <a:cubicBezTo>
                    <a:pt x="14" y="286"/>
                    <a:pt x="11" y="285"/>
                    <a:pt x="9" y="285"/>
                  </a:cubicBezTo>
                  <a:lnTo>
                    <a:pt x="0" y="282"/>
                  </a:lnTo>
                  <a:lnTo>
                    <a:pt x="4" y="279"/>
                  </a:lnTo>
                  <a:cubicBezTo>
                    <a:pt x="7" y="278"/>
                    <a:pt x="9" y="278"/>
                    <a:pt x="9" y="276"/>
                  </a:cubicBezTo>
                  <a:cubicBezTo>
                    <a:pt x="9" y="274"/>
                    <a:pt x="7" y="273"/>
                    <a:pt x="5" y="271"/>
                  </a:cubicBezTo>
                  <a:lnTo>
                    <a:pt x="0" y="265"/>
                  </a:lnTo>
                  <a:lnTo>
                    <a:pt x="5" y="261"/>
                  </a:lnTo>
                  <a:cubicBezTo>
                    <a:pt x="8" y="260"/>
                    <a:pt x="10" y="259"/>
                    <a:pt x="10" y="257"/>
                  </a:cubicBezTo>
                  <a:cubicBezTo>
                    <a:pt x="11" y="255"/>
                    <a:pt x="9" y="253"/>
                    <a:pt x="7" y="252"/>
                  </a:cubicBezTo>
                  <a:lnTo>
                    <a:pt x="3" y="246"/>
                  </a:lnTo>
                  <a:lnTo>
                    <a:pt x="7" y="227"/>
                  </a:lnTo>
                  <a:lnTo>
                    <a:pt x="14" y="226"/>
                  </a:lnTo>
                  <a:cubicBezTo>
                    <a:pt x="16" y="226"/>
                    <a:pt x="18" y="226"/>
                    <a:pt x="20" y="225"/>
                  </a:cubicBezTo>
                  <a:cubicBezTo>
                    <a:pt x="21" y="223"/>
                    <a:pt x="20" y="221"/>
                    <a:pt x="19" y="219"/>
                  </a:cubicBezTo>
                  <a:lnTo>
                    <a:pt x="18" y="212"/>
                  </a:lnTo>
                  <a:lnTo>
                    <a:pt x="25" y="209"/>
                  </a:lnTo>
                  <a:cubicBezTo>
                    <a:pt x="28" y="208"/>
                    <a:pt x="31" y="208"/>
                    <a:pt x="32" y="206"/>
                  </a:cubicBezTo>
                  <a:cubicBezTo>
                    <a:pt x="34" y="202"/>
                    <a:pt x="31" y="198"/>
                    <a:pt x="29" y="194"/>
                  </a:cubicBezTo>
                  <a:cubicBezTo>
                    <a:pt x="28" y="193"/>
                    <a:pt x="26" y="192"/>
                    <a:pt x="25" y="190"/>
                  </a:cubicBezTo>
                  <a:lnTo>
                    <a:pt x="18" y="184"/>
                  </a:lnTo>
                  <a:lnTo>
                    <a:pt x="21" y="174"/>
                  </a:lnTo>
                  <a:lnTo>
                    <a:pt x="23" y="172"/>
                  </a:lnTo>
                  <a:cubicBezTo>
                    <a:pt x="25" y="170"/>
                    <a:pt x="28" y="168"/>
                    <a:pt x="28" y="165"/>
                  </a:cubicBezTo>
                  <a:cubicBezTo>
                    <a:pt x="28" y="163"/>
                    <a:pt x="25" y="162"/>
                    <a:pt x="23" y="160"/>
                  </a:cubicBezTo>
                  <a:lnTo>
                    <a:pt x="20" y="157"/>
                  </a:lnTo>
                  <a:lnTo>
                    <a:pt x="18" y="144"/>
                  </a:lnTo>
                  <a:lnTo>
                    <a:pt x="20" y="137"/>
                  </a:lnTo>
                  <a:cubicBezTo>
                    <a:pt x="22" y="134"/>
                    <a:pt x="24" y="132"/>
                    <a:pt x="24" y="129"/>
                  </a:cubicBezTo>
                  <a:cubicBezTo>
                    <a:pt x="24" y="127"/>
                    <a:pt x="22" y="126"/>
                    <a:pt x="20" y="125"/>
                  </a:cubicBezTo>
                  <a:lnTo>
                    <a:pt x="17" y="123"/>
                  </a:lnTo>
                  <a:lnTo>
                    <a:pt x="17" y="106"/>
                  </a:lnTo>
                  <a:lnTo>
                    <a:pt x="18" y="104"/>
                  </a:lnTo>
                  <a:cubicBezTo>
                    <a:pt x="20" y="101"/>
                    <a:pt x="20" y="99"/>
                    <a:pt x="22" y="93"/>
                  </a:cubicBezTo>
                  <a:cubicBezTo>
                    <a:pt x="20" y="91"/>
                    <a:pt x="18" y="90"/>
                    <a:pt x="14" y="88"/>
                  </a:cubicBezTo>
                  <a:lnTo>
                    <a:pt x="11" y="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6"/>
            <p:cNvSpPr>
              <a:spLocks/>
            </p:cNvSpPr>
            <p:nvPr/>
          </p:nvSpPr>
          <p:spPr bwMode="auto">
            <a:xfrm rot="21439583">
              <a:off x="6802239" y="2506433"/>
              <a:ext cx="1011237" cy="1287462"/>
            </a:xfrm>
            <a:custGeom>
              <a:avLst/>
              <a:gdLst>
                <a:gd name="T0" fmla="*/ 2147483647 w 181"/>
                <a:gd name="T1" fmla="*/ 2147483647 h 271"/>
                <a:gd name="T2" fmla="*/ 2147483647 w 181"/>
                <a:gd name="T3" fmla="*/ 2147483647 h 271"/>
                <a:gd name="T4" fmla="*/ 2147483647 w 181"/>
                <a:gd name="T5" fmla="*/ 2147483647 h 271"/>
                <a:gd name="T6" fmla="*/ 2147483647 w 181"/>
                <a:gd name="T7" fmla="*/ 2147483647 h 271"/>
                <a:gd name="T8" fmla="*/ 2147483647 w 181"/>
                <a:gd name="T9" fmla="*/ 2147483647 h 271"/>
                <a:gd name="T10" fmla="*/ 2147483647 w 181"/>
                <a:gd name="T11" fmla="*/ 2147483647 h 271"/>
                <a:gd name="T12" fmla="*/ 2147483647 w 181"/>
                <a:gd name="T13" fmla="*/ 2147483647 h 271"/>
                <a:gd name="T14" fmla="*/ 2147483647 w 181"/>
                <a:gd name="T15" fmla="*/ 2147483647 h 271"/>
                <a:gd name="T16" fmla="*/ 2147483647 w 181"/>
                <a:gd name="T17" fmla="*/ 2147483647 h 271"/>
                <a:gd name="T18" fmla="*/ 2147483647 w 181"/>
                <a:gd name="T19" fmla="*/ 2147483647 h 271"/>
                <a:gd name="T20" fmla="*/ 2147483647 w 181"/>
                <a:gd name="T21" fmla="*/ 2147483647 h 271"/>
                <a:gd name="T22" fmla="*/ 2147483647 w 181"/>
                <a:gd name="T23" fmla="*/ 2147483647 h 271"/>
                <a:gd name="T24" fmla="*/ 2147483647 w 181"/>
                <a:gd name="T25" fmla="*/ 2147483647 h 271"/>
                <a:gd name="T26" fmla="*/ 2147483647 w 181"/>
                <a:gd name="T27" fmla="*/ 2147483647 h 271"/>
                <a:gd name="T28" fmla="*/ 2147483647 w 181"/>
                <a:gd name="T29" fmla="*/ 2147483647 h 271"/>
                <a:gd name="T30" fmla="*/ 2147483647 w 181"/>
                <a:gd name="T31" fmla="*/ 2147483647 h 271"/>
                <a:gd name="T32" fmla="*/ 2147483647 w 181"/>
                <a:gd name="T33" fmla="*/ 2147483647 h 271"/>
                <a:gd name="T34" fmla="*/ 2147483647 w 181"/>
                <a:gd name="T35" fmla="*/ 2147483647 h 271"/>
                <a:gd name="T36" fmla="*/ 2147483647 w 181"/>
                <a:gd name="T37" fmla="*/ 2147483647 h 271"/>
                <a:gd name="T38" fmla="*/ 2147483647 w 181"/>
                <a:gd name="T39" fmla="*/ 2147483647 h 271"/>
                <a:gd name="T40" fmla="*/ 2147483647 w 181"/>
                <a:gd name="T41" fmla="*/ 2147483647 h 271"/>
                <a:gd name="T42" fmla="*/ 2147483647 w 181"/>
                <a:gd name="T43" fmla="*/ 2147483647 h 271"/>
                <a:gd name="T44" fmla="*/ 2147483647 w 181"/>
                <a:gd name="T45" fmla="*/ 2147483647 h 271"/>
                <a:gd name="T46" fmla="*/ 2147483647 w 181"/>
                <a:gd name="T47" fmla="*/ 2147483647 h 271"/>
                <a:gd name="T48" fmla="*/ 2147483647 w 181"/>
                <a:gd name="T49" fmla="*/ 2147483647 h 271"/>
                <a:gd name="T50" fmla="*/ 2147483647 w 181"/>
                <a:gd name="T51" fmla="*/ 2147483647 h 271"/>
                <a:gd name="T52" fmla="*/ 2147483647 w 181"/>
                <a:gd name="T53" fmla="*/ 2147483647 h 271"/>
                <a:gd name="T54" fmla="*/ 2147483647 w 181"/>
                <a:gd name="T55" fmla="*/ 2147483647 h 271"/>
                <a:gd name="T56" fmla="*/ 2147483647 w 181"/>
                <a:gd name="T57" fmla="*/ 2147483647 h 271"/>
                <a:gd name="T58" fmla="*/ 2147483647 w 181"/>
                <a:gd name="T59" fmla="*/ 2147483647 h 271"/>
                <a:gd name="T60" fmla="*/ 2147483647 w 181"/>
                <a:gd name="T61" fmla="*/ 2147483647 h 271"/>
                <a:gd name="T62" fmla="*/ 2147483647 w 181"/>
                <a:gd name="T63" fmla="*/ 2147483647 h 271"/>
                <a:gd name="T64" fmla="*/ 2147483647 w 181"/>
                <a:gd name="T65" fmla="*/ 2147483647 h 271"/>
                <a:gd name="T66" fmla="*/ 2147483647 w 181"/>
                <a:gd name="T67" fmla="*/ 2147483647 h 271"/>
                <a:gd name="T68" fmla="*/ 2147483647 w 181"/>
                <a:gd name="T69" fmla="*/ 2147483647 h 271"/>
                <a:gd name="T70" fmla="*/ 2147483647 w 181"/>
                <a:gd name="T71" fmla="*/ 2147483647 h 271"/>
                <a:gd name="T72" fmla="*/ 2147483647 w 181"/>
                <a:gd name="T73" fmla="*/ 2147483647 h 271"/>
                <a:gd name="T74" fmla="*/ 2147483647 w 181"/>
                <a:gd name="T75" fmla="*/ 2147483647 h 271"/>
                <a:gd name="T76" fmla="*/ 2147483647 w 181"/>
                <a:gd name="T77" fmla="*/ 2147483647 h 271"/>
                <a:gd name="T78" fmla="*/ 2147483647 w 181"/>
                <a:gd name="T79" fmla="*/ 2147483647 h 271"/>
                <a:gd name="T80" fmla="*/ 2147483647 w 181"/>
                <a:gd name="T81" fmla="*/ 2147483647 h 271"/>
                <a:gd name="T82" fmla="*/ 2147483647 w 181"/>
                <a:gd name="T83" fmla="*/ 2147483647 h 271"/>
                <a:gd name="T84" fmla="*/ 2147483647 w 181"/>
                <a:gd name="T85" fmla="*/ 2147483647 h 271"/>
                <a:gd name="T86" fmla="*/ 2147483647 w 181"/>
                <a:gd name="T87" fmla="*/ 2147483647 h 271"/>
                <a:gd name="T88" fmla="*/ 2147483647 w 181"/>
                <a:gd name="T89" fmla="*/ 2147483647 h 271"/>
                <a:gd name="T90" fmla="*/ 2147483647 w 181"/>
                <a:gd name="T91" fmla="*/ 2147483647 h 271"/>
                <a:gd name="T92" fmla="*/ 2147483647 w 181"/>
                <a:gd name="T93" fmla="*/ 2147483647 h 271"/>
                <a:gd name="T94" fmla="*/ 2147483647 w 181"/>
                <a:gd name="T95" fmla="*/ 2147483647 h 271"/>
                <a:gd name="T96" fmla="*/ 2147483647 w 181"/>
                <a:gd name="T97" fmla="*/ 2147483647 h 271"/>
                <a:gd name="T98" fmla="*/ 2147483647 w 181"/>
                <a:gd name="T99" fmla="*/ 2147483647 h 271"/>
                <a:gd name="T100" fmla="*/ 2147483647 w 181"/>
                <a:gd name="T101" fmla="*/ 2147483647 h 271"/>
                <a:gd name="T102" fmla="*/ 2147483647 w 181"/>
                <a:gd name="T103" fmla="*/ 2147483647 h 271"/>
                <a:gd name="T104" fmla="*/ 2147483647 w 181"/>
                <a:gd name="T105" fmla="*/ 2147483647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271"/>
                <a:gd name="T161" fmla="*/ 181 w 181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271">
                  <a:moveTo>
                    <a:pt x="0" y="82"/>
                  </a:moveTo>
                  <a:cubicBezTo>
                    <a:pt x="3" y="82"/>
                    <a:pt x="6" y="82"/>
                    <a:pt x="8" y="81"/>
                  </a:cubicBezTo>
                  <a:cubicBezTo>
                    <a:pt x="13" y="79"/>
                    <a:pt x="10" y="73"/>
                    <a:pt x="12" y="71"/>
                  </a:cubicBezTo>
                  <a:cubicBezTo>
                    <a:pt x="14" y="68"/>
                    <a:pt x="17" y="72"/>
                    <a:pt x="18" y="70"/>
                  </a:cubicBezTo>
                  <a:cubicBezTo>
                    <a:pt x="20" y="68"/>
                    <a:pt x="17" y="62"/>
                    <a:pt x="18" y="60"/>
                  </a:cubicBezTo>
                  <a:cubicBezTo>
                    <a:pt x="20" y="57"/>
                    <a:pt x="24" y="61"/>
                    <a:pt x="25" y="59"/>
                  </a:cubicBezTo>
                  <a:cubicBezTo>
                    <a:pt x="27" y="57"/>
                    <a:pt x="23" y="53"/>
                    <a:pt x="25" y="51"/>
                  </a:cubicBezTo>
                  <a:cubicBezTo>
                    <a:pt x="28" y="49"/>
                    <a:pt x="32" y="50"/>
                    <a:pt x="36" y="51"/>
                  </a:cubicBezTo>
                  <a:cubicBezTo>
                    <a:pt x="41" y="52"/>
                    <a:pt x="47" y="58"/>
                    <a:pt x="51" y="57"/>
                  </a:cubicBezTo>
                  <a:cubicBezTo>
                    <a:pt x="56" y="56"/>
                    <a:pt x="48" y="49"/>
                    <a:pt x="52" y="47"/>
                  </a:cubicBezTo>
                  <a:cubicBezTo>
                    <a:pt x="56" y="46"/>
                    <a:pt x="63" y="50"/>
                    <a:pt x="68" y="49"/>
                  </a:cubicBezTo>
                  <a:cubicBezTo>
                    <a:pt x="73" y="48"/>
                    <a:pt x="74" y="43"/>
                    <a:pt x="77" y="41"/>
                  </a:cubicBezTo>
                  <a:cubicBezTo>
                    <a:pt x="81" y="40"/>
                    <a:pt x="85" y="44"/>
                    <a:pt x="87" y="41"/>
                  </a:cubicBezTo>
                  <a:cubicBezTo>
                    <a:pt x="89" y="38"/>
                    <a:pt x="86" y="32"/>
                    <a:pt x="88" y="29"/>
                  </a:cubicBezTo>
                  <a:cubicBezTo>
                    <a:pt x="89" y="27"/>
                    <a:pt x="92" y="25"/>
                    <a:pt x="94" y="25"/>
                  </a:cubicBezTo>
                  <a:cubicBezTo>
                    <a:pt x="96" y="24"/>
                    <a:pt x="98" y="25"/>
                    <a:pt x="98" y="27"/>
                  </a:cubicBezTo>
                  <a:cubicBezTo>
                    <a:pt x="99" y="30"/>
                    <a:pt x="96" y="37"/>
                    <a:pt x="98" y="39"/>
                  </a:cubicBezTo>
                  <a:cubicBezTo>
                    <a:pt x="100" y="42"/>
                    <a:pt x="103" y="39"/>
                    <a:pt x="105" y="40"/>
                  </a:cubicBezTo>
                  <a:cubicBezTo>
                    <a:pt x="107" y="40"/>
                    <a:pt x="109" y="40"/>
                    <a:pt x="110" y="42"/>
                  </a:cubicBezTo>
                  <a:cubicBezTo>
                    <a:pt x="110" y="45"/>
                    <a:pt x="109" y="48"/>
                    <a:pt x="108" y="51"/>
                  </a:cubicBezTo>
                  <a:cubicBezTo>
                    <a:pt x="107" y="54"/>
                    <a:pt x="104" y="56"/>
                    <a:pt x="104" y="59"/>
                  </a:cubicBezTo>
                  <a:cubicBezTo>
                    <a:pt x="103" y="61"/>
                    <a:pt x="104" y="63"/>
                    <a:pt x="106" y="64"/>
                  </a:cubicBezTo>
                  <a:cubicBezTo>
                    <a:pt x="109" y="65"/>
                    <a:pt x="116" y="65"/>
                    <a:pt x="118" y="63"/>
                  </a:cubicBezTo>
                  <a:cubicBezTo>
                    <a:pt x="121" y="61"/>
                    <a:pt x="118" y="56"/>
                    <a:pt x="121" y="54"/>
                  </a:cubicBezTo>
                  <a:cubicBezTo>
                    <a:pt x="123" y="52"/>
                    <a:pt x="127" y="52"/>
                    <a:pt x="130" y="52"/>
                  </a:cubicBezTo>
                  <a:cubicBezTo>
                    <a:pt x="132" y="51"/>
                    <a:pt x="135" y="52"/>
                    <a:pt x="137" y="51"/>
                  </a:cubicBezTo>
                  <a:cubicBezTo>
                    <a:pt x="140" y="49"/>
                    <a:pt x="141" y="45"/>
                    <a:pt x="143" y="44"/>
                  </a:cubicBezTo>
                  <a:cubicBezTo>
                    <a:pt x="145" y="42"/>
                    <a:pt x="147" y="45"/>
                    <a:pt x="149" y="43"/>
                  </a:cubicBezTo>
                  <a:cubicBezTo>
                    <a:pt x="150" y="41"/>
                    <a:pt x="150" y="37"/>
                    <a:pt x="150" y="34"/>
                  </a:cubicBezTo>
                  <a:cubicBezTo>
                    <a:pt x="149" y="32"/>
                    <a:pt x="146" y="30"/>
                    <a:pt x="147" y="28"/>
                  </a:cubicBezTo>
                  <a:cubicBezTo>
                    <a:pt x="147" y="25"/>
                    <a:pt x="150" y="24"/>
                    <a:pt x="151" y="22"/>
                  </a:cubicBezTo>
                  <a:cubicBezTo>
                    <a:pt x="152" y="20"/>
                    <a:pt x="152" y="17"/>
                    <a:pt x="152" y="15"/>
                  </a:cubicBezTo>
                  <a:cubicBezTo>
                    <a:pt x="152" y="13"/>
                    <a:pt x="148" y="13"/>
                    <a:pt x="150" y="11"/>
                  </a:cubicBezTo>
                  <a:cubicBezTo>
                    <a:pt x="152" y="10"/>
                    <a:pt x="157" y="11"/>
                    <a:pt x="159" y="9"/>
                  </a:cubicBezTo>
                  <a:cubicBezTo>
                    <a:pt x="161" y="7"/>
                    <a:pt x="157" y="2"/>
                    <a:pt x="160" y="0"/>
                  </a:cubicBezTo>
                  <a:lnTo>
                    <a:pt x="171" y="8"/>
                  </a:lnTo>
                  <a:lnTo>
                    <a:pt x="166" y="21"/>
                  </a:lnTo>
                  <a:lnTo>
                    <a:pt x="166" y="38"/>
                  </a:lnTo>
                  <a:lnTo>
                    <a:pt x="173" y="44"/>
                  </a:lnTo>
                  <a:lnTo>
                    <a:pt x="167" y="59"/>
                  </a:lnTo>
                  <a:lnTo>
                    <a:pt x="169" y="72"/>
                  </a:lnTo>
                  <a:lnTo>
                    <a:pt x="177" y="80"/>
                  </a:lnTo>
                  <a:lnTo>
                    <a:pt x="170" y="89"/>
                  </a:lnTo>
                  <a:lnTo>
                    <a:pt x="167" y="99"/>
                  </a:lnTo>
                  <a:lnTo>
                    <a:pt x="178" y="109"/>
                  </a:lnTo>
                  <a:lnTo>
                    <a:pt x="181" y="121"/>
                  </a:lnTo>
                  <a:lnTo>
                    <a:pt x="167" y="127"/>
                  </a:lnTo>
                  <a:lnTo>
                    <a:pt x="169" y="140"/>
                  </a:lnTo>
                  <a:lnTo>
                    <a:pt x="156" y="142"/>
                  </a:lnTo>
                  <a:lnTo>
                    <a:pt x="152" y="161"/>
                  </a:lnTo>
                  <a:lnTo>
                    <a:pt x="159" y="172"/>
                  </a:lnTo>
                  <a:lnTo>
                    <a:pt x="149" y="180"/>
                  </a:lnTo>
                  <a:lnTo>
                    <a:pt x="158" y="191"/>
                  </a:lnTo>
                  <a:lnTo>
                    <a:pt x="149" y="197"/>
                  </a:lnTo>
                  <a:lnTo>
                    <a:pt x="164" y="203"/>
                  </a:lnTo>
                  <a:lnTo>
                    <a:pt x="168" y="216"/>
                  </a:lnTo>
                  <a:lnTo>
                    <a:pt x="173" y="225"/>
                  </a:lnTo>
                  <a:lnTo>
                    <a:pt x="171" y="234"/>
                  </a:lnTo>
                  <a:lnTo>
                    <a:pt x="180" y="242"/>
                  </a:lnTo>
                  <a:lnTo>
                    <a:pt x="180" y="253"/>
                  </a:lnTo>
                  <a:lnTo>
                    <a:pt x="176" y="264"/>
                  </a:lnTo>
                  <a:cubicBezTo>
                    <a:pt x="173" y="263"/>
                    <a:pt x="173" y="265"/>
                    <a:pt x="171" y="265"/>
                  </a:cubicBezTo>
                  <a:cubicBezTo>
                    <a:pt x="168" y="266"/>
                    <a:pt x="166" y="270"/>
                    <a:pt x="163" y="270"/>
                  </a:cubicBezTo>
                  <a:cubicBezTo>
                    <a:pt x="160" y="271"/>
                    <a:pt x="158" y="269"/>
                    <a:pt x="156" y="268"/>
                  </a:cubicBezTo>
                  <a:cubicBezTo>
                    <a:pt x="153" y="268"/>
                    <a:pt x="148" y="268"/>
                    <a:pt x="146" y="267"/>
                  </a:cubicBezTo>
                  <a:cubicBezTo>
                    <a:pt x="143" y="265"/>
                    <a:pt x="142" y="264"/>
                    <a:pt x="141" y="261"/>
                  </a:cubicBezTo>
                  <a:cubicBezTo>
                    <a:pt x="140" y="257"/>
                    <a:pt x="142" y="250"/>
                    <a:pt x="141" y="247"/>
                  </a:cubicBezTo>
                  <a:cubicBezTo>
                    <a:pt x="140" y="243"/>
                    <a:pt x="137" y="244"/>
                    <a:pt x="135" y="244"/>
                  </a:cubicBezTo>
                  <a:cubicBezTo>
                    <a:pt x="133" y="244"/>
                    <a:pt x="131" y="246"/>
                    <a:pt x="129" y="247"/>
                  </a:cubicBezTo>
                  <a:cubicBezTo>
                    <a:pt x="128" y="249"/>
                    <a:pt x="128" y="253"/>
                    <a:pt x="127" y="255"/>
                  </a:cubicBezTo>
                  <a:cubicBezTo>
                    <a:pt x="125" y="257"/>
                    <a:pt x="124" y="259"/>
                    <a:pt x="122" y="259"/>
                  </a:cubicBezTo>
                  <a:cubicBezTo>
                    <a:pt x="120" y="258"/>
                    <a:pt x="119" y="255"/>
                    <a:pt x="117" y="254"/>
                  </a:cubicBezTo>
                  <a:cubicBezTo>
                    <a:pt x="115" y="252"/>
                    <a:pt x="113" y="251"/>
                    <a:pt x="111" y="250"/>
                  </a:cubicBezTo>
                  <a:cubicBezTo>
                    <a:pt x="109" y="250"/>
                    <a:pt x="106" y="249"/>
                    <a:pt x="104" y="251"/>
                  </a:cubicBezTo>
                  <a:cubicBezTo>
                    <a:pt x="102" y="252"/>
                    <a:pt x="103" y="258"/>
                    <a:pt x="100" y="258"/>
                  </a:cubicBezTo>
                  <a:cubicBezTo>
                    <a:pt x="97" y="258"/>
                    <a:pt x="95" y="255"/>
                    <a:pt x="92" y="252"/>
                  </a:cubicBezTo>
                  <a:cubicBezTo>
                    <a:pt x="89" y="249"/>
                    <a:pt x="83" y="242"/>
                    <a:pt x="80" y="240"/>
                  </a:cubicBezTo>
                  <a:cubicBezTo>
                    <a:pt x="77" y="238"/>
                    <a:pt x="76" y="236"/>
                    <a:pt x="74" y="239"/>
                  </a:cubicBezTo>
                  <a:cubicBezTo>
                    <a:pt x="73" y="242"/>
                    <a:pt x="77" y="248"/>
                    <a:pt x="74" y="253"/>
                  </a:cubicBezTo>
                  <a:cubicBezTo>
                    <a:pt x="72" y="258"/>
                    <a:pt x="70" y="263"/>
                    <a:pt x="62" y="265"/>
                  </a:cubicBezTo>
                  <a:cubicBezTo>
                    <a:pt x="55" y="267"/>
                    <a:pt x="39" y="267"/>
                    <a:pt x="32" y="266"/>
                  </a:cubicBezTo>
                  <a:cubicBezTo>
                    <a:pt x="30" y="266"/>
                    <a:pt x="29" y="265"/>
                    <a:pt x="29" y="265"/>
                  </a:cubicBezTo>
                  <a:cubicBezTo>
                    <a:pt x="31" y="255"/>
                    <a:pt x="37" y="246"/>
                    <a:pt x="38" y="241"/>
                  </a:cubicBezTo>
                  <a:cubicBezTo>
                    <a:pt x="40" y="231"/>
                    <a:pt x="47" y="244"/>
                    <a:pt x="49" y="240"/>
                  </a:cubicBezTo>
                  <a:cubicBezTo>
                    <a:pt x="51" y="237"/>
                    <a:pt x="49" y="229"/>
                    <a:pt x="48" y="225"/>
                  </a:cubicBezTo>
                  <a:cubicBezTo>
                    <a:pt x="47" y="220"/>
                    <a:pt x="43" y="217"/>
                    <a:pt x="41" y="213"/>
                  </a:cubicBezTo>
                  <a:cubicBezTo>
                    <a:pt x="38" y="210"/>
                    <a:pt x="32" y="207"/>
                    <a:pt x="32" y="203"/>
                  </a:cubicBezTo>
                  <a:cubicBezTo>
                    <a:pt x="32" y="198"/>
                    <a:pt x="39" y="197"/>
                    <a:pt x="41" y="194"/>
                  </a:cubicBezTo>
                  <a:cubicBezTo>
                    <a:pt x="42" y="191"/>
                    <a:pt x="41" y="187"/>
                    <a:pt x="41" y="185"/>
                  </a:cubicBezTo>
                  <a:cubicBezTo>
                    <a:pt x="42" y="184"/>
                    <a:pt x="36" y="179"/>
                    <a:pt x="32" y="176"/>
                  </a:cubicBezTo>
                  <a:cubicBezTo>
                    <a:pt x="27" y="173"/>
                    <a:pt x="23" y="169"/>
                    <a:pt x="23" y="167"/>
                  </a:cubicBezTo>
                  <a:cubicBezTo>
                    <a:pt x="23" y="165"/>
                    <a:pt x="24" y="160"/>
                    <a:pt x="24" y="155"/>
                  </a:cubicBezTo>
                  <a:cubicBezTo>
                    <a:pt x="24" y="151"/>
                    <a:pt x="22" y="146"/>
                    <a:pt x="24" y="142"/>
                  </a:cubicBezTo>
                  <a:cubicBezTo>
                    <a:pt x="26" y="139"/>
                    <a:pt x="30" y="141"/>
                    <a:pt x="34" y="141"/>
                  </a:cubicBezTo>
                  <a:cubicBezTo>
                    <a:pt x="38" y="140"/>
                    <a:pt x="46" y="142"/>
                    <a:pt x="49" y="139"/>
                  </a:cubicBezTo>
                  <a:cubicBezTo>
                    <a:pt x="52" y="136"/>
                    <a:pt x="48" y="133"/>
                    <a:pt x="47" y="129"/>
                  </a:cubicBezTo>
                  <a:cubicBezTo>
                    <a:pt x="47" y="126"/>
                    <a:pt x="40" y="121"/>
                    <a:pt x="45" y="118"/>
                  </a:cubicBezTo>
                  <a:cubicBezTo>
                    <a:pt x="50" y="115"/>
                    <a:pt x="65" y="116"/>
                    <a:pt x="70" y="116"/>
                  </a:cubicBezTo>
                  <a:cubicBezTo>
                    <a:pt x="74" y="115"/>
                    <a:pt x="75" y="101"/>
                    <a:pt x="75" y="96"/>
                  </a:cubicBezTo>
                  <a:cubicBezTo>
                    <a:pt x="75" y="91"/>
                    <a:pt x="72" y="83"/>
                    <a:pt x="68" y="82"/>
                  </a:cubicBezTo>
                  <a:cubicBezTo>
                    <a:pt x="64" y="81"/>
                    <a:pt x="51" y="74"/>
                    <a:pt x="46" y="75"/>
                  </a:cubicBezTo>
                  <a:cubicBezTo>
                    <a:pt x="40" y="75"/>
                    <a:pt x="41" y="80"/>
                    <a:pt x="38" y="84"/>
                  </a:cubicBezTo>
                  <a:cubicBezTo>
                    <a:pt x="35" y="87"/>
                    <a:pt x="33" y="92"/>
                    <a:pt x="29" y="94"/>
                  </a:cubicBezTo>
                  <a:cubicBezTo>
                    <a:pt x="26" y="97"/>
                    <a:pt x="21" y="101"/>
                    <a:pt x="18" y="100"/>
                  </a:cubicBezTo>
                  <a:cubicBezTo>
                    <a:pt x="14" y="99"/>
                    <a:pt x="16" y="93"/>
                    <a:pt x="13" y="90"/>
                  </a:cubicBezTo>
                  <a:cubicBezTo>
                    <a:pt x="11" y="88"/>
                    <a:pt x="6" y="96"/>
                    <a:pt x="4" y="89"/>
                  </a:cubicBezTo>
                  <a:cubicBezTo>
                    <a:pt x="3" y="87"/>
                    <a:pt x="1" y="85"/>
                    <a:pt x="0" y="8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Freeform 8"/>
            <p:cNvSpPr>
              <a:spLocks/>
            </p:cNvSpPr>
            <p:nvPr/>
          </p:nvSpPr>
          <p:spPr bwMode="auto">
            <a:xfrm rot="21439583">
              <a:off x="3789164" y="3393845"/>
              <a:ext cx="630237" cy="1077913"/>
            </a:xfrm>
            <a:custGeom>
              <a:avLst/>
              <a:gdLst>
                <a:gd name="T0" fmla="*/ 2147483647 w 113"/>
                <a:gd name="T1" fmla="*/ 2147483647 h 227"/>
                <a:gd name="T2" fmla="*/ 2147483647 w 113"/>
                <a:gd name="T3" fmla="*/ 2147483647 h 227"/>
                <a:gd name="T4" fmla="*/ 2147483647 w 113"/>
                <a:gd name="T5" fmla="*/ 2147483647 h 227"/>
                <a:gd name="T6" fmla="*/ 2147483647 w 113"/>
                <a:gd name="T7" fmla="*/ 2147483647 h 227"/>
                <a:gd name="T8" fmla="*/ 2147483647 w 113"/>
                <a:gd name="T9" fmla="*/ 2147483647 h 227"/>
                <a:gd name="T10" fmla="*/ 2147483647 w 113"/>
                <a:gd name="T11" fmla="*/ 2147483647 h 227"/>
                <a:gd name="T12" fmla="*/ 2147483647 w 113"/>
                <a:gd name="T13" fmla="*/ 2147483647 h 227"/>
                <a:gd name="T14" fmla="*/ 2147483647 w 113"/>
                <a:gd name="T15" fmla="*/ 2147483647 h 227"/>
                <a:gd name="T16" fmla="*/ 2147483647 w 113"/>
                <a:gd name="T17" fmla="*/ 2147483647 h 227"/>
                <a:gd name="T18" fmla="*/ 2147483647 w 113"/>
                <a:gd name="T19" fmla="*/ 2147483647 h 227"/>
                <a:gd name="T20" fmla="*/ 2147483647 w 113"/>
                <a:gd name="T21" fmla="*/ 2147483647 h 227"/>
                <a:gd name="T22" fmla="*/ 2147483647 w 113"/>
                <a:gd name="T23" fmla="*/ 2147483647 h 227"/>
                <a:gd name="T24" fmla="*/ 2147483647 w 113"/>
                <a:gd name="T25" fmla="*/ 2147483647 h 227"/>
                <a:gd name="T26" fmla="*/ 2147483647 w 113"/>
                <a:gd name="T27" fmla="*/ 2147483647 h 227"/>
                <a:gd name="T28" fmla="*/ 2147483647 w 113"/>
                <a:gd name="T29" fmla="*/ 2147483647 h 227"/>
                <a:gd name="T30" fmla="*/ 2147483647 w 113"/>
                <a:gd name="T31" fmla="*/ 2147483647 h 227"/>
                <a:gd name="T32" fmla="*/ 2147483647 w 113"/>
                <a:gd name="T33" fmla="*/ 2147483647 h 227"/>
                <a:gd name="T34" fmla="*/ 2147483647 w 113"/>
                <a:gd name="T35" fmla="*/ 2147483647 h 227"/>
                <a:gd name="T36" fmla="*/ 2147483647 w 113"/>
                <a:gd name="T37" fmla="*/ 2147483647 h 227"/>
                <a:gd name="T38" fmla="*/ 2147483647 w 113"/>
                <a:gd name="T39" fmla="*/ 2147483647 h 227"/>
                <a:gd name="T40" fmla="*/ 2147483647 w 113"/>
                <a:gd name="T41" fmla="*/ 2147483647 h 227"/>
                <a:gd name="T42" fmla="*/ 2147483647 w 113"/>
                <a:gd name="T43" fmla="*/ 2147483647 h 227"/>
                <a:gd name="T44" fmla="*/ 2147483647 w 113"/>
                <a:gd name="T45" fmla="*/ 2147483647 h 227"/>
                <a:gd name="T46" fmla="*/ 2147483647 w 113"/>
                <a:gd name="T47" fmla="*/ 2147483647 h 227"/>
                <a:gd name="T48" fmla="*/ 2147483647 w 113"/>
                <a:gd name="T49" fmla="*/ 2147483647 h 227"/>
                <a:gd name="T50" fmla="*/ 2147483647 w 113"/>
                <a:gd name="T51" fmla="*/ 2147483647 h 227"/>
                <a:gd name="T52" fmla="*/ 2147483647 w 113"/>
                <a:gd name="T53" fmla="*/ 2147483647 h 227"/>
                <a:gd name="T54" fmla="*/ 2147483647 w 113"/>
                <a:gd name="T55" fmla="*/ 2147483647 h 227"/>
                <a:gd name="T56" fmla="*/ 2147483647 w 113"/>
                <a:gd name="T57" fmla="*/ 2147483647 h 227"/>
                <a:gd name="T58" fmla="*/ 2147483647 w 113"/>
                <a:gd name="T59" fmla="*/ 2147483647 h 227"/>
                <a:gd name="T60" fmla="*/ 2147483647 w 113"/>
                <a:gd name="T61" fmla="*/ 2147483647 h 227"/>
                <a:gd name="T62" fmla="*/ 2147483647 w 113"/>
                <a:gd name="T63" fmla="*/ 2147483647 h 227"/>
                <a:gd name="T64" fmla="*/ 2147483647 w 113"/>
                <a:gd name="T65" fmla="*/ 2147483647 h 227"/>
                <a:gd name="T66" fmla="*/ 2147483647 w 113"/>
                <a:gd name="T67" fmla="*/ 2147483647 h 227"/>
                <a:gd name="T68" fmla="*/ 2147483647 w 113"/>
                <a:gd name="T69" fmla="*/ 2147483647 h 227"/>
                <a:gd name="T70" fmla="*/ 2147483647 w 113"/>
                <a:gd name="T71" fmla="*/ 2147483647 h 227"/>
                <a:gd name="T72" fmla="*/ 2147483647 w 113"/>
                <a:gd name="T73" fmla="*/ 2147483647 h 227"/>
                <a:gd name="T74" fmla="*/ 2147483647 w 113"/>
                <a:gd name="T75" fmla="*/ 2147483647 h 227"/>
                <a:gd name="T76" fmla="*/ 2147483647 w 113"/>
                <a:gd name="T77" fmla="*/ 2147483647 h 227"/>
                <a:gd name="T78" fmla="*/ 2147483647 w 113"/>
                <a:gd name="T79" fmla="*/ 2147483647 h 227"/>
                <a:gd name="T80" fmla="*/ 2147483647 w 113"/>
                <a:gd name="T81" fmla="*/ 2147483647 h 227"/>
                <a:gd name="T82" fmla="*/ 2147483647 w 113"/>
                <a:gd name="T83" fmla="*/ 2147483647 h 227"/>
                <a:gd name="T84" fmla="*/ 2147483647 w 113"/>
                <a:gd name="T85" fmla="*/ 2147483647 h 227"/>
                <a:gd name="T86" fmla="*/ 2147483647 w 113"/>
                <a:gd name="T87" fmla="*/ 2147483647 h 227"/>
                <a:gd name="T88" fmla="*/ 2147483647 w 113"/>
                <a:gd name="T89" fmla="*/ 2147483647 h 227"/>
                <a:gd name="T90" fmla="*/ 2147483647 w 113"/>
                <a:gd name="T91" fmla="*/ 2147483647 h 227"/>
                <a:gd name="T92" fmla="*/ 2147483647 w 113"/>
                <a:gd name="T93" fmla="*/ 2147483647 h 227"/>
                <a:gd name="T94" fmla="*/ 2147483647 w 113"/>
                <a:gd name="T95" fmla="*/ 2147483647 h 227"/>
                <a:gd name="T96" fmla="*/ 2147483647 w 113"/>
                <a:gd name="T97" fmla="*/ 2147483647 h 227"/>
                <a:gd name="T98" fmla="*/ 2147483647 w 113"/>
                <a:gd name="T99" fmla="*/ 2147483647 h 227"/>
                <a:gd name="T100" fmla="*/ 2147483647 w 113"/>
                <a:gd name="T101" fmla="*/ 2147483647 h 227"/>
                <a:gd name="T102" fmla="*/ 2147483647 w 113"/>
                <a:gd name="T103" fmla="*/ 2147483647 h 227"/>
                <a:gd name="T104" fmla="*/ 2147483647 w 113"/>
                <a:gd name="T105" fmla="*/ 2147483647 h 227"/>
                <a:gd name="T106" fmla="*/ 2147483647 w 113"/>
                <a:gd name="T107" fmla="*/ 2147483647 h 227"/>
                <a:gd name="T108" fmla="*/ 2147483647 w 113"/>
                <a:gd name="T109" fmla="*/ 2147483647 h 227"/>
                <a:gd name="T110" fmla="*/ 2147483647 w 113"/>
                <a:gd name="T111" fmla="*/ 2147483647 h 2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3"/>
                <a:gd name="T169" fmla="*/ 0 h 227"/>
                <a:gd name="T170" fmla="*/ 113 w 113"/>
                <a:gd name="T171" fmla="*/ 227 h 2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3" h="227">
                  <a:moveTo>
                    <a:pt x="28" y="32"/>
                  </a:moveTo>
                  <a:cubicBezTo>
                    <a:pt x="29" y="29"/>
                    <a:pt x="29" y="32"/>
                    <a:pt x="30" y="31"/>
                  </a:cubicBezTo>
                  <a:cubicBezTo>
                    <a:pt x="32" y="31"/>
                    <a:pt x="32" y="29"/>
                    <a:pt x="35" y="28"/>
                  </a:cubicBezTo>
                  <a:cubicBezTo>
                    <a:pt x="38" y="27"/>
                    <a:pt x="43" y="29"/>
                    <a:pt x="46" y="27"/>
                  </a:cubicBezTo>
                  <a:cubicBezTo>
                    <a:pt x="49" y="26"/>
                    <a:pt x="50" y="23"/>
                    <a:pt x="52" y="20"/>
                  </a:cubicBezTo>
                  <a:cubicBezTo>
                    <a:pt x="54" y="18"/>
                    <a:pt x="57" y="16"/>
                    <a:pt x="59" y="12"/>
                  </a:cubicBezTo>
                  <a:cubicBezTo>
                    <a:pt x="60" y="9"/>
                    <a:pt x="57" y="4"/>
                    <a:pt x="61" y="2"/>
                  </a:cubicBezTo>
                  <a:cubicBezTo>
                    <a:pt x="65" y="0"/>
                    <a:pt x="74" y="0"/>
                    <a:pt x="78" y="4"/>
                  </a:cubicBezTo>
                  <a:cubicBezTo>
                    <a:pt x="82" y="7"/>
                    <a:pt x="78" y="15"/>
                    <a:pt x="79" y="18"/>
                  </a:cubicBezTo>
                  <a:cubicBezTo>
                    <a:pt x="80" y="22"/>
                    <a:pt x="82" y="23"/>
                    <a:pt x="84" y="24"/>
                  </a:cubicBezTo>
                  <a:cubicBezTo>
                    <a:pt x="86" y="26"/>
                    <a:pt x="89" y="23"/>
                    <a:pt x="91" y="28"/>
                  </a:cubicBezTo>
                  <a:cubicBezTo>
                    <a:pt x="93" y="33"/>
                    <a:pt x="90" y="45"/>
                    <a:pt x="93" y="51"/>
                  </a:cubicBezTo>
                  <a:cubicBezTo>
                    <a:pt x="96" y="57"/>
                    <a:pt x="103" y="61"/>
                    <a:pt x="108" y="64"/>
                  </a:cubicBezTo>
                  <a:cubicBezTo>
                    <a:pt x="108" y="69"/>
                    <a:pt x="107" y="74"/>
                    <a:pt x="107" y="78"/>
                  </a:cubicBezTo>
                  <a:cubicBezTo>
                    <a:pt x="107" y="85"/>
                    <a:pt x="105" y="85"/>
                    <a:pt x="105" y="88"/>
                  </a:cubicBezTo>
                  <a:cubicBezTo>
                    <a:pt x="105" y="91"/>
                    <a:pt x="109" y="91"/>
                    <a:pt x="110" y="94"/>
                  </a:cubicBezTo>
                  <a:cubicBezTo>
                    <a:pt x="111" y="97"/>
                    <a:pt x="113" y="100"/>
                    <a:pt x="111" y="104"/>
                  </a:cubicBezTo>
                  <a:cubicBezTo>
                    <a:pt x="109" y="107"/>
                    <a:pt x="100" y="110"/>
                    <a:pt x="98" y="112"/>
                  </a:cubicBezTo>
                  <a:cubicBezTo>
                    <a:pt x="97" y="114"/>
                    <a:pt x="97" y="114"/>
                    <a:pt x="98" y="115"/>
                  </a:cubicBezTo>
                  <a:cubicBezTo>
                    <a:pt x="95" y="117"/>
                    <a:pt x="90" y="118"/>
                    <a:pt x="88" y="120"/>
                  </a:cubicBezTo>
                  <a:cubicBezTo>
                    <a:pt x="85" y="123"/>
                    <a:pt x="86" y="128"/>
                    <a:pt x="83" y="129"/>
                  </a:cubicBezTo>
                  <a:cubicBezTo>
                    <a:pt x="81" y="131"/>
                    <a:pt x="77" y="128"/>
                    <a:pt x="74" y="130"/>
                  </a:cubicBezTo>
                  <a:cubicBezTo>
                    <a:pt x="72" y="132"/>
                    <a:pt x="70" y="135"/>
                    <a:pt x="71" y="139"/>
                  </a:cubicBezTo>
                  <a:cubicBezTo>
                    <a:pt x="73" y="143"/>
                    <a:pt x="78" y="146"/>
                    <a:pt x="81" y="150"/>
                  </a:cubicBezTo>
                  <a:cubicBezTo>
                    <a:pt x="83" y="153"/>
                    <a:pt x="83" y="158"/>
                    <a:pt x="86" y="159"/>
                  </a:cubicBezTo>
                  <a:cubicBezTo>
                    <a:pt x="89" y="161"/>
                    <a:pt x="94" y="159"/>
                    <a:pt x="97" y="159"/>
                  </a:cubicBezTo>
                  <a:cubicBezTo>
                    <a:pt x="99" y="161"/>
                    <a:pt x="100" y="163"/>
                    <a:pt x="101" y="165"/>
                  </a:cubicBezTo>
                  <a:cubicBezTo>
                    <a:pt x="100" y="179"/>
                    <a:pt x="99" y="192"/>
                    <a:pt x="99" y="206"/>
                  </a:cubicBezTo>
                  <a:cubicBezTo>
                    <a:pt x="96" y="207"/>
                    <a:pt x="95" y="210"/>
                    <a:pt x="92" y="210"/>
                  </a:cubicBezTo>
                  <a:cubicBezTo>
                    <a:pt x="88" y="211"/>
                    <a:pt x="81" y="209"/>
                    <a:pt x="78" y="209"/>
                  </a:cubicBezTo>
                  <a:cubicBezTo>
                    <a:pt x="74" y="210"/>
                    <a:pt x="73" y="212"/>
                    <a:pt x="71" y="215"/>
                  </a:cubicBezTo>
                  <a:cubicBezTo>
                    <a:pt x="70" y="217"/>
                    <a:pt x="73" y="221"/>
                    <a:pt x="71" y="223"/>
                  </a:cubicBezTo>
                  <a:cubicBezTo>
                    <a:pt x="68" y="225"/>
                    <a:pt x="64" y="221"/>
                    <a:pt x="61" y="221"/>
                  </a:cubicBezTo>
                  <a:cubicBezTo>
                    <a:pt x="58" y="222"/>
                    <a:pt x="58" y="227"/>
                    <a:pt x="55" y="226"/>
                  </a:cubicBezTo>
                  <a:cubicBezTo>
                    <a:pt x="51" y="225"/>
                    <a:pt x="47" y="217"/>
                    <a:pt x="44" y="215"/>
                  </a:cubicBezTo>
                  <a:cubicBezTo>
                    <a:pt x="41" y="213"/>
                    <a:pt x="40" y="216"/>
                    <a:pt x="37" y="215"/>
                  </a:cubicBezTo>
                  <a:cubicBezTo>
                    <a:pt x="34" y="214"/>
                    <a:pt x="30" y="210"/>
                    <a:pt x="27" y="207"/>
                  </a:cubicBezTo>
                  <a:cubicBezTo>
                    <a:pt x="24" y="205"/>
                    <a:pt x="21" y="204"/>
                    <a:pt x="18" y="200"/>
                  </a:cubicBezTo>
                  <a:cubicBezTo>
                    <a:pt x="15" y="196"/>
                    <a:pt x="9" y="189"/>
                    <a:pt x="7" y="186"/>
                  </a:cubicBezTo>
                  <a:cubicBezTo>
                    <a:pt x="6" y="182"/>
                    <a:pt x="10" y="181"/>
                    <a:pt x="10" y="179"/>
                  </a:cubicBezTo>
                  <a:cubicBezTo>
                    <a:pt x="9" y="176"/>
                    <a:pt x="5" y="176"/>
                    <a:pt x="4" y="173"/>
                  </a:cubicBezTo>
                  <a:cubicBezTo>
                    <a:pt x="3" y="170"/>
                    <a:pt x="7" y="166"/>
                    <a:pt x="6" y="163"/>
                  </a:cubicBezTo>
                  <a:cubicBezTo>
                    <a:pt x="5" y="159"/>
                    <a:pt x="1" y="156"/>
                    <a:pt x="1" y="153"/>
                  </a:cubicBezTo>
                  <a:cubicBezTo>
                    <a:pt x="0" y="150"/>
                    <a:pt x="3" y="149"/>
                    <a:pt x="4" y="146"/>
                  </a:cubicBezTo>
                  <a:cubicBezTo>
                    <a:pt x="5" y="144"/>
                    <a:pt x="5" y="140"/>
                    <a:pt x="6" y="136"/>
                  </a:cubicBezTo>
                  <a:cubicBezTo>
                    <a:pt x="6" y="133"/>
                    <a:pt x="7" y="128"/>
                    <a:pt x="7" y="123"/>
                  </a:cubicBezTo>
                  <a:cubicBezTo>
                    <a:pt x="7" y="119"/>
                    <a:pt x="5" y="113"/>
                    <a:pt x="5" y="110"/>
                  </a:cubicBezTo>
                  <a:cubicBezTo>
                    <a:pt x="6" y="107"/>
                    <a:pt x="9" y="107"/>
                    <a:pt x="10" y="104"/>
                  </a:cubicBezTo>
                  <a:cubicBezTo>
                    <a:pt x="10" y="101"/>
                    <a:pt x="6" y="94"/>
                    <a:pt x="8" y="91"/>
                  </a:cubicBezTo>
                  <a:cubicBezTo>
                    <a:pt x="10" y="87"/>
                    <a:pt x="17" y="92"/>
                    <a:pt x="19" y="89"/>
                  </a:cubicBezTo>
                  <a:cubicBezTo>
                    <a:pt x="21" y="86"/>
                    <a:pt x="17" y="80"/>
                    <a:pt x="17" y="77"/>
                  </a:cubicBezTo>
                  <a:cubicBezTo>
                    <a:pt x="18" y="74"/>
                    <a:pt x="22" y="77"/>
                    <a:pt x="23" y="72"/>
                  </a:cubicBezTo>
                  <a:cubicBezTo>
                    <a:pt x="24" y="68"/>
                    <a:pt x="23" y="57"/>
                    <a:pt x="24" y="52"/>
                  </a:cubicBezTo>
                  <a:cubicBezTo>
                    <a:pt x="25" y="47"/>
                    <a:pt x="28" y="48"/>
                    <a:pt x="29" y="45"/>
                  </a:cubicBezTo>
                  <a:cubicBezTo>
                    <a:pt x="30" y="41"/>
                    <a:pt x="28" y="34"/>
                    <a:pt x="28" y="3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2" name="Freeform 12"/>
            <p:cNvSpPr>
              <a:spLocks noEditPoints="1"/>
            </p:cNvSpPr>
            <p:nvPr/>
          </p:nvSpPr>
          <p:spPr bwMode="auto">
            <a:xfrm rot="21439583">
              <a:off x="5964039" y="2862033"/>
              <a:ext cx="1304925" cy="1008062"/>
            </a:xfrm>
            <a:custGeom>
              <a:avLst/>
              <a:gdLst>
                <a:gd name="T0" fmla="*/ 2147483647 w 234"/>
                <a:gd name="T1" fmla="*/ 2147483647 h 212"/>
                <a:gd name="T2" fmla="*/ 2147483647 w 234"/>
                <a:gd name="T3" fmla="*/ 2147483647 h 212"/>
                <a:gd name="T4" fmla="*/ 2147483647 w 234"/>
                <a:gd name="T5" fmla="*/ 2147483647 h 212"/>
                <a:gd name="T6" fmla="*/ 2147483647 w 234"/>
                <a:gd name="T7" fmla="*/ 2147483647 h 212"/>
                <a:gd name="T8" fmla="*/ 2147483647 w 234"/>
                <a:gd name="T9" fmla="*/ 2147483647 h 212"/>
                <a:gd name="T10" fmla="*/ 2147483647 w 234"/>
                <a:gd name="T11" fmla="*/ 2147483647 h 212"/>
                <a:gd name="T12" fmla="*/ 2147483647 w 234"/>
                <a:gd name="T13" fmla="*/ 2147483647 h 212"/>
                <a:gd name="T14" fmla="*/ 2147483647 w 234"/>
                <a:gd name="T15" fmla="*/ 2147483647 h 212"/>
                <a:gd name="T16" fmla="*/ 2147483647 w 234"/>
                <a:gd name="T17" fmla="*/ 2147483647 h 212"/>
                <a:gd name="T18" fmla="*/ 2147483647 w 234"/>
                <a:gd name="T19" fmla="*/ 2147483647 h 212"/>
                <a:gd name="T20" fmla="*/ 2147483647 w 234"/>
                <a:gd name="T21" fmla="*/ 2147483647 h 212"/>
                <a:gd name="T22" fmla="*/ 2147483647 w 234"/>
                <a:gd name="T23" fmla="*/ 2147483647 h 212"/>
                <a:gd name="T24" fmla="*/ 2147483647 w 234"/>
                <a:gd name="T25" fmla="*/ 2147483647 h 212"/>
                <a:gd name="T26" fmla="*/ 2147483647 w 234"/>
                <a:gd name="T27" fmla="*/ 2147483647 h 212"/>
                <a:gd name="T28" fmla="*/ 2147483647 w 234"/>
                <a:gd name="T29" fmla="*/ 2147483647 h 212"/>
                <a:gd name="T30" fmla="*/ 2147483647 w 234"/>
                <a:gd name="T31" fmla="*/ 2147483647 h 212"/>
                <a:gd name="T32" fmla="*/ 2147483647 w 234"/>
                <a:gd name="T33" fmla="*/ 2147483647 h 212"/>
                <a:gd name="T34" fmla="*/ 2147483647 w 234"/>
                <a:gd name="T35" fmla="*/ 2147483647 h 212"/>
                <a:gd name="T36" fmla="*/ 2147483647 w 234"/>
                <a:gd name="T37" fmla="*/ 2147483647 h 212"/>
                <a:gd name="T38" fmla="*/ 2147483647 w 234"/>
                <a:gd name="T39" fmla="*/ 2147483647 h 212"/>
                <a:gd name="T40" fmla="*/ 2147483647 w 234"/>
                <a:gd name="T41" fmla="*/ 2147483647 h 212"/>
                <a:gd name="T42" fmla="*/ 2147483647 w 234"/>
                <a:gd name="T43" fmla="*/ 2147483647 h 212"/>
                <a:gd name="T44" fmla="*/ 2147483647 w 234"/>
                <a:gd name="T45" fmla="*/ 2147483647 h 212"/>
                <a:gd name="T46" fmla="*/ 0 w 234"/>
                <a:gd name="T47" fmla="*/ 2147483647 h 212"/>
                <a:gd name="T48" fmla="*/ 2147483647 w 234"/>
                <a:gd name="T49" fmla="*/ 2147483647 h 212"/>
                <a:gd name="T50" fmla="*/ 2147483647 w 234"/>
                <a:gd name="T51" fmla="*/ 2147483647 h 212"/>
                <a:gd name="T52" fmla="*/ 2147483647 w 234"/>
                <a:gd name="T53" fmla="*/ 2147483647 h 212"/>
                <a:gd name="T54" fmla="*/ 2147483647 w 234"/>
                <a:gd name="T55" fmla="*/ 2147483647 h 212"/>
                <a:gd name="T56" fmla="*/ 2147483647 w 234"/>
                <a:gd name="T57" fmla="*/ 2147483647 h 212"/>
                <a:gd name="T58" fmla="*/ 2147483647 w 234"/>
                <a:gd name="T59" fmla="*/ 2147483647 h 212"/>
                <a:gd name="T60" fmla="*/ 2147483647 w 234"/>
                <a:gd name="T61" fmla="*/ 2147483647 h 212"/>
                <a:gd name="T62" fmla="*/ 2147483647 w 234"/>
                <a:gd name="T63" fmla="*/ 2147483647 h 212"/>
                <a:gd name="T64" fmla="*/ 2147483647 w 234"/>
                <a:gd name="T65" fmla="*/ 2147483647 h 212"/>
                <a:gd name="T66" fmla="*/ 2147483647 w 234"/>
                <a:gd name="T67" fmla="*/ 2147483647 h 212"/>
                <a:gd name="T68" fmla="*/ 2147483647 w 234"/>
                <a:gd name="T69" fmla="*/ 2147483647 h 212"/>
                <a:gd name="T70" fmla="*/ 2147483647 w 234"/>
                <a:gd name="T71" fmla="*/ 2147483647 h 212"/>
                <a:gd name="T72" fmla="*/ 2147483647 w 234"/>
                <a:gd name="T73" fmla="*/ 2147483647 h 212"/>
                <a:gd name="T74" fmla="*/ 2147483647 w 234"/>
                <a:gd name="T75" fmla="*/ 2147483647 h 212"/>
                <a:gd name="T76" fmla="*/ 2147483647 w 234"/>
                <a:gd name="T77" fmla="*/ 2147483647 h 212"/>
                <a:gd name="T78" fmla="*/ 2147483647 w 234"/>
                <a:gd name="T79" fmla="*/ 0 h 212"/>
                <a:gd name="T80" fmla="*/ 2147483647 w 234"/>
                <a:gd name="T81" fmla="*/ 2147483647 h 212"/>
                <a:gd name="T82" fmla="*/ 2147483647 w 234"/>
                <a:gd name="T83" fmla="*/ 2147483647 h 212"/>
                <a:gd name="T84" fmla="*/ 2147483647 w 234"/>
                <a:gd name="T85" fmla="*/ 2147483647 h 212"/>
                <a:gd name="T86" fmla="*/ 2147483647 w 234"/>
                <a:gd name="T87" fmla="*/ 2147483647 h 2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4"/>
                <a:gd name="T133" fmla="*/ 0 h 212"/>
                <a:gd name="T134" fmla="*/ 234 w 234"/>
                <a:gd name="T135" fmla="*/ 212 h 21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4" h="212">
                  <a:moveTo>
                    <a:pt x="128" y="0"/>
                  </a:moveTo>
                  <a:cubicBezTo>
                    <a:pt x="130" y="4"/>
                    <a:pt x="133" y="10"/>
                    <a:pt x="139" y="12"/>
                  </a:cubicBezTo>
                  <a:cubicBezTo>
                    <a:pt x="141" y="13"/>
                    <a:pt x="149" y="14"/>
                    <a:pt x="152" y="14"/>
                  </a:cubicBezTo>
                  <a:cubicBezTo>
                    <a:pt x="153" y="17"/>
                    <a:pt x="155" y="19"/>
                    <a:pt x="156" y="21"/>
                  </a:cubicBezTo>
                  <a:cubicBezTo>
                    <a:pt x="158" y="28"/>
                    <a:pt x="163" y="20"/>
                    <a:pt x="165" y="22"/>
                  </a:cubicBezTo>
                  <a:cubicBezTo>
                    <a:pt x="168" y="25"/>
                    <a:pt x="166" y="31"/>
                    <a:pt x="170" y="32"/>
                  </a:cubicBezTo>
                  <a:cubicBezTo>
                    <a:pt x="173" y="33"/>
                    <a:pt x="178" y="29"/>
                    <a:pt x="181" y="26"/>
                  </a:cubicBezTo>
                  <a:cubicBezTo>
                    <a:pt x="185" y="24"/>
                    <a:pt x="187" y="19"/>
                    <a:pt x="190" y="16"/>
                  </a:cubicBezTo>
                  <a:cubicBezTo>
                    <a:pt x="193" y="12"/>
                    <a:pt x="192" y="7"/>
                    <a:pt x="198" y="7"/>
                  </a:cubicBezTo>
                  <a:cubicBezTo>
                    <a:pt x="203" y="6"/>
                    <a:pt x="216" y="13"/>
                    <a:pt x="220" y="14"/>
                  </a:cubicBezTo>
                  <a:cubicBezTo>
                    <a:pt x="224" y="15"/>
                    <a:pt x="227" y="23"/>
                    <a:pt x="227" y="28"/>
                  </a:cubicBezTo>
                  <a:cubicBezTo>
                    <a:pt x="227" y="33"/>
                    <a:pt x="226" y="47"/>
                    <a:pt x="222" y="48"/>
                  </a:cubicBezTo>
                  <a:cubicBezTo>
                    <a:pt x="217" y="48"/>
                    <a:pt x="202" y="47"/>
                    <a:pt x="197" y="50"/>
                  </a:cubicBezTo>
                  <a:cubicBezTo>
                    <a:pt x="192" y="53"/>
                    <a:pt x="199" y="58"/>
                    <a:pt x="199" y="61"/>
                  </a:cubicBezTo>
                  <a:cubicBezTo>
                    <a:pt x="200" y="65"/>
                    <a:pt x="204" y="68"/>
                    <a:pt x="201" y="71"/>
                  </a:cubicBezTo>
                  <a:cubicBezTo>
                    <a:pt x="198" y="74"/>
                    <a:pt x="190" y="72"/>
                    <a:pt x="186" y="73"/>
                  </a:cubicBezTo>
                  <a:cubicBezTo>
                    <a:pt x="182" y="73"/>
                    <a:pt x="178" y="71"/>
                    <a:pt x="176" y="74"/>
                  </a:cubicBezTo>
                  <a:cubicBezTo>
                    <a:pt x="174" y="78"/>
                    <a:pt x="176" y="83"/>
                    <a:pt x="176" y="87"/>
                  </a:cubicBezTo>
                  <a:cubicBezTo>
                    <a:pt x="176" y="92"/>
                    <a:pt x="175" y="97"/>
                    <a:pt x="175" y="99"/>
                  </a:cubicBezTo>
                  <a:cubicBezTo>
                    <a:pt x="175" y="101"/>
                    <a:pt x="179" y="105"/>
                    <a:pt x="184" y="108"/>
                  </a:cubicBezTo>
                  <a:cubicBezTo>
                    <a:pt x="188" y="111"/>
                    <a:pt x="194" y="116"/>
                    <a:pt x="193" y="117"/>
                  </a:cubicBezTo>
                  <a:cubicBezTo>
                    <a:pt x="193" y="119"/>
                    <a:pt x="194" y="123"/>
                    <a:pt x="193" y="126"/>
                  </a:cubicBezTo>
                  <a:cubicBezTo>
                    <a:pt x="191" y="129"/>
                    <a:pt x="184" y="130"/>
                    <a:pt x="184" y="135"/>
                  </a:cubicBezTo>
                  <a:cubicBezTo>
                    <a:pt x="184" y="139"/>
                    <a:pt x="190" y="142"/>
                    <a:pt x="193" y="145"/>
                  </a:cubicBezTo>
                  <a:cubicBezTo>
                    <a:pt x="195" y="149"/>
                    <a:pt x="199" y="152"/>
                    <a:pt x="200" y="157"/>
                  </a:cubicBezTo>
                  <a:cubicBezTo>
                    <a:pt x="201" y="161"/>
                    <a:pt x="203" y="169"/>
                    <a:pt x="201" y="172"/>
                  </a:cubicBezTo>
                  <a:cubicBezTo>
                    <a:pt x="199" y="176"/>
                    <a:pt x="192" y="163"/>
                    <a:pt x="190" y="173"/>
                  </a:cubicBezTo>
                  <a:cubicBezTo>
                    <a:pt x="189" y="178"/>
                    <a:pt x="183" y="187"/>
                    <a:pt x="181" y="197"/>
                  </a:cubicBezTo>
                  <a:cubicBezTo>
                    <a:pt x="179" y="195"/>
                    <a:pt x="179" y="193"/>
                    <a:pt x="177" y="192"/>
                  </a:cubicBezTo>
                  <a:cubicBezTo>
                    <a:pt x="175" y="191"/>
                    <a:pt x="171" y="189"/>
                    <a:pt x="168" y="189"/>
                  </a:cubicBezTo>
                  <a:cubicBezTo>
                    <a:pt x="165" y="189"/>
                    <a:pt x="163" y="192"/>
                    <a:pt x="161" y="194"/>
                  </a:cubicBezTo>
                  <a:cubicBezTo>
                    <a:pt x="159" y="195"/>
                    <a:pt x="157" y="197"/>
                    <a:pt x="156" y="199"/>
                  </a:cubicBezTo>
                  <a:cubicBezTo>
                    <a:pt x="149" y="190"/>
                    <a:pt x="145" y="181"/>
                    <a:pt x="140" y="177"/>
                  </a:cubicBezTo>
                  <a:cubicBezTo>
                    <a:pt x="132" y="172"/>
                    <a:pt x="134" y="186"/>
                    <a:pt x="130" y="187"/>
                  </a:cubicBezTo>
                  <a:cubicBezTo>
                    <a:pt x="126" y="187"/>
                    <a:pt x="129" y="180"/>
                    <a:pt x="126" y="179"/>
                  </a:cubicBezTo>
                  <a:cubicBezTo>
                    <a:pt x="122" y="178"/>
                    <a:pt x="116" y="183"/>
                    <a:pt x="112" y="182"/>
                  </a:cubicBezTo>
                  <a:cubicBezTo>
                    <a:pt x="108" y="180"/>
                    <a:pt x="108" y="176"/>
                    <a:pt x="106" y="170"/>
                  </a:cubicBezTo>
                  <a:cubicBezTo>
                    <a:pt x="104" y="164"/>
                    <a:pt x="106" y="153"/>
                    <a:pt x="103" y="147"/>
                  </a:cubicBezTo>
                  <a:cubicBezTo>
                    <a:pt x="100" y="141"/>
                    <a:pt x="96" y="136"/>
                    <a:pt x="90" y="137"/>
                  </a:cubicBezTo>
                  <a:cubicBezTo>
                    <a:pt x="85" y="138"/>
                    <a:pt x="81" y="146"/>
                    <a:pt x="76" y="150"/>
                  </a:cubicBezTo>
                  <a:cubicBezTo>
                    <a:pt x="72" y="155"/>
                    <a:pt x="65" y="159"/>
                    <a:pt x="62" y="165"/>
                  </a:cubicBezTo>
                  <a:cubicBezTo>
                    <a:pt x="60" y="171"/>
                    <a:pt x="64" y="178"/>
                    <a:pt x="61" y="182"/>
                  </a:cubicBezTo>
                  <a:cubicBezTo>
                    <a:pt x="59" y="185"/>
                    <a:pt x="53" y="179"/>
                    <a:pt x="50" y="181"/>
                  </a:cubicBezTo>
                  <a:cubicBezTo>
                    <a:pt x="47" y="182"/>
                    <a:pt x="50" y="185"/>
                    <a:pt x="47" y="189"/>
                  </a:cubicBezTo>
                  <a:cubicBezTo>
                    <a:pt x="45" y="193"/>
                    <a:pt x="39" y="200"/>
                    <a:pt x="35" y="203"/>
                  </a:cubicBezTo>
                  <a:cubicBezTo>
                    <a:pt x="31" y="206"/>
                    <a:pt x="25" y="206"/>
                    <a:pt x="23" y="207"/>
                  </a:cubicBezTo>
                  <a:cubicBezTo>
                    <a:pt x="22" y="208"/>
                    <a:pt x="17" y="212"/>
                    <a:pt x="10" y="209"/>
                  </a:cubicBezTo>
                  <a:cubicBezTo>
                    <a:pt x="3" y="206"/>
                    <a:pt x="0" y="197"/>
                    <a:pt x="0" y="192"/>
                  </a:cubicBezTo>
                  <a:cubicBezTo>
                    <a:pt x="1" y="187"/>
                    <a:pt x="9" y="190"/>
                    <a:pt x="11" y="187"/>
                  </a:cubicBezTo>
                  <a:cubicBezTo>
                    <a:pt x="13" y="185"/>
                    <a:pt x="10" y="181"/>
                    <a:pt x="11" y="178"/>
                  </a:cubicBezTo>
                  <a:cubicBezTo>
                    <a:pt x="12" y="175"/>
                    <a:pt x="16" y="173"/>
                    <a:pt x="17" y="170"/>
                  </a:cubicBezTo>
                  <a:cubicBezTo>
                    <a:pt x="18" y="167"/>
                    <a:pt x="18" y="163"/>
                    <a:pt x="18" y="159"/>
                  </a:cubicBezTo>
                  <a:cubicBezTo>
                    <a:pt x="17" y="155"/>
                    <a:pt x="15" y="150"/>
                    <a:pt x="14" y="145"/>
                  </a:cubicBezTo>
                  <a:cubicBezTo>
                    <a:pt x="14" y="141"/>
                    <a:pt x="11" y="136"/>
                    <a:pt x="13" y="133"/>
                  </a:cubicBezTo>
                  <a:cubicBezTo>
                    <a:pt x="15" y="130"/>
                    <a:pt x="20" y="135"/>
                    <a:pt x="23" y="134"/>
                  </a:cubicBezTo>
                  <a:cubicBezTo>
                    <a:pt x="25" y="132"/>
                    <a:pt x="26" y="129"/>
                    <a:pt x="26" y="125"/>
                  </a:cubicBezTo>
                  <a:cubicBezTo>
                    <a:pt x="25" y="122"/>
                    <a:pt x="23" y="119"/>
                    <a:pt x="20" y="116"/>
                  </a:cubicBezTo>
                  <a:cubicBezTo>
                    <a:pt x="18" y="113"/>
                    <a:pt x="13" y="113"/>
                    <a:pt x="10" y="108"/>
                  </a:cubicBezTo>
                  <a:cubicBezTo>
                    <a:pt x="8" y="103"/>
                    <a:pt x="7" y="94"/>
                    <a:pt x="7" y="89"/>
                  </a:cubicBezTo>
                  <a:cubicBezTo>
                    <a:pt x="7" y="84"/>
                    <a:pt x="8" y="81"/>
                    <a:pt x="12" y="79"/>
                  </a:cubicBezTo>
                  <a:cubicBezTo>
                    <a:pt x="16" y="78"/>
                    <a:pt x="20" y="84"/>
                    <a:pt x="23" y="83"/>
                  </a:cubicBezTo>
                  <a:cubicBezTo>
                    <a:pt x="27" y="81"/>
                    <a:pt x="23" y="76"/>
                    <a:pt x="23" y="73"/>
                  </a:cubicBezTo>
                  <a:cubicBezTo>
                    <a:pt x="22" y="69"/>
                    <a:pt x="21" y="63"/>
                    <a:pt x="22" y="59"/>
                  </a:cubicBezTo>
                  <a:cubicBezTo>
                    <a:pt x="23" y="56"/>
                    <a:pt x="28" y="58"/>
                    <a:pt x="29" y="54"/>
                  </a:cubicBezTo>
                  <a:cubicBezTo>
                    <a:pt x="30" y="50"/>
                    <a:pt x="23" y="42"/>
                    <a:pt x="27" y="39"/>
                  </a:cubicBezTo>
                  <a:cubicBezTo>
                    <a:pt x="31" y="36"/>
                    <a:pt x="38" y="44"/>
                    <a:pt x="42" y="44"/>
                  </a:cubicBezTo>
                  <a:cubicBezTo>
                    <a:pt x="47" y="44"/>
                    <a:pt x="49" y="36"/>
                    <a:pt x="52" y="39"/>
                  </a:cubicBezTo>
                  <a:cubicBezTo>
                    <a:pt x="55" y="41"/>
                    <a:pt x="50" y="49"/>
                    <a:pt x="52" y="52"/>
                  </a:cubicBezTo>
                  <a:cubicBezTo>
                    <a:pt x="55" y="55"/>
                    <a:pt x="61" y="53"/>
                    <a:pt x="63" y="56"/>
                  </a:cubicBezTo>
                  <a:cubicBezTo>
                    <a:pt x="65" y="59"/>
                    <a:pt x="63" y="63"/>
                    <a:pt x="64" y="67"/>
                  </a:cubicBezTo>
                  <a:cubicBezTo>
                    <a:pt x="65" y="71"/>
                    <a:pt x="66" y="76"/>
                    <a:pt x="68" y="78"/>
                  </a:cubicBezTo>
                  <a:cubicBezTo>
                    <a:pt x="71" y="81"/>
                    <a:pt x="75" y="85"/>
                    <a:pt x="77" y="81"/>
                  </a:cubicBezTo>
                  <a:cubicBezTo>
                    <a:pt x="80" y="77"/>
                    <a:pt x="77" y="67"/>
                    <a:pt x="79" y="63"/>
                  </a:cubicBezTo>
                  <a:cubicBezTo>
                    <a:pt x="80" y="58"/>
                    <a:pt x="85" y="60"/>
                    <a:pt x="85" y="57"/>
                  </a:cubicBezTo>
                  <a:cubicBezTo>
                    <a:pt x="86" y="54"/>
                    <a:pt x="81" y="51"/>
                    <a:pt x="81" y="47"/>
                  </a:cubicBezTo>
                  <a:cubicBezTo>
                    <a:pt x="82" y="43"/>
                    <a:pt x="87" y="41"/>
                    <a:pt x="89" y="36"/>
                  </a:cubicBezTo>
                  <a:cubicBezTo>
                    <a:pt x="90" y="32"/>
                    <a:pt x="86" y="26"/>
                    <a:pt x="89" y="22"/>
                  </a:cubicBezTo>
                  <a:cubicBezTo>
                    <a:pt x="93" y="18"/>
                    <a:pt x="102" y="17"/>
                    <a:pt x="107" y="16"/>
                  </a:cubicBezTo>
                  <a:cubicBezTo>
                    <a:pt x="111" y="15"/>
                    <a:pt x="112" y="19"/>
                    <a:pt x="116" y="17"/>
                  </a:cubicBezTo>
                  <a:cubicBezTo>
                    <a:pt x="120" y="14"/>
                    <a:pt x="124" y="10"/>
                    <a:pt x="128" y="0"/>
                  </a:cubicBezTo>
                  <a:close/>
                  <a:moveTo>
                    <a:pt x="234" y="174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lose/>
                  <a:moveTo>
                    <a:pt x="181" y="197"/>
                  </a:moveTo>
                  <a:cubicBezTo>
                    <a:pt x="181" y="197"/>
                    <a:pt x="181" y="197"/>
                    <a:pt x="181" y="197"/>
                  </a:cubicBezTo>
                  <a:cubicBezTo>
                    <a:pt x="181" y="197"/>
                    <a:pt x="181" y="197"/>
                    <a:pt x="181" y="197"/>
                  </a:cubicBezTo>
                  <a:close/>
                  <a:moveTo>
                    <a:pt x="181" y="197"/>
                  </a:moveTo>
                  <a:cubicBezTo>
                    <a:pt x="181" y="197"/>
                    <a:pt x="181" y="197"/>
                    <a:pt x="181" y="197"/>
                  </a:cubicBezTo>
                  <a:cubicBezTo>
                    <a:pt x="181" y="197"/>
                    <a:pt x="181" y="197"/>
                    <a:pt x="181" y="19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Freeform 19"/>
            <p:cNvSpPr>
              <a:spLocks/>
            </p:cNvSpPr>
            <p:nvPr/>
          </p:nvSpPr>
          <p:spPr bwMode="auto">
            <a:xfrm rot="21439583">
              <a:off x="4884539" y="5914795"/>
              <a:ext cx="858837" cy="404813"/>
            </a:xfrm>
            <a:custGeom>
              <a:avLst/>
              <a:gdLst>
                <a:gd name="T0" fmla="*/ 2147483647 w 154"/>
                <a:gd name="T1" fmla="*/ 2147483647 h 85"/>
                <a:gd name="T2" fmla="*/ 2147483647 w 154"/>
                <a:gd name="T3" fmla="*/ 2147483647 h 85"/>
                <a:gd name="T4" fmla="*/ 2147483647 w 154"/>
                <a:gd name="T5" fmla="*/ 2147483647 h 85"/>
                <a:gd name="T6" fmla="*/ 2147483647 w 154"/>
                <a:gd name="T7" fmla="*/ 2147483647 h 85"/>
                <a:gd name="T8" fmla="*/ 2147483647 w 154"/>
                <a:gd name="T9" fmla="*/ 2147483647 h 85"/>
                <a:gd name="T10" fmla="*/ 2147483647 w 154"/>
                <a:gd name="T11" fmla="*/ 2147483647 h 85"/>
                <a:gd name="T12" fmla="*/ 2147483647 w 154"/>
                <a:gd name="T13" fmla="*/ 2147483647 h 85"/>
                <a:gd name="T14" fmla="*/ 2147483647 w 154"/>
                <a:gd name="T15" fmla="*/ 2147483647 h 85"/>
                <a:gd name="T16" fmla="*/ 2147483647 w 154"/>
                <a:gd name="T17" fmla="*/ 2147483647 h 85"/>
                <a:gd name="T18" fmla="*/ 2147483647 w 154"/>
                <a:gd name="T19" fmla="*/ 2147483647 h 85"/>
                <a:gd name="T20" fmla="*/ 2147483647 w 154"/>
                <a:gd name="T21" fmla="*/ 2147483647 h 85"/>
                <a:gd name="T22" fmla="*/ 2147483647 w 154"/>
                <a:gd name="T23" fmla="*/ 2147483647 h 85"/>
                <a:gd name="T24" fmla="*/ 2147483647 w 154"/>
                <a:gd name="T25" fmla="*/ 2147483647 h 85"/>
                <a:gd name="T26" fmla="*/ 2147483647 w 154"/>
                <a:gd name="T27" fmla="*/ 2147483647 h 85"/>
                <a:gd name="T28" fmla="*/ 2147483647 w 154"/>
                <a:gd name="T29" fmla="*/ 2147483647 h 85"/>
                <a:gd name="T30" fmla="*/ 2147483647 w 154"/>
                <a:gd name="T31" fmla="*/ 2147483647 h 85"/>
                <a:gd name="T32" fmla="*/ 2147483647 w 154"/>
                <a:gd name="T33" fmla="*/ 2147483647 h 85"/>
                <a:gd name="T34" fmla="*/ 2147483647 w 154"/>
                <a:gd name="T35" fmla="*/ 2147483647 h 85"/>
                <a:gd name="T36" fmla="*/ 2147483647 w 154"/>
                <a:gd name="T37" fmla="*/ 2147483647 h 85"/>
                <a:gd name="T38" fmla="*/ 0 w 154"/>
                <a:gd name="T39" fmla="*/ 2147483647 h 85"/>
                <a:gd name="T40" fmla="*/ 2147483647 w 154"/>
                <a:gd name="T41" fmla="*/ 2147483647 h 85"/>
                <a:gd name="T42" fmla="*/ 2147483647 w 154"/>
                <a:gd name="T43" fmla="*/ 0 h 85"/>
                <a:gd name="T44" fmla="*/ 2147483647 w 154"/>
                <a:gd name="T45" fmla="*/ 2147483647 h 85"/>
                <a:gd name="T46" fmla="*/ 2147483647 w 154"/>
                <a:gd name="T47" fmla="*/ 2147483647 h 85"/>
                <a:gd name="T48" fmla="*/ 2147483647 w 154"/>
                <a:gd name="T49" fmla="*/ 2147483647 h 85"/>
                <a:gd name="T50" fmla="*/ 2147483647 w 154"/>
                <a:gd name="T51" fmla="*/ 2147483647 h 85"/>
                <a:gd name="T52" fmla="*/ 2147483647 w 154"/>
                <a:gd name="T53" fmla="*/ 2147483647 h 85"/>
                <a:gd name="T54" fmla="*/ 2147483647 w 154"/>
                <a:gd name="T55" fmla="*/ 2147483647 h 85"/>
                <a:gd name="T56" fmla="*/ 2147483647 w 154"/>
                <a:gd name="T57" fmla="*/ 2147483647 h 85"/>
                <a:gd name="T58" fmla="*/ 2147483647 w 154"/>
                <a:gd name="T59" fmla="*/ 2147483647 h 85"/>
                <a:gd name="T60" fmla="*/ 2147483647 w 154"/>
                <a:gd name="T61" fmla="*/ 2147483647 h 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4"/>
                <a:gd name="T94" fmla="*/ 0 h 85"/>
                <a:gd name="T95" fmla="*/ 154 w 154"/>
                <a:gd name="T96" fmla="*/ 85 h 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4" h="85">
                  <a:moveTo>
                    <a:pt x="154" y="30"/>
                  </a:moveTo>
                  <a:cubicBezTo>
                    <a:pt x="150" y="31"/>
                    <a:pt x="147" y="31"/>
                    <a:pt x="142" y="32"/>
                  </a:cubicBezTo>
                  <a:cubicBezTo>
                    <a:pt x="138" y="34"/>
                    <a:pt x="131" y="32"/>
                    <a:pt x="126" y="33"/>
                  </a:cubicBezTo>
                  <a:cubicBezTo>
                    <a:pt x="122" y="34"/>
                    <a:pt x="69" y="32"/>
                    <a:pt x="58" y="32"/>
                  </a:cubicBezTo>
                  <a:cubicBezTo>
                    <a:pt x="60" y="49"/>
                    <a:pt x="114" y="54"/>
                    <a:pt x="114" y="58"/>
                  </a:cubicBezTo>
                  <a:cubicBezTo>
                    <a:pt x="114" y="62"/>
                    <a:pt x="116" y="62"/>
                    <a:pt x="116" y="64"/>
                  </a:cubicBezTo>
                  <a:cubicBezTo>
                    <a:pt x="116" y="67"/>
                    <a:pt x="119" y="70"/>
                    <a:pt x="113" y="72"/>
                  </a:cubicBezTo>
                  <a:cubicBezTo>
                    <a:pt x="108" y="73"/>
                    <a:pt x="93" y="71"/>
                    <a:pt x="88" y="72"/>
                  </a:cubicBezTo>
                  <a:cubicBezTo>
                    <a:pt x="83" y="73"/>
                    <a:pt x="89" y="76"/>
                    <a:pt x="87" y="78"/>
                  </a:cubicBezTo>
                  <a:cubicBezTo>
                    <a:pt x="85" y="79"/>
                    <a:pt x="82" y="76"/>
                    <a:pt x="80" y="78"/>
                  </a:cubicBezTo>
                  <a:cubicBezTo>
                    <a:pt x="77" y="79"/>
                    <a:pt x="79" y="83"/>
                    <a:pt x="76" y="84"/>
                  </a:cubicBezTo>
                  <a:cubicBezTo>
                    <a:pt x="74" y="85"/>
                    <a:pt x="69" y="84"/>
                    <a:pt x="67" y="82"/>
                  </a:cubicBezTo>
                  <a:cubicBezTo>
                    <a:pt x="65" y="80"/>
                    <a:pt x="65" y="79"/>
                    <a:pt x="65" y="74"/>
                  </a:cubicBezTo>
                  <a:cubicBezTo>
                    <a:pt x="64" y="70"/>
                    <a:pt x="69" y="60"/>
                    <a:pt x="63" y="55"/>
                  </a:cubicBezTo>
                  <a:cubicBezTo>
                    <a:pt x="58" y="51"/>
                    <a:pt x="48" y="58"/>
                    <a:pt x="43" y="57"/>
                  </a:cubicBezTo>
                  <a:cubicBezTo>
                    <a:pt x="38" y="56"/>
                    <a:pt x="35" y="54"/>
                    <a:pt x="33" y="49"/>
                  </a:cubicBezTo>
                  <a:cubicBezTo>
                    <a:pt x="32" y="43"/>
                    <a:pt x="35" y="31"/>
                    <a:pt x="34" y="26"/>
                  </a:cubicBezTo>
                  <a:cubicBezTo>
                    <a:pt x="34" y="20"/>
                    <a:pt x="32" y="19"/>
                    <a:pt x="29" y="17"/>
                  </a:cubicBezTo>
                  <a:cubicBezTo>
                    <a:pt x="26" y="15"/>
                    <a:pt x="23" y="18"/>
                    <a:pt x="18" y="15"/>
                  </a:cubicBezTo>
                  <a:cubicBezTo>
                    <a:pt x="13" y="12"/>
                    <a:pt x="5" y="7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9" y="1"/>
                    <a:pt x="15" y="5"/>
                    <a:pt x="18" y="7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8" y="9"/>
                    <a:pt x="31" y="9"/>
                    <a:pt x="33" y="10"/>
                  </a:cubicBezTo>
                  <a:cubicBezTo>
                    <a:pt x="36" y="11"/>
                    <a:pt x="38" y="13"/>
                    <a:pt x="40" y="14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52" y="20"/>
                    <a:pt x="52" y="21"/>
                    <a:pt x="56" y="22"/>
                  </a:cubicBezTo>
                  <a:cubicBezTo>
                    <a:pt x="59" y="23"/>
                    <a:pt x="63" y="22"/>
                    <a:pt x="67" y="23"/>
                  </a:cubicBezTo>
                  <a:cubicBezTo>
                    <a:pt x="72" y="23"/>
                    <a:pt x="68" y="22"/>
                    <a:pt x="82" y="23"/>
                  </a:cubicBezTo>
                  <a:cubicBezTo>
                    <a:pt x="97" y="25"/>
                    <a:pt x="140" y="25"/>
                    <a:pt x="154" y="3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24"/>
            <p:cNvSpPr>
              <a:spLocks noEditPoints="1"/>
            </p:cNvSpPr>
            <p:nvPr/>
          </p:nvSpPr>
          <p:spPr bwMode="auto">
            <a:xfrm rot="21439583">
              <a:off x="4824214" y="4514620"/>
              <a:ext cx="296862" cy="663575"/>
            </a:xfrm>
            <a:custGeom>
              <a:avLst/>
              <a:gdLst>
                <a:gd name="T0" fmla="*/ 2147483647 w 53"/>
                <a:gd name="T1" fmla="*/ 2147483647 h 140"/>
                <a:gd name="T2" fmla="*/ 2147483647 w 53"/>
                <a:gd name="T3" fmla="*/ 2147483647 h 140"/>
                <a:gd name="T4" fmla="*/ 2147483647 w 53"/>
                <a:gd name="T5" fmla="*/ 2147483647 h 140"/>
                <a:gd name="T6" fmla="*/ 2147483647 w 53"/>
                <a:gd name="T7" fmla="*/ 2147483647 h 140"/>
                <a:gd name="T8" fmla="*/ 2147483647 w 53"/>
                <a:gd name="T9" fmla="*/ 2147483647 h 140"/>
                <a:gd name="T10" fmla="*/ 2147483647 w 53"/>
                <a:gd name="T11" fmla="*/ 2147483647 h 140"/>
                <a:gd name="T12" fmla="*/ 2147483647 w 53"/>
                <a:gd name="T13" fmla="*/ 2147483647 h 140"/>
                <a:gd name="T14" fmla="*/ 2147483647 w 53"/>
                <a:gd name="T15" fmla="*/ 2147483647 h 140"/>
                <a:gd name="T16" fmla="*/ 2147483647 w 53"/>
                <a:gd name="T17" fmla="*/ 2147483647 h 140"/>
                <a:gd name="T18" fmla="*/ 2147483647 w 53"/>
                <a:gd name="T19" fmla="*/ 2147483647 h 140"/>
                <a:gd name="T20" fmla="*/ 2147483647 w 53"/>
                <a:gd name="T21" fmla="*/ 2147483647 h 140"/>
                <a:gd name="T22" fmla="*/ 2147483647 w 53"/>
                <a:gd name="T23" fmla="*/ 2147483647 h 140"/>
                <a:gd name="T24" fmla="*/ 2147483647 w 53"/>
                <a:gd name="T25" fmla="*/ 2147483647 h 140"/>
                <a:gd name="T26" fmla="*/ 2147483647 w 53"/>
                <a:gd name="T27" fmla="*/ 2147483647 h 140"/>
                <a:gd name="T28" fmla="*/ 2147483647 w 53"/>
                <a:gd name="T29" fmla="*/ 2147483647 h 140"/>
                <a:gd name="T30" fmla="*/ 2147483647 w 53"/>
                <a:gd name="T31" fmla="*/ 2147483647 h 140"/>
                <a:gd name="T32" fmla="*/ 2147483647 w 53"/>
                <a:gd name="T33" fmla="*/ 2147483647 h 140"/>
                <a:gd name="T34" fmla="*/ 2147483647 w 53"/>
                <a:gd name="T35" fmla="*/ 2147483647 h 140"/>
                <a:gd name="T36" fmla="*/ 2147483647 w 53"/>
                <a:gd name="T37" fmla="*/ 2147483647 h 140"/>
                <a:gd name="T38" fmla="*/ 2147483647 w 53"/>
                <a:gd name="T39" fmla="*/ 2147483647 h 140"/>
                <a:gd name="T40" fmla="*/ 2147483647 w 53"/>
                <a:gd name="T41" fmla="*/ 2147483647 h 140"/>
                <a:gd name="T42" fmla="*/ 2147483647 w 53"/>
                <a:gd name="T43" fmla="*/ 2147483647 h 140"/>
                <a:gd name="T44" fmla="*/ 2147483647 w 53"/>
                <a:gd name="T45" fmla="*/ 2147483647 h 140"/>
                <a:gd name="T46" fmla="*/ 2147483647 w 53"/>
                <a:gd name="T47" fmla="*/ 2147483647 h 140"/>
                <a:gd name="T48" fmla="*/ 2147483647 w 53"/>
                <a:gd name="T49" fmla="*/ 2147483647 h 140"/>
                <a:gd name="T50" fmla="*/ 2147483647 w 53"/>
                <a:gd name="T51" fmla="*/ 2147483647 h 140"/>
                <a:gd name="T52" fmla="*/ 2147483647 w 53"/>
                <a:gd name="T53" fmla="*/ 2147483647 h 140"/>
                <a:gd name="T54" fmla="*/ 2147483647 w 53"/>
                <a:gd name="T55" fmla="*/ 2147483647 h 140"/>
                <a:gd name="T56" fmla="*/ 2147483647 w 53"/>
                <a:gd name="T57" fmla="*/ 2147483647 h 140"/>
                <a:gd name="T58" fmla="*/ 2147483647 w 53"/>
                <a:gd name="T59" fmla="*/ 2147483647 h 140"/>
                <a:gd name="T60" fmla="*/ 2147483647 w 53"/>
                <a:gd name="T61" fmla="*/ 2147483647 h 140"/>
                <a:gd name="T62" fmla="*/ 2147483647 w 53"/>
                <a:gd name="T63" fmla="*/ 2147483647 h 140"/>
                <a:gd name="T64" fmla="*/ 2147483647 w 53"/>
                <a:gd name="T65" fmla="*/ 2147483647 h 140"/>
                <a:gd name="T66" fmla="*/ 2147483647 w 53"/>
                <a:gd name="T67" fmla="*/ 2147483647 h 140"/>
                <a:gd name="T68" fmla="*/ 2147483647 w 53"/>
                <a:gd name="T69" fmla="*/ 2147483647 h 140"/>
                <a:gd name="T70" fmla="*/ 2147483647 w 53"/>
                <a:gd name="T71" fmla="*/ 2147483647 h 140"/>
                <a:gd name="T72" fmla="*/ 2147483647 w 53"/>
                <a:gd name="T73" fmla="*/ 2147483647 h 140"/>
                <a:gd name="T74" fmla="*/ 2147483647 w 53"/>
                <a:gd name="T75" fmla="*/ 2147483647 h 140"/>
                <a:gd name="T76" fmla="*/ 2147483647 w 53"/>
                <a:gd name="T77" fmla="*/ 2147483647 h 140"/>
                <a:gd name="T78" fmla="*/ 2147483647 w 53"/>
                <a:gd name="T79" fmla="*/ 2147483647 h 140"/>
                <a:gd name="T80" fmla="*/ 2147483647 w 53"/>
                <a:gd name="T81" fmla="*/ 2147483647 h 140"/>
                <a:gd name="T82" fmla="*/ 2147483647 w 53"/>
                <a:gd name="T83" fmla="*/ 2147483647 h 140"/>
                <a:gd name="T84" fmla="*/ 2147483647 w 53"/>
                <a:gd name="T85" fmla="*/ 2147483647 h 140"/>
                <a:gd name="T86" fmla="*/ 2147483647 w 53"/>
                <a:gd name="T87" fmla="*/ 2147483647 h 140"/>
                <a:gd name="T88" fmla="*/ 2147483647 w 53"/>
                <a:gd name="T89" fmla="*/ 2147483647 h 140"/>
                <a:gd name="T90" fmla="*/ 2147483647 w 53"/>
                <a:gd name="T91" fmla="*/ 2147483647 h 140"/>
                <a:gd name="T92" fmla="*/ 2147483647 w 53"/>
                <a:gd name="T93" fmla="*/ 2147483647 h 140"/>
                <a:gd name="T94" fmla="*/ 2147483647 w 53"/>
                <a:gd name="T95" fmla="*/ 2147483647 h 140"/>
                <a:gd name="T96" fmla="*/ 2147483647 w 53"/>
                <a:gd name="T97" fmla="*/ 2147483647 h 140"/>
                <a:gd name="T98" fmla="*/ 2147483647 w 53"/>
                <a:gd name="T99" fmla="*/ 2147483647 h 140"/>
                <a:gd name="T100" fmla="*/ 2147483647 w 53"/>
                <a:gd name="T101" fmla="*/ 2147483647 h 140"/>
                <a:gd name="T102" fmla="*/ 2147483647 w 53"/>
                <a:gd name="T103" fmla="*/ 2147483647 h 140"/>
                <a:gd name="T104" fmla="*/ 2147483647 w 53"/>
                <a:gd name="T105" fmla="*/ 2147483647 h 140"/>
                <a:gd name="T106" fmla="*/ 2147483647 w 53"/>
                <a:gd name="T107" fmla="*/ 2147483647 h 1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"/>
                <a:gd name="T163" fmla="*/ 0 h 140"/>
                <a:gd name="T164" fmla="*/ 53 w 53"/>
                <a:gd name="T165" fmla="*/ 140 h 1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" h="140">
                  <a:moveTo>
                    <a:pt x="45" y="7"/>
                  </a:moveTo>
                  <a:cubicBezTo>
                    <a:pt x="47" y="9"/>
                    <a:pt x="48" y="12"/>
                    <a:pt x="49" y="13"/>
                  </a:cubicBezTo>
                  <a:cubicBezTo>
                    <a:pt x="53" y="20"/>
                    <a:pt x="51" y="19"/>
                    <a:pt x="51" y="21"/>
                  </a:cubicBezTo>
                  <a:cubicBezTo>
                    <a:pt x="52" y="24"/>
                    <a:pt x="53" y="28"/>
                    <a:pt x="52" y="30"/>
                  </a:cubicBezTo>
                  <a:cubicBezTo>
                    <a:pt x="50" y="33"/>
                    <a:pt x="47" y="30"/>
                    <a:pt x="45" y="33"/>
                  </a:cubicBezTo>
                  <a:cubicBezTo>
                    <a:pt x="42" y="35"/>
                    <a:pt x="39" y="41"/>
                    <a:pt x="38" y="43"/>
                  </a:cubicBezTo>
                  <a:cubicBezTo>
                    <a:pt x="37" y="45"/>
                    <a:pt x="35" y="51"/>
                    <a:pt x="35" y="53"/>
                  </a:cubicBezTo>
                  <a:cubicBezTo>
                    <a:pt x="35" y="55"/>
                    <a:pt x="36" y="63"/>
                    <a:pt x="37" y="64"/>
                  </a:cubicBezTo>
                  <a:cubicBezTo>
                    <a:pt x="38" y="66"/>
                    <a:pt x="42" y="70"/>
                    <a:pt x="43" y="74"/>
                  </a:cubicBezTo>
                  <a:cubicBezTo>
                    <a:pt x="45" y="77"/>
                    <a:pt x="45" y="80"/>
                    <a:pt x="45" y="84"/>
                  </a:cubicBezTo>
                  <a:cubicBezTo>
                    <a:pt x="44" y="88"/>
                    <a:pt x="41" y="94"/>
                    <a:pt x="39" y="97"/>
                  </a:cubicBezTo>
                  <a:cubicBezTo>
                    <a:pt x="37" y="101"/>
                    <a:pt x="35" y="102"/>
                    <a:pt x="33" y="105"/>
                  </a:cubicBezTo>
                  <a:cubicBezTo>
                    <a:pt x="31" y="107"/>
                    <a:pt x="27" y="109"/>
                    <a:pt x="28" y="113"/>
                  </a:cubicBezTo>
                  <a:cubicBezTo>
                    <a:pt x="29" y="117"/>
                    <a:pt x="36" y="119"/>
                    <a:pt x="38" y="124"/>
                  </a:cubicBezTo>
                  <a:cubicBezTo>
                    <a:pt x="40" y="129"/>
                    <a:pt x="39" y="135"/>
                    <a:pt x="38" y="139"/>
                  </a:cubicBezTo>
                  <a:cubicBezTo>
                    <a:pt x="37" y="139"/>
                    <a:pt x="36" y="139"/>
                    <a:pt x="35" y="139"/>
                  </a:cubicBezTo>
                  <a:cubicBezTo>
                    <a:pt x="33" y="139"/>
                    <a:pt x="31" y="140"/>
                    <a:pt x="29" y="139"/>
                  </a:cubicBezTo>
                  <a:cubicBezTo>
                    <a:pt x="27" y="139"/>
                    <a:pt x="25" y="138"/>
                    <a:pt x="24" y="136"/>
                  </a:cubicBezTo>
                  <a:cubicBezTo>
                    <a:pt x="23" y="133"/>
                    <a:pt x="27" y="127"/>
                    <a:pt x="25" y="124"/>
                  </a:cubicBezTo>
                  <a:cubicBezTo>
                    <a:pt x="23" y="121"/>
                    <a:pt x="21" y="121"/>
                    <a:pt x="16" y="122"/>
                  </a:cubicBezTo>
                  <a:cubicBezTo>
                    <a:pt x="13" y="123"/>
                    <a:pt x="9" y="123"/>
                    <a:pt x="5" y="124"/>
                  </a:cubicBezTo>
                  <a:cubicBezTo>
                    <a:pt x="5" y="123"/>
                    <a:pt x="5" y="123"/>
                    <a:pt x="5" y="122"/>
                  </a:cubicBezTo>
                  <a:cubicBezTo>
                    <a:pt x="4" y="119"/>
                    <a:pt x="0" y="117"/>
                    <a:pt x="1" y="115"/>
                  </a:cubicBezTo>
                  <a:cubicBezTo>
                    <a:pt x="2" y="112"/>
                    <a:pt x="6" y="112"/>
                    <a:pt x="8" y="110"/>
                  </a:cubicBezTo>
                  <a:cubicBezTo>
                    <a:pt x="10" y="108"/>
                    <a:pt x="12" y="105"/>
                    <a:pt x="13" y="102"/>
                  </a:cubicBezTo>
                  <a:cubicBezTo>
                    <a:pt x="13" y="99"/>
                    <a:pt x="11" y="97"/>
                    <a:pt x="9" y="95"/>
                  </a:cubicBezTo>
                  <a:cubicBezTo>
                    <a:pt x="8" y="92"/>
                    <a:pt x="6" y="94"/>
                    <a:pt x="4" y="90"/>
                  </a:cubicBezTo>
                  <a:cubicBezTo>
                    <a:pt x="3" y="89"/>
                    <a:pt x="3" y="86"/>
                    <a:pt x="2" y="84"/>
                  </a:cubicBezTo>
                  <a:cubicBezTo>
                    <a:pt x="3" y="84"/>
                    <a:pt x="3" y="83"/>
                    <a:pt x="4" y="83"/>
                  </a:cubicBezTo>
                  <a:cubicBezTo>
                    <a:pt x="7" y="80"/>
                    <a:pt x="3" y="74"/>
                    <a:pt x="3" y="71"/>
                  </a:cubicBezTo>
                  <a:cubicBezTo>
                    <a:pt x="3" y="68"/>
                    <a:pt x="3" y="67"/>
                    <a:pt x="4" y="64"/>
                  </a:cubicBezTo>
                  <a:cubicBezTo>
                    <a:pt x="4" y="62"/>
                    <a:pt x="6" y="61"/>
                    <a:pt x="7" y="57"/>
                  </a:cubicBezTo>
                  <a:cubicBezTo>
                    <a:pt x="8" y="53"/>
                    <a:pt x="8" y="47"/>
                    <a:pt x="8" y="41"/>
                  </a:cubicBezTo>
                  <a:cubicBezTo>
                    <a:pt x="8" y="41"/>
                    <a:pt x="11" y="40"/>
                    <a:pt x="13" y="38"/>
                  </a:cubicBezTo>
                  <a:cubicBezTo>
                    <a:pt x="15" y="35"/>
                    <a:pt x="17" y="32"/>
                    <a:pt x="18" y="27"/>
                  </a:cubicBezTo>
                  <a:cubicBezTo>
                    <a:pt x="19" y="23"/>
                    <a:pt x="18" y="18"/>
                    <a:pt x="18" y="13"/>
                  </a:cubicBezTo>
                  <a:cubicBezTo>
                    <a:pt x="18" y="9"/>
                    <a:pt x="15" y="5"/>
                    <a:pt x="16" y="2"/>
                  </a:cubicBezTo>
                  <a:cubicBezTo>
                    <a:pt x="17" y="0"/>
                    <a:pt x="20" y="1"/>
                    <a:pt x="22" y="2"/>
                  </a:cubicBezTo>
                  <a:cubicBezTo>
                    <a:pt x="24" y="4"/>
                    <a:pt x="23" y="9"/>
                    <a:pt x="26" y="11"/>
                  </a:cubicBezTo>
                  <a:cubicBezTo>
                    <a:pt x="29" y="12"/>
                    <a:pt x="36" y="10"/>
                    <a:pt x="38" y="10"/>
                  </a:cubicBezTo>
                  <a:cubicBezTo>
                    <a:pt x="39" y="10"/>
                    <a:pt x="42" y="8"/>
                    <a:pt x="45" y="7"/>
                  </a:cubicBezTo>
                  <a:close/>
                  <a:moveTo>
                    <a:pt x="6" y="128"/>
                  </a:moveTo>
                  <a:cubicBezTo>
                    <a:pt x="6" y="128"/>
                    <a:pt x="6" y="128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lose/>
                  <a:moveTo>
                    <a:pt x="6" y="127"/>
                  </a:moveTo>
                  <a:cubicBezTo>
                    <a:pt x="6" y="126"/>
                    <a:pt x="6" y="125"/>
                    <a:pt x="5" y="124"/>
                  </a:cubicBezTo>
                  <a:cubicBezTo>
                    <a:pt x="6" y="125"/>
                    <a:pt x="6" y="126"/>
                    <a:pt x="6" y="127"/>
                  </a:cubicBezTo>
                  <a:close/>
                  <a:moveTo>
                    <a:pt x="2" y="84"/>
                  </a:move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lose/>
                  <a:moveTo>
                    <a:pt x="7" y="41"/>
                  </a:move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26"/>
            <p:cNvSpPr>
              <a:spLocks noEditPoints="1"/>
            </p:cNvSpPr>
            <p:nvPr/>
          </p:nvSpPr>
          <p:spPr bwMode="auto">
            <a:xfrm rot="21439583">
              <a:off x="5298876" y="3312883"/>
              <a:ext cx="854075" cy="1063625"/>
            </a:xfrm>
            <a:custGeom>
              <a:avLst/>
              <a:gdLst>
                <a:gd name="T0" fmla="*/ 2147483647 w 153"/>
                <a:gd name="T1" fmla="*/ 2147483647 h 224"/>
                <a:gd name="T2" fmla="*/ 2147483647 w 153"/>
                <a:gd name="T3" fmla="*/ 2147483647 h 224"/>
                <a:gd name="T4" fmla="*/ 2147483647 w 153"/>
                <a:gd name="T5" fmla="*/ 2147483647 h 224"/>
                <a:gd name="T6" fmla="*/ 2147483647 w 153"/>
                <a:gd name="T7" fmla="*/ 2147483647 h 224"/>
                <a:gd name="T8" fmla="*/ 2147483647 w 153"/>
                <a:gd name="T9" fmla="*/ 2147483647 h 224"/>
                <a:gd name="T10" fmla="*/ 2147483647 w 153"/>
                <a:gd name="T11" fmla="*/ 2147483647 h 224"/>
                <a:gd name="T12" fmla="*/ 2147483647 w 153"/>
                <a:gd name="T13" fmla="*/ 2147483647 h 224"/>
                <a:gd name="T14" fmla="*/ 2147483647 w 153"/>
                <a:gd name="T15" fmla="*/ 2147483647 h 224"/>
                <a:gd name="T16" fmla="*/ 2147483647 w 153"/>
                <a:gd name="T17" fmla="*/ 2147483647 h 224"/>
                <a:gd name="T18" fmla="*/ 2147483647 w 153"/>
                <a:gd name="T19" fmla="*/ 2147483647 h 224"/>
                <a:gd name="T20" fmla="*/ 2147483647 w 153"/>
                <a:gd name="T21" fmla="*/ 2147483647 h 224"/>
                <a:gd name="T22" fmla="*/ 2147483647 w 153"/>
                <a:gd name="T23" fmla="*/ 2147483647 h 224"/>
                <a:gd name="T24" fmla="*/ 2147483647 w 153"/>
                <a:gd name="T25" fmla="*/ 2147483647 h 224"/>
                <a:gd name="T26" fmla="*/ 2147483647 w 153"/>
                <a:gd name="T27" fmla="*/ 2147483647 h 224"/>
                <a:gd name="T28" fmla="*/ 2147483647 w 153"/>
                <a:gd name="T29" fmla="*/ 2147483647 h 224"/>
                <a:gd name="T30" fmla="*/ 2147483647 w 153"/>
                <a:gd name="T31" fmla="*/ 2147483647 h 224"/>
                <a:gd name="T32" fmla="*/ 2147483647 w 153"/>
                <a:gd name="T33" fmla="*/ 2147483647 h 224"/>
                <a:gd name="T34" fmla="*/ 2147483647 w 153"/>
                <a:gd name="T35" fmla="*/ 2147483647 h 224"/>
                <a:gd name="T36" fmla="*/ 2147483647 w 153"/>
                <a:gd name="T37" fmla="*/ 2147483647 h 224"/>
                <a:gd name="T38" fmla="*/ 2147483647 w 153"/>
                <a:gd name="T39" fmla="*/ 2147483647 h 224"/>
                <a:gd name="T40" fmla="*/ 2147483647 w 153"/>
                <a:gd name="T41" fmla="*/ 2147483647 h 224"/>
                <a:gd name="T42" fmla="*/ 2147483647 w 153"/>
                <a:gd name="T43" fmla="*/ 2147483647 h 224"/>
                <a:gd name="T44" fmla="*/ 2147483647 w 153"/>
                <a:gd name="T45" fmla="*/ 2147483647 h 224"/>
                <a:gd name="T46" fmla="*/ 2147483647 w 153"/>
                <a:gd name="T47" fmla="*/ 2147483647 h 224"/>
                <a:gd name="T48" fmla="*/ 2147483647 w 153"/>
                <a:gd name="T49" fmla="*/ 2147483647 h 224"/>
                <a:gd name="T50" fmla="*/ 2147483647 w 153"/>
                <a:gd name="T51" fmla="*/ 2147483647 h 224"/>
                <a:gd name="T52" fmla="*/ 2147483647 w 153"/>
                <a:gd name="T53" fmla="*/ 2147483647 h 224"/>
                <a:gd name="T54" fmla="*/ 2147483647 w 153"/>
                <a:gd name="T55" fmla="*/ 2147483647 h 224"/>
                <a:gd name="T56" fmla="*/ 2147483647 w 153"/>
                <a:gd name="T57" fmla="*/ 2147483647 h 224"/>
                <a:gd name="T58" fmla="*/ 2147483647 w 153"/>
                <a:gd name="T59" fmla="*/ 2147483647 h 224"/>
                <a:gd name="T60" fmla="*/ 2147483647 w 153"/>
                <a:gd name="T61" fmla="*/ 2147483647 h 224"/>
                <a:gd name="T62" fmla="*/ 2147483647 w 153"/>
                <a:gd name="T63" fmla="*/ 2147483647 h 224"/>
                <a:gd name="T64" fmla="*/ 2147483647 w 153"/>
                <a:gd name="T65" fmla="*/ 2147483647 h 224"/>
                <a:gd name="T66" fmla="*/ 2147483647 w 153"/>
                <a:gd name="T67" fmla="*/ 2147483647 h 224"/>
                <a:gd name="T68" fmla="*/ 2147483647 w 153"/>
                <a:gd name="T69" fmla="*/ 2147483647 h 224"/>
                <a:gd name="T70" fmla="*/ 2147483647 w 153"/>
                <a:gd name="T71" fmla="*/ 2147483647 h 224"/>
                <a:gd name="T72" fmla="*/ 2147483647 w 153"/>
                <a:gd name="T73" fmla="*/ 2147483647 h 224"/>
                <a:gd name="T74" fmla="*/ 2147483647 w 153"/>
                <a:gd name="T75" fmla="*/ 2147483647 h 224"/>
                <a:gd name="T76" fmla="*/ 2147483647 w 153"/>
                <a:gd name="T77" fmla="*/ 2147483647 h 224"/>
                <a:gd name="T78" fmla="*/ 2147483647 w 153"/>
                <a:gd name="T79" fmla="*/ 2147483647 h 224"/>
                <a:gd name="T80" fmla="*/ 2147483647 w 153"/>
                <a:gd name="T81" fmla="*/ 2147483647 h 224"/>
                <a:gd name="T82" fmla="*/ 2147483647 w 153"/>
                <a:gd name="T83" fmla="*/ 2147483647 h 224"/>
                <a:gd name="T84" fmla="*/ 2147483647 w 153"/>
                <a:gd name="T85" fmla="*/ 2147483647 h 224"/>
                <a:gd name="T86" fmla="*/ 2147483647 w 153"/>
                <a:gd name="T87" fmla="*/ 2147483647 h 224"/>
                <a:gd name="T88" fmla="*/ 2147483647 w 153"/>
                <a:gd name="T89" fmla="*/ 2147483647 h 224"/>
                <a:gd name="T90" fmla="*/ 0 w 153"/>
                <a:gd name="T91" fmla="*/ 2147483647 h 224"/>
                <a:gd name="T92" fmla="*/ 0 w 153"/>
                <a:gd name="T93" fmla="*/ 2147483647 h 224"/>
                <a:gd name="T94" fmla="*/ 2147483647 w 153"/>
                <a:gd name="T95" fmla="*/ 2147483647 h 224"/>
                <a:gd name="T96" fmla="*/ 2147483647 w 153"/>
                <a:gd name="T97" fmla="*/ 2147483647 h 224"/>
                <a:gd name="T98" fmla="*/ 2147483647 w 153"/>
                <a:gd name="T99" fmla="*/ 2147483647 h 224"/>
                <a:gd name="T100" fmla="*/ 2147483647 w 153"/>
                <a:gd name="T101" fmla="*/ 2147483647 h 2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3"/>
                <a:gd name="T154" fmla="*/ 0 h 224"/>
                <a:gd name="T155" fmla="*/ 153 w 153"/>
                <a:gd name="T156" fmla="*/ 224 h 2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3" h="224">
                  <a:moveTo>
                    <a:pt x="145" y="122"/>
                  </a:moveTo>
                  <a:cubicBezTo>
                    <a:pt x="147" y="123"/>
                    <a:pt x="150" y="124"/>
                    <a:pt x="151" y="126"/>
                  </a:cubicBezTo>
                  <a:cubicBezTo>
                    <a:pt x="153" y="129"/>
                    <a:pt x="153" y="131"/>
                    <a:pt x="152" y="134"/>
                  </a:cubicBezTo>
                  <a:cubicBezTo>
                    <a:pt x="152" y="136"/>
                    <a:pt x="150" y="133"/>
                    <a:pt x="149" y="137"/>
                  </a:cubicBezTo>
                  <a:cubicBezTo>
                    <a:pt x="148" y="141"/>
                    <a:pt x="151" y="153"/>
                    <a:pt x="149" y="158"/>
                  </a:cubicBezTo>
                  <a:cubicBezTo>
                    <a:pt x="147" y="164"/>
                    <a:pt x="142" y="163"/>
                    <a:pt x="140" y="167"/>
                  </a:cubicBezTo>
                  <a:cubicBezTo>
                    <a:pt x="138" y="172"/>
                    <a:pt x="139" y="179"/>
                    <a:pt x="139" y="184"/>
                  </a:cubicBezTo>
                  <a:cubicBezTo>
                    <a:pt x="138" y="188"/>
                    <a:pt x="138" y="189"/>
                    <a:pt x="136" y="192"/>
                  </a:cubicBezTo>
                  <a:cubicBezTo>
                    <a:pt x="134" y="195"/>
                    <a:pt x="129" y="197"/>
                    <a:pt x="128" y="200"/>
                  </a:cubicBezTo>
                  <a:cubicBezTo>
                    <a:pt x="126" y="203"/>
                    <a:pt x="132" y="207"/>
                    <a:pt x="128" y="209"/>
                  </a:cubicBezTo>
                  <a:cubicBezTo>
                    <a:pt x="123" y="211"/>
                    <a:pt x="110" y="209"/>
                    <a:pt x="105" y="210"/>
                  </a:cubicBezTo>
                  <a:cubicBezTo>
                    <a:pt x="100" y="210"/>
                    <a:pt x="97" y="209"/>
                    <a:pt x="95" y="211"/>
                  </a:cubicBezTo>
                  <a:cubicBezTo>
                    <a:pt x="92" y="213"/>
                    <a:pt x="95" y="218"/>
                    <a:pt x="92" y="220"/>
                  </a:cubicBezTo>
                  <a:cubicBezTo>
                    <a:pt x="88" y="222"/>
                    <a:pt x="82" y="221"/>
                    <a:pt x="78" y="220"/>
                  </a:cubicBezTo>
                  <a:cubicBezTo>
                    <a:pt x="74" y="219"/>
                    <a:pt x="74" y="216"/>
                    <a:pt x="71" y="215"/>
                  </a:cubicBezTo>
                  <a:cubicBezTo>
                    <a:pt x="69" y="214"/>
                    <a:pt x="67" y="214"/>
                    <a:pt x="65" y="215"/>
                  </a:cubicBezTo>
                  <a:cubicBezTo>
                    <a:pt x="63" y="217"/>
                    <a:pt x="64" y="222"/>
                    <a:pt x="62" y="223"/>
                  </a:cubicBezTo>
                  <a:cubicBezTo>
                    <a:pt x="59" y="224"/>
                    <a:pt x="58" y="220"/>
                    <a:pt x="55" y="219"/>
                  </a:cubicBezTo>
                  <a:cubicBezTo>
                    <a:pt x="51" y="218"/>
                    <a:pt x="44" y="218"/>
                    <a:pt x="41" y="216"/>
                  </a:cubicBezTo>
                  <a:cubicBezTo>
                    <a:pt x="41" y="216"/>
                    <a:pt x="42" y="215"/>
                    <a:pt x="42" y="215"/>
                  </a:cubicBezTo>
                  <a:cubicBezTo>
                    <a:pt x="44" y="212"/>
                    <a:pt x="42" y="204"/>
                    <a:pt x="41" y="201"/>
                  </a:cubicBezTo>
                  <a:cubicBezTo>
                    <a:pt x="40" y="197"/>
                    <a:pt x="37" y="197"/>
                    <a:pt x="37" y="194"/>
                  </a:cubicBezTo>
                  <a:cubicBezTo>
                    <a:pt x="36" y="191"/>
                    <a:pt x="39" y="187"/>
                    <a:pt x="39" y="184"/>
                  </a:cubicBezTo>
                  <a:cubicBezTo>
                    <a:pt x="38" y="181"/>
                    <a:pt x="34" y="181"/>
                    <a:pt x="34" y="178"/>
                  </a:cubicBezTo>
                  <a:cubicBezTo>
                    <a:pt x="34" y="176"/>
                    <a:pt x="37" y="173"/>
                    <a:pt x="37" y="170"/>
                  </a:cubicBezTo>
                  <a:cubicBezTo>
                    <a:pt x="37" y="167"/>
                    <a:pt x="34" y="165"/>
                    <a:pt x="33" y="162"/>
                  </a:cubicBezTo>
                  <a:cubicBezTo>
                    <a:pt x="31" y="159"/>
                    <a:pt x="28" y="154"/>
                    <a:pt x="27" y="153"/>
                  </a:cubicBezTo>
                  <a:cubicBezTo>
                    <a:pt x="26" y="151"/>
                    <a:pt x="29" y="144"/>
                    <a:pt x="29" y="140"/>
                  </a:cubicBezTo>
                  <a:cubicBezTo>
                    <a:pt x="29" y="136"/>
                    <a:pt x="28" y="131"/>
                    <a:pt x="26" y="129"/>
                  </a:cubicBezTo>
                  <a:cubicBezTo>
                    <a:pt x="23" y="127"/>
                    <a:pt x="18" y="122"/>
                    <a:pt x="18" y="120"/>
                  </a:cubicBezTo>
                  <a:cubicBezTo>
                    <a:pt x="18" y="119"/>
                    <a:pt x="18" y="115"/>
                    <a:pt x="17" y="111"/>
                  </a:cubicBezTo>
                  <a:cubicBezTo>
                    <a:pt x="17" y="108"/>
                    <a:pt x="15" y="104"/>
                    <a:pt x="15" y="100"/>
                  </a:cubicBezTo>
                  <a:cubicBezTo>
                    <a:pt x="15" y="96"/>
                    <a:pt x="18" y="91"/>
                    <a:pt x="18" y="89"/>
                  </a:cubicBezTo>
                  <a:cubicBezTo>
                    <a:pt x="19" y="87"/>
                    <a:pt x="20" y="81"/>
                    <a:pt x="17" y="78"/>
                  </a:cubicBezTo>
                  <a:cubicBezTo>
                    <a:pt x="14" y="75"/>
                    <a:pt x="15" y="71"/>
                    <a:pt x="14" y="70"/>
                  </a:cubicBezTo>
                  <a:cubicBezTo>
                    <a:pt x="13" y="68"/>
                    <a:pt x="8" y="67"/>
                    <a:pt x="8" y="61"/>
                  </a:cubicBezTo>
                  <a:cubicBezTo>
                    <a:pt x="7" y="58"/>
                    <a:pt x="8" y="53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1" y="49"/>
                    <a:pt x="10" y="50"/>
                    <a:pt x="12" y="51"/>
                  </a:cubicBezTo>
                  <a:cubicBezTo>
                    <a:pt x="14" y="51"/>
                    <a:pt x="18" y="53"/>
                    <a:pt x="19" y="50"/>
                  </a:cubicBezTo>
                  <a:cubicBezTo>
                    <a:pt x="21" y="47"/>
                    <a:pt x="15" y="41"/>
                    <a:pt x="19" y="36"/>
                  </a:cubicBezTo>
                  <a:cubicBezTo>
                    <a:pt x="22" y="33"/>
                    <a:pt x="26" y="36"/>
                    <a:pt x="32" y="32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5" y="35"/>
                    <a:pt x="30" y="39"/>
                    <a:pt x="33" y="41"/>
                  </a:cubicBezTo>
                  <a:cubicBezTo>
                    <a:pt x="36" y="42"/>
                    <a:pt x="43" y="37"/>
                    <a:pt x="47" y="40"/>
                  </a:cubicBezTo>
                  <a:cubicBezTo>
                    <a:pt x="50" y="42"/>
                    <a:pt x="47" y="48"/>
                    <a:pt x="48" y="51"/>
                  </a:cubicBezTo>
                  <a:cubicBezTo>
                    <a:pt x="50" y="54"/>
                    <a:pt x="53" y="53"/>
                    <a:pt x="56" y="53"/>
                  </a:cubicBezTo>
                  <a:cubicBezTo>
                    <a:pt x="58" y="53"/>
                    <a:pt x="60" y="53"/>
                    <a:pt x="63" y="51"/>
                  </a:cubicBezTo>
                  <a:cubicBezTo>
                    <a:pt x="65" y="50"/>
                    <a:pt x="69" y="50"/>
                    <a:pt x="71" y="44"/>
                  </a:cubicBezTo>
                  <a:cubicBezTo>
                    <a:pt x="73" y="38"/>
                    <a:pt x="70" y="23"/>
                    <a:pt x="72" y="18"/>
                  </a:cubicBezTo>
                  <a:cubicBezTo>
                    <a:pt x="74" y="12"/>
                    <a:pt x="78" y="17"/>
                    <a:pt x="82" y="16"/>
                  </a:cubicBezTo>
                  <a:cubicBezTo>
                    <a:pt x="86" y="15"/>
                    <a:pt x="88" y="12"/>
                    <a:pt x="94" y="11"/>
                  </a:cubicBezTo>
                  <a:cubicBezTo>
                    <a:pt x="99" y="10"/>
                    <a:pt x="107" y="11"/>
                    <a:pt x="112" y="10"/>
                  </a:cubicBezTo>
                  <a:cubicBezTo>
                    <a:pt x="118" y="8"/>
                    <a:pt x="120" y="3"/>
                    <a:pt x="124" y="3"/>
                  </a:cubicBezTo>
                  <a:cubicBezTo>
                    <a:pt x="127" y="2"/>
                    <a:pt x="128" y="2"/>
                    <a:pt x="130" y="3"/>
                  </a:cubicBezTo>
                  <a:cubicBezTo>
                    <a:pt x="130" y="8"/>
                    <a:pt x="131" y="17"/>
                    <a:pt x="133" y="22"/>
                  </a:cubicBezTo>
                  <a:cubicBezTo>
                    <a:pt x="136" y="27"/>
                    <a:pt x="141" y="27"/>
                    <a:pt x="143" y="30"/>
                  </a:cubicBezTo>
                  <a:cubicBezTo>
                    <a:pt x="146" y="33"/>
                    <a:pt x="148" y="36"/>
                    <a:pt x="149" y="39"/>
                  </a:cubicBezTo>
                  <a:cubicBezTo>
                    <a:pt x="149" y="43"/>
                    <a:pt x="148" y="46"/>
                    <a:pt x="146" y="48"/>
                  </a:cubicBezTo>
                  <a:cubicBezTo>
                    <a:pt x="143" y="49"/>
                    <a:pt x="138" y="44"/>
                    <a:pt x="136" y="47"/>
                  </a:cubicBezTo>
                  <a:cubicBezTo>
                    <a:pt x="134" y="50"/>
                    <a:pt x="137" y="55"/>
                    <a:pt x="137" y="59"/>
                  </a:cubicBezTo>
                  <a:cubicBezTo>
                    <a:pt x="138" y="64"/>
                    <a:pt x="140" y="69"/>
                    <a:pt x="141" y="73"/>
                  </a:cubicBezTo>
                  <a:cubicBezTo>
                    <a:pt x="141" y="77"/>
                    <a:pt x="141" y="81"/>
                    <a:pt x="140" y="84"/>
                  </a:cubicBezTo>
                  <a:cubicBezTo>
                    <a:pt x="139" y="87"/>
                    <a:pt x="135" y="89"/>
                    <a:pt x="134" y="92"/>
                  </a:cubicBezTo>
                  <a:cubicBezTo>
                    <a:pt x="133" y="95"/>
                    <a:pt x="136" y="99"/>
                    <a:pt x="134" y="101"/>
                  </a:cubicBezTo>
                  <a:cubicBezTo>
                    <a:pt x="132" y="104"/>
                    <a:pt x="124" y="101"/>
                    <a:pt x="123" y="106"/>
                  </a:cubicBezTo>
                  <a:cubicBezTo>
                    <a:pt x="123" y="111"/>
                    <a:pt x="126" y="120"/>
                    <a:pt x="133" y="123"/>
                  </a:cubicBezTo>
                  <a:cubicBezTo>
                    <a:pt x="139" y="125"/>
                    <a:pt x="142" y="123"/>
                    <a:pt x="145" y="122"/>
                  </a:cubicBezTo>
                  <a:close/>
                  <a:moveTo>
                    <a:pt x="130" y="3"/>
                  </a:move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3"/>
                  </a:cubicBezTo>
                  <a:close/>
                  <a:moveTo>
                    <a:pt x="130" y="2"/>
                  </a:moveTo>
                  <a:cubicBezTo>
                    <a:pt x="130" y="1"/>
                    <a:pt x="130" y="1"/>
                    <a:pt x="130" y="1"/>
                  </a:cubicBezTo>
                  <a:cubicBezTo>
                    <a:pt x="130" y="1"/>
                    <a:pt x="130" y="1"/>
                    <a:pt x="130" y="2"/>
                  </a:cubicBezTo>
                  <a:close/>
                  <a:moveTo>
                    <a:pt x="130" y="1"/>
                  </a:moveTo>
                  <a:cubicBezTo>
                    <a:pt x="130" y="0"/>
                    <a:pt x="130" y="0"/>
                    <a:pt x="130" y="1"/>
                  </a:cubicBezTo>
                  <a:close/>
                  <a:moveTo>
                    <a:pt x="31" y="32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lose/>
                  <a:moveTo>
                    <a:pt x="27" y="32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lose/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lose/>
                  <a:moveTo>
                    <a:pt x="0" y="45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close/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lose/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lose/>
                  <a:moveTo>
                    <a:pt x="1" y="46"/>
                  </a:moveTo>
                  <a:cubicBezTo>
                    <a:pt x="1" y="46"/>
                    <a:pt x="2" y="46"/>
                    <a:pt x="2" y="46"/>
                  </a:cubicBezTo>
                  <a:cubicBezTo>
                    <a:pt x="2" y="46"/>
                    <a:pt x="1" y="46"/>
                    <a:pt x="1" y="4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Freeform 27"/>
            <p:cNvSpPr>
              <a:spLocks noEditPoints="1"/>
            </p:cNvSpPr>
            <p:nvPr/>
          </p:nvSpPr>
          <p:spPr bwMode="auto">
            <a:xfrm rot="21439583">
              <a:off x="4970264" y="4109808"/>
              <a:ext cx="619125" cy="1168400"/>
            </a:xfrm>
            <a:custGeom>
              <a:avLst/>
              <a:gdLst>
                <a:gd name="T0" fmla="*/ 2147483647 w 111"/>
                <a:gd name="T1" fmla="*/ 2147483647 h 246"/>
                <a:gd name="T2" fmla="*/ 2147483647 w 111"/>
                <a:gd name="T3" fmla="*/ 2147483647 h 246"/>
                <a:gd name="T4" fmla="*/ 2147483647 w 111"/>
                <a:gd name="T5" fmla="*/ 2147483647 h 246"/>
                <a:gd name="T6" fmla="*/ 2147483647 w 111"/>
                <a:gd name="T7" fmla="*/ 2147483647 h 246"/>
                <a:gd name="T8" fmla="*/ 2147483647 w 111"/>
                <a:gd name="T9" fmla="*/ 2147483647 h 246"/>
                <a:gd name="T10" fmla="*/ 2147483647 w 111"/>
                <a:gd name="T11" fmla="*/ 2147483647 h 246"/>
                <a:gd name="T12" fmla="*/ 2147483647 w 111"/>
                <a:gd name="T13" fmla="*/ 2147483647 h 246"/>
                <a:gd name="T14" fmla="*/ 2147483647 w 111"/>
                <a:gd name="T15" fmla="*/ 2147483647 h 246"/>
                <a:gd name="T16" fmla="*/ 2147483647 w 111"/>
                <a:gd name="T17" fmla="*/ 2147483647 h 246"/>
                <a:gd name="T18" fmla="*/ 2147483647 w 111"/>
                <a:gd name="T19" fmla="*/ 2147483647 h 246"/>
                <a:gd name="T20" fmla="*/ 2147483647 w 111"/>
                <a:gd name="T21" fmla="*/ 2147483647 h 246"/>
                <a:gd name="T22" fmla="*/ 2147483647 w 111"/>
                <a:gd name="T23" fmla="*/ 2147483647 h 246"/>
                <a:gd name="T24" fmla="*/ 2147483647 w 111"/>
                <a:gd name="T25" fmla="*/ 2147483647 h 246"/>
                <a:gd name="T26" fmla="*/ 2147483647 w 111"/>
                <a:gd name="T27" fmla="*/ 2147483647 h 246"/>
                <a:gd name="T28" fmla="*/ 2147483647 w 111"/>
                <a:gd name="T29" fmla="*/ 2147483647 h 246"/>
                <a:gd name="T30" fmla="*/ 2147483647 w 111"/>
                <a:gd name="T31" fmla="*/ 2147483647 h 246"/>
                <a:gd name="T32" fmla="*/ 2147483647 w 111"/>
                <a:gd name="T33" fmla="*/ 2147483647 h 246"/>
                <a:gd name="T34" fmla="*/ 2147483647 w 111"/>
                <a:gd name="T35" fmla="*/ 2147483647 h 246"/>
                <a:gd name="T36" fmla="*/ 2147483647 w 111"/>
                <a:gd name="T37" fmla="*/ 2147483647 h 246"/>
                <a:gd name="T38" fmla="*/ 2147483647 w 111"/>
                <a:gd name="T39" fmla="*/ 2147483647 h 246"/>
                <a:gd name="T40" fmla="*/ 2147483647 w 111"/>
                <a:gd name="T41" fmla="*/ 2147483647 h 246"/>
                <a:gd name="T42" fmla="*/ 2147483647 w 111"/>
                <a:gd name="T43" fmla="*/ 2147483647 h 246"/>
                <a:gd name="T44" fmla="*/ 2147483647 w 111"/>
                <a:gd name="T45" fmla="*/ 2147483647 h 246"/>
                <a:gd name="T46" fmla="*/ 2147483647 w 111"/>
                <a:gd name="T47" fmla="*/ 2147483647 h 246"/>
                <a:gd name="T48" fmla="*/ 2147483647 w 111"/>
                <a:gd name="T49" fmla="*/ 2147483647 h 246"/>
                <a:gd name="T50" fmla="*/ 2147483647 w 111"/>
                <a:gd name="T51" fmla="*/ 2147483647 h 246"/>
                <a:gd name="T52" fmla="*/ 2147483647 w 111"/>
                <a:gd name="T53" fmla="*/ 2147483647 h 246"/>
                <a:gd name="T54" fmla="*/ 2147483647 w 111"/>
                <a:gd name="T55" fmla="*/ 2147483647 h 246"/>
                <a:gd name="T56" fmla="*/ 2147483647 w 111"/>
                <a:gd name="T57" fmla="*/ 2147483647 h 246"/>
                <a:gd name="T58" fmla="*/ 2147483647 w 111"/>
                <a:gd name="T59" fmla="*/ 2147483647 h 246"/>
                <a:gd name="T60" fmla="*/ 2147483647 w 111"/>
                <a:gd name="T61" fmla="*/ 2147483647 h 246"/>
                <a:gd name="T62" fmla="*/ 2147483647 w 111"/>
                <a:gd name="T63" fmla="*/ 2147483647 h 246"/>
                <a:gd name="T64" fmla="*/ 2147483647 w 111"/>
                <a:gd name="T65" fmla="*/ 2147483647 h 246"/>
                <a:gd name="T66" fmla="*/ 2147483647 w 111"/>
                <a:gd name="T67" fmla="*/ 2147483647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246"/>
                <a:gd name="T104" fmla="*/ 111 w 111"/>
                <a:gd name="T105" fmla="*/ 246 h 2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246">
                  <a:moveTo>
                    <a:pt x="21" y="25"/>
                  </a:moveTo>
                  <a:cubicBezTo>
                    <a:pt x="24" y="28"/>
                    <a:pt x="28" y="32"/>
                    <a:pt x="29" y="37"/>
                  </a:cubicBezTo>
                  <a:cubicBezTo>
                    <a:pt x="29" y="42"/>
                    <a:pt x="25" y="49"/>
                    <a:pt x="25" y="52"/>
                  </a:cubicBezTo>
                  <a:cubicBezTo>
                    <a:pt x="25" y="56"/>
                    <a:pt x="28" y="54"/>
                    <a:pt x="29" y="57"/>
                  </a:cubicBezTo>
                  <a:cubicBezTo>
                    <a:pt x="29" y="60"/>
                    <a:pt x="29" y="68"/>
                    <a:pt x="29" y="71"/>
                  </a:cubicBezTo>
                  <a:cubicBezTo>
                    <a:pt x="29" y="73"/>
                    <a:pt x="31" y="83"/>
                    <a:pt x="29" y="84"/>
                  </a:cubicBezTo>
                  <a:cubicBezTo>
                    <a:pt x="28" y="84"/>
                    <a:pt x="23" y="87"/>
                    <a:pt x="18" y="89"/>
                  </a:cubicBezTo>
                  <a:cubicBezTo>
                    <a:pt x="20" y="91"/>
                    <a:pt x="21" y="94"/>
                    <a:pt x="22" y="95"/>
                  </a:cubicBezTo>
                  <a:cubicBezTo>
                    <a:pt x="26" y="102"/>
                    <a:pt x="24" y="101"/>
                    <a:pt x="24" y="103"/>
                  </a:cubicBezTo>
                  <a:cubicBezTo>
                    <a:pt x="25" y="106"/>
                    <a:pt x="26" y="110"/>
                    <a:pt x="25" y="112"/>
                  </a:cubicBezTo>
                  <a:cubicBezTo>
                    <a:pt x="23" y="115"/>
                    <a:pt x="20" y="112"/>
                    <a:pt x="18" y="115"/>
                  </a:cubicBezTo>
                  <a:cubicBezTo>
                    <a:pt x="15" y="117"/>
                    <a:pt x="12" y="123"/>
                    <a:pt x="11" y="125"/>
                  </a:cubicBezTo>
                  <a:cubicBezTo>
                    <a:pt x="10" y="127"/>
                    <a:pt x="8" y="133"/>
                    <a:pt x="8" y="135"/>
                  </a:cubicBezTo>
                  <a:cubicBezTo>
                    <a:pt x="8" y="137"/>
                    <a:pt x="9" y="145"/>
                    <a:pt x="10" y="146"/>
                  </a:cubicBezTo>
                  <a:cubicBezTo>
                    <a:pt x="11" y="148"/>
                    <a:pt x="15" y="152"/>
                    <a:pt x="16" y="156"/>
                  </a:cubicBezTo>
                  <a:cubicBezTo>
                    <a:pt x="18" y="159"/>
                    <a:pt x="18" y="162"/>
                    <a:pt x="18" y="166"/>
                  </a:cubicBezTo>
                  <a:cubicBezTo>
                    <a:pt x="17" y="170"/>
                    <a:pt x="14" y="176"/>
                    <a:pt x="12" y="179"/>
                  </a:cubicBezTo>
                  <a:cubicBezTo>
                    <a:pt x="10" y="183"/>
                    <a:pt x="8" y="184"/>
                    <a:pt x="6" y="187"/>
                  </a:cubicBezTo>
                  <a:cubicBezTo>
                    <a:pt x="4" y="189"/>
                    <a:pt x="0" y="191"/>
                    <a:pt x="1" y="195"/>
                  </a:cubicBezTo>
                  <a:cubicBezTo>
                    <a:pt x="2" y="199"/>
                    <a:pt x="9" y="201"/>
                    <a:pt x="11" y="206"/>
                  </a:cubicBezTo>
                  <a:cubicBezTo>
                    <a:pt x="13" y="211"/>
                    <a:pt x="12" y="217"/>
                    <a:pt x="11" y="221"/>
                  </a:cubicBezTo>
                  <a:cubicBezTo>
                    <a:pt x="13" y="221"/>
                    <a:pt x="16" y="221"/>
                    <a:pt x="17" y="223"/>
                  </a:cubicBezTo>
                  <a:cubicBezTo>
                    <a:pt x="19" y="224"/>
                    <a:pt x="18" y="227"/>
                    <a:pt x="19" y="230"/>
                  </a:cubicBezTo>
                  <a:cubicBezTo>
                    <a:pt x="19" y="233"/>
                    <a:pt x="19" y="237"/>
                    <a:pt x="21" y="239"/>
                  </a:cubicBezTo>
                  <a:cubicBezTo>
                    <a:pt x="22" y="242"/>
                    <a:pt x="24" y="246"/>
                    <a:pt x="27" y="245"/>
                  </a:cubicBezTo>
                  <a:cubicBezTo>
                    <a:pt x="29" y="244"/>
                    <a:pt x="29" y="239"/>
                    <a:pt x="30" y="236"/>
                  </a:cubicBezTo>
                  <a:cubicBezTo>
                    <a:pt x="32" y="233"/>
                    <a:pt x="33" y="229"/>
                    <a:pt x="36" y="227"/>
                  </a:cubicBezTo>
                  <a:cubicBezTo>
                    <a:pt x="38" y="225"/>
                    <a:pt x="42" y="228"/>
                    <a:pt x="45" y="226"/>
                  </a:cubicBezTo>
                  <a:cubicBezTo>
                    <a:pt x="48" y="224"/>
                    <a:pt x="46" y="218"/>
                    <a:pt x="49" y="215"/>
                  </a:cubicBezTo>
                  <a:cubicBezTo>
                    <a:pt x="52" y="213"/>
                    <a:pt x="57" y="216"/>
                    <a:pt x="60" y="215"/>
                  </a:cubicBezTo>
                  <a:cubicBezTo>
                    <a:pt x="63" y="213"/>
                    <a:pt x="63" y="208"/>
                    <a:pt x="64" y="206"/>
                  </a:cubicBezTo>
                  <a:cubicBezTo>
                    <a:pt x="66" y="205"/>
                    <a:pt x="66" y="201"/>
                    <a:pt x="69" y="204"/>
                  </a:cubicBezTo>
                  <a:cubicBezTo>
                    <a:pt x="70" y="205"/>
                    <a:pt x="70" y="206"/>
                    <a:pt x="71" y="206"/>
                  </a:cubicBezTo>
                  <a:cubicBezTo>
                    <a:pt x="70" y="202"/>
                    <a:pt x="68" y="198"/>
                    <a:pt x="68" y="195"/>
                  </a:cubicBezTo>
                  <a:cubicBezTo>
                    <a:pt x="67" y="187"/>
                    <a:pt x="65" y="189"/>
                    <a:pt x="63" y="186"/>
                  </a:cubicBezTo>
                  <a:cubicBezTo>
                    <a:pt x="61" y="183"/>
                    <a:pt x="59" y="180"/>
                    <a:pt x="57" y="176"/>
                  </a:cubicBezTo>
                  <a:cubicBezTo>
                    <a:pt x="56" y="172"/>
                    <a:pt x="52" y="165"/>
                    <a:pt x="53" y="161"/>
                  </a:cubicBezTo>
                  <a:cubicBezTo>
                    <a:pt x="54" y="157"/>
                    <a:pt x="59" y="156"/>
                    <a:pt x="60" y="153"/>
                  </a:cubicBezTo>
                  <a:cubicBezTo>
                    <a:pt x="61" y="149"/>
                    <a:pt x="58" y="146"/>
                    <a:pt x="58" y="141"/>
                  </a:cubicBezTo>
                  <a:cubicBezTo>
                    <a:pt x="57" y="137"/>
                    <a:pt x="56" y="130"/>
                    <a:pt x="58" y="127"/>
                  </a:cubicBezTo>
                  <a:cubicBezTo>
                    <a:pt x="59" y="123"/>
                    <a:pt x="62" y="127"/>
                    <a:pt x="65" y="125"/>
                  </a:cubicBezTo>
                  <a:cubicBezTo>
                    <a:pt x="69" y="123"/>
                    <a:pt x="74" y="119"/>
                    <a:pt x="76" y="116"/>
                  </a:cubicBezTo>
                  <a:cubicBezTo>
                    <a:pt x="78" y="113"/>
                    <a:pt x="76" y="112"/>
                    <a:pt x="76" y="109"/>
                  </a:cubicBezTo>
                  <a:cubicBezTo>
                    <a:pt x="76" y="106"/>
                    <a:pt x="75" y="102"/>
                    <a:pt x="76" y="100"/>
                  </a:cubicBezTo>
                  <a:cubicBezTo>
                    <a:pt x="77" y="98"/>
                    <a:pt x="79" y="97"/>
                    <a:pt x="82" y="96"/>
                  </a:cubicBezTo>
                  <a:cubicBezTo>
                    <a:pt x="85" y="96"/>
                    <a:pt x="91" y="97"/>
                    <a:pt x="95" y="96"/>
                  </a:cubicBezTo>
                  <a:cubicBezTo>
                    <a:pt x="98" y="96"/>
                    <a:pt x="99" y="95"/>
                    <a:pt x="101" y="93"/>
                  </a:cubicBezTo>
                  <a:cubicBezTo>
                    <a:pt x="104" y="91"/>
                    <a:pt x="107" y="89"/>
                    <a:pt x="109" y="85"/>
                  </a:cubicBezTo>
                  <a:cubicBezTo>
                    <a:pt x="110" y="80"/>
                    <a:pt x="108" y="73"/>
                    <a:pt x="108" y="68"/>
                  </a:cubicBezTo>
                  <a:cubicBezTo>
                    <a:pt x="108" y="64"/>
                    <a:pt x="111" y="66"/>
                    <a:pt x="109" y="58"/>
                  </a:cubicBezTo>
                  <a:cubicBezTo>
                    <a:pt x="109" y="57"/>
                    <a:pt x="108" y="55"/>
                    <a:pt x="108" y="52"/>
                  </a:cubicBezTo>
                  <a:cubicBezTo>
                    <a:pt x="106" y="54"/>
                    <a:pt x="105" y="48"/>
                    <a:pt x="102" y="47"/>
                  </a:cubicBezTo>
                  <a:cubicBezTo>
                    <a:pt x="99" y="46"/>
                    <a:pt x="94" y="49"/>
                    <a:pt x="92" y="47"/>
                  </a:cubicBezTo>
                  <a:cubicBezTo>
                    <a:pt x="89" y="45"/>
                    <a:pt x="91" y="42"/>
                    <a:pt x="92" y="39"/>
                  </a:cubicBezTo>
                  <a:cubicBezTo>
                    <a:pt x="93" y="37"/>
                    <a:pt x="97" y="37"/>
                    <a:pt x="97" y="34"/>
                  </a:cubicBezTo>
                  <a:cubicBezTo>
                    <a:pt x="96" y="32"/>
                    <a:pt x="91" y="31"/>
                    <a:pt x="89" y="30"/>
                  </a:cubicBezTo>
                  <a:cubicBezTo>
                    <a:pt x="88" y="29"/>
                    <a:pt x="85" y="26"/>
                    <a:pt x="85" y="24"/>
                  </a:cubicBezTo>
                  <a:cubicBezTo>
                    <a:pt x="85" y="22"/>
                    <a:pt x="82" y="13"/>
                    <a:pt x="81" y="13"/>
                  </a:cubicBezTo>
                  <a:cubicBezTo>
                    <a:pt x="80" y="13"/>
                    <a:pt x="78" y="13"/>
                    <a:pt x="76" y="14"/>
                  </a:cubicBezTo>
                  <a:cubicBezTo>
                    <a:pt x="75" y="15"/>
                    <a:pt x="74" y="17"/>
                    <a:pt x="72" y="18"/>
                  </a:cubicBezTo>
                  <a:cubicBezTo>
                    <a:pt x="70" y="20"/>
                    <a:pt x="68" y="22"/>
                    <a:pt x="65" y="22"/>
                  </a:cubicBezTo>
                  <a:cubicBezTo>
                    <a:pt x="61" y="23"/>
                    <a:pt x="54" y="23"/>
                    <a:pt x="50" y="21"/>
                  </a:cubicBezTo>
                  <a:cubicBezTo>
                    <a:pt x="45" y="18"/>
                    <a:pt x="40" y="11"/>
                    <a:pt x="37" y="8"/>
                  </a:cubicBezTo>
                  <a:cubicBezTo>
                    <a:pt x="35" y="4"/>
                    <a:pt x="36" y="2"/>
                    <a:pt x="34" y="1"/>
                  </a:cubicBezTo>
                  <a:cubicBezTo>
                    <a:pt x="31" y="0"/>
                    <a:pt x="28" y="1"/>
                    <a:pt x="25" y="2"/>
                  </a:cubicBezTo>
                  <a:cubicBezTo>
                    <a:pt x="23" y="3"/>
                    <a:pt x="20" y="5"/>
                    <a:pt x="18" y="8"/>
                  </a:cubicBezTo>
                  <a:cubicBezTo>
                    <a:pt x="12" y="16"/>
                    <a:pt x="17" y="18"/>
                    <a:pt x="21" y="25"/>
                  </a:cubicBezTo>
                  <a:close/>
                  <a:moveTo>
                    <a:pt x="11" y="221"/>
                  </a:moveTo>
                  <a:cubicBezTo>
                    <a:pt x="9" y="221"/>
                    <a:pt x="9" y="221"/>
                    <a:pt x="11" y="2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29"/>
            <p:cNvSpPr>
              <a:spLocks noEditPoints="1"/>
            </p:cNvSpPr>
            <p:nvPr/>
          </p:nvSpPr>
          <p:spPr bwMode="auto">
            <a:xfrm rot="21439583">
              <a:off x="5649714" y="4801958"/>
              <a:ext cx="1122362" cy="941387"/>
            </a:xfrm>
            <a:custGeom>
              <a:avLst/>
              <a:gdLst>
                <a:gd name="T0" fmla="*/ 2147483647 w 201"/>
                <a:gd name="T1" fmla="*/ 2147483647 h 198"/>
                <a:gd name="T2" fmla="*/ 2147483647 w 201"/>
                <a:gd name="T3" fmla="*/ 2147483647 h 198"/>
                <a:gd name="T4" fmla="*/ 2147483647 w 201"/>
                <a:gd name="T5" fmla="*/ 2147483647 h 198"/>
                <a:gd name="T6" fmla="*/ 2147483647 w 201"/>
                <a:gd name="T7" fmla="*/ 2147483647 h 198"/>
                <a:gd name="T8" fmla="*/ 2147483647 w 201"/>
                <a:gd name="T9" fmla="*/ 2147483647 h 198"/>
                <a:gd name="T10" fmla="*/ 2147483647 w 201"/>
                <a:gd name="T11" fmla="*/ 2147483647 h 198"/>
                <a:gd name="T12" fmla="*/ 2147483647 w 201"/>
                <a:gd name="T13" fmla="*/ 2147483647 h 198"/>
                <a:gd name="T14" fmla="*/ 2147483647 w 201"/>
                <a:gd name="T15" fmla="*/ 2147483647 h 198"/>
                <a:gd name="T16" fmla="*/ 2147483647 w 201"/>
                <a:gd name="T17" fmla="*/ 2147483647 h 198"/>
                <a:gd name="T18" fmla="*/ 2147483647 w 201"/>
                <a:gd name="T19" fmla="*/ 2147483647 h 198"/>
                <a:gd name="T20" fmla="*/ 2147483647 w 201"/>
                <a:gd name="T21" fmla="*/ 2147483647 h 198"/>
                <a:gd name="T22" fmla="*/ 2147483647 w 201"/>
                <a:gd name="T23" fmla="*/ 2147483647 h 198"/>
                <a:gd name="T24" fmla="*/ 2147483647 w 201"/>
                <a:gd name="T25" fmla="*/ 2147483647 h 198"/>
                <a:gd name="T26" fmla="*/ 2147483647 w 201"/>
                <a:gd name="T27" fmla="*/ 2147483647 h 198"/>
                <a:gd name="T28" fmla="*/ 2147483647 w 201"/>
                <a:gd name="T29" fmla="*/ 2147483647 h 198"/>
                <a:gd name="T30" fmla="*/ 2147483647 w 201"/>
                <a:gd name="T31" fmla="*/ 2147483647 h 198"/>
                <a:gd name="T32" fmla="*/ 2147483647 w 201"/>
                <a:gd name="T33" fmla="*/ 2147483647 h 198"/>
                <a:gd name="T34" fmla="*/ 2147483647 w 201"/>
                <a:gd name="T35" fmla="*/ 2147483647 h 198"/>
                <a:gd name="T36" fmla="*/ 2147483647 w 201"/>
                <a:gd name="T37" fmla="*/ 2147483647 h 198"/>
                <a:gd name="T38" fmla="*/ 2147483647 w 201"/>
                <a:gd name="T39" fmla="*/ 2147483647 h 198"/>
                <a:gd name="T40" fmla="*/ 2147483647 w 201"/>
                <a:gd name="T41" fmla="*/ 2147483647 h 198"/>
                <a:gd name="T42" fmla="*/ 2147483647 w 201"/>
                <a:gd name="T43" fmla="*/ 2147483647 h 198"/>
                <a:gd name="T44" fmla="*/ 2147483647 w 201"/>
                <a:gd name="T45" fmla="*/ 2147483647 h 198"/>
                <a:gd name="T46" fmla="*/ 2147483647 w 201"/>
                <a:gd name="T47" fmla="*/ 2147483647 h 198"/>
                <a:gd name="T48" fmla="*/ 2147483647 w 201"/>
                <a:gd name="T49" fmla="*/ 2147483647 h 198"/>
                <a:gd name="T50" fmla="*/ 2147483647 w 201"/>
                <a:gd name="T51" fmla="*/ 2147483647 h 198"/>
                <a:gd name="T52" fmla="*/ 2147483647 w 201"/>
                <a:gd name="T53" fmla="*/ 2147483647 h 198"/>
                <a:gd name="T54" fmla="*/ 2147483647 w 201"/>
                <a:gd name="T55" fmla="*/ 2147483647 h 198"/>
                <a:gd name="T56" fmla="*/ 2147483647 w 201"/>
                <a:gd name="T57" fmla="*/ 2147483647 h 198"/>
                <a:gd name="T58" fmla="*/ 2147483647 w 201"/>
                <a:gd name="T59" fmla="*/ 2147483647 h 198"/>
                <a:gd name="T60" fmla="*/ 2147483647 w 201"/>
                <a:gd name="T61" fmla="*/ 2147483647 h 198"/>
                <a:gd name="T62" fmla="*/ 2147483647 w 201"/>
                <a:gd name="T63" fmla="*/ 2147483647 h 198"/>
                <a:gd name="T64" fmla="*/ 2147483647 w 201"/>
                <a:gd name="T65" fmla="*/ 2147483647 h 198"/>
                <a:gd name="T66" fmla="*/ 2147483647 w 201"/>
                <a:gd name="T67" fmla="*/ 0 h 198"/>
                <a:gd name="T68" fmla="*/ 2147483647 w 201"/>
                <a:gd name="T69" fmla="*/ 2147483647 h 198"/>
                <a:gd name="T70" fmla="*/ 2147483647 w 201"/>
                <a:gd name="T71" fmla="*/ 2147483647 h 198"/>
                <a:gd name="T72" fmla="*/ 2147483647 w 201"/>
                <a:gd name="T73" fmla="*/ 2147483647 h 1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1"/>
                <a:gd name="T112" fmla="*/ 0 h 198"/>
                <a:gd name="T113" fmla="*/ 201 w 201"/>
                <a:gd name="T114" fmla="*/ 198 h 1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1" h="198">
                  <a:moveTo>
                    <a:pt x="177" y="0"/>
                  </a:moveTo>
                  <a:cubicBezTo>
                    <a:pt x="178" y="0"/>
                    <a:pt x="178" y="0"/>
                    <a:pt x="178" y="1"/>
                  </a:cubicBezTo>
                  <a:cubicBezTo>
                    <a:pt x="182" y="5"/>
                    <a:pt x="194" y="9"/>
                    <a:pt x="198" y="13"/>
                  </a:cubicBezTo>
                  <a:cubicBezTo>
                    <a:pt x="201" y="17"/>
                    <a:pt x="198" y="19"/>
                    <a:pt x="197" y="22"/>
                  </a:cubicBezTo>
                  <a:cubicBezTo>
                    <a:pt x="196" y="26"/>
                    <a:pt x="193" y="31"/>
                    <a:pt x="190" y="33"/>
                  </a:cubicBezTo>
                  <a:cubicBezTo>
                    <a:pt x="188" y="36"/>
                    <a:pt x="185" y="34"/>
                    <a:pt x="183" y="36"/>
                  </a:cubicBezTo>
                  <a:cubicBezTo>
                    <a:pt x="182" y="39"/>
                    <a:pt x="183" y="42"/>
                    <a:pt x="182" y="45"/>
                  </a:cubicBezTo>
                  <a:cubicBezTo>
                    <a:pt x="181" y="49"/>
                    <a:pt x="180" y="53"/>
                    <a:pt x="178" y="55"/>
                  </a:cubicBezTo>
                  <a:cubicBezTo>
                    <a:pt x="176" y="58"/>
                    <a:pt x="172" y="59"/>
                    <a:pt x="171" y="61"/>
                  </a:cubicBezTo>
                  <a:cubicBezTo>
                    <a:pt x="169" y="64"/>
                    <a:pt x="172" y="66"/>
                    <a:pt x="170" y="69"/>
                  </a:cubicBezTo>
                  <a:cubicBezTo>
                    <a:pt x="169" y="72"/>
                    <a:pt x="165" y="72"/>
                    <a:pt x="163" y="76"/>
                  </a:cubicBezTo>
                  <a:cubicBezTo>
                    <a:pt x="161" y="79"/>
                    <a:pt x="160" y="85"/>
                    <a:pt x="159" y="90"/>
                  </a:cubicBezTo>
                  <a:cubicBezTo>
                    <a:pt x="158" y="95"/>
                    <a:pt x="159" y="102"/>
                    <a:pt x="157" y="105"/>
                  </a:cubicBezTo>
                  <a:cubicBezTo>
                    <a:pt x="156" y="108"/>
                    <a:pt x="153" y="103"/>
                    <a:pt x="152" y="106"/>
                  </a:cubicBezTo>
                  <a:cubicBezTo>
                    <a:pt x="151" y="110"/>
                    <a:pt x="153" y="119"/>
                    <a:pt x="152" y="122"/>
                  </a:cubicBezTo>
                  <a:cubicBezTo>
                    <a:pt x="150" y="126"/>
                    <a:pt x="148" y="121"/>
                    <a:pt x="145" y="123"/>
                  </a:cubicBezTo>
                  <a:cubicBezTo>
                    <a:pt x="143" y="125"/>
                    <a:pt x="139" y="133"/>
                    <a:pt x="136" y="135"/>
                  </a:cubicBezTo>
                  <a:cubicBezTo>
                    <a:pt x="133" y="138"/>
                    <a:pt x="133" y="135"/>
                    <a:pt x="129" y="138"/>
                  </a:cubicBezTo>
                  <a:cubicBezTo>
                    <a:pt x="126" y="141"/>
                    <a:pt x="121" y="147"/>
                    <a:pt x="116" y="151"/>
                  </a:cubicBezTo>
                  <a:cubicBezTo>
                    <a:pt x="112" y="156"/>
                    <a:pt x="108" y="161"/>
                    <a:pt x="104" y="164"/>
                  </a:cubicBezTo>
                  <a:cubicBezTo>
                    <a:pt x="100" y="168"/>
                    <a:pt x="95" y="171"/>
                    <a:pt x="91" y="174"/>
                  </a:cubicBezTo>
                  <a:cubicBezTo>
                    <a:pt x="88" y="176"/>
                    <a:pt x="84" y="178"/>
                    <a:pt x="82" y="180"/>
                  </a:cubicBezTo>
                  <a:cubicBezTo>
                    <a:pt x="80" y="182"/>
                    <a:pt x="80" y="183"/>
                    <a:pt x="78" y="184"/>
                  </a:cubicBezTo>
                  <a:cubicBezTo>
                    <a:pt x="77" y="185"/>
                    <a:pt x="75" y="184"/>
                    <a:pt x="73" y="185"/>
                  </a:cubicBezTo>
                  <a:cubicBezTo>
                    <a:pt x="71" y="187"/>
                    <a:pt x="70" y="191"/>
                    <a:pt x="68" y="192"/>
                  </a:cubicBezTo>
                  <a:cubicBezTo>
                    <a:pt x="66" y="193"/>
                    <a:pt x="65" y="192"/>
                    <a:pt x="63" y="193"/>
                  </a:cubicBezTo>
                  <a:cubicBezTo>
                    <a:pt x="61" y="194"/>
                    <a:pt x="59" y="195"/>
                    <a:pt x="56" y="196"/>
                  </a:cubicBezTo>
                  <a:cubicBezTo>
                    <a:pt x="58" y="195"/>
                    <a:pt x="61" y="194"/>
                    <a:pt x="62" y="193"/>
                  </a:cubicBezTo>
                  <a:cubicBezTo>
                    <a:pt x="59" y="191"/>
                    <a:pt x="52" y="194"/>
                    <a:pt x="49" y="193"/>
                  </a:cubicBezTo>
                  <a:cubicBezTo>
                    <a:pt x="45" y="192"/>
                    <a:pt x="43" y="197"/>
                    <a:pt x="39" y="196"/>
                  </a:cubicBezTo>
                  <a:cubicBezTo>
                    <a:pt x="36" y="195"/>
                    <a:pt x="34" y="190"/>
                    <a:pt x="32" y="187"/>
                  </a:cubicBezTo>
                  <a:cubicBezTo>
                    <a:pt x="30" y="185"/>
                    <a:pt x="32" y="181"/>
                    <a:pt x="28" y="180"/>
                  </a:cubicBezTo>
                  <a:cubicBezTo>
                    <a:pt x="24" y="179"/>
                    <a:pt x="17" y="184"/>
                    <a:pt x="12" y="183"/>
                  </a:cubicBezTo>
                  <a:cubicBezTo>
                    <a:pt x="10" y="182"/>
                    <a:pt x="8" y="180"/>
                    <a:pt x="7" y="179"/>
                  </a:cubicBezTo>
                  <a:cubicBezTo>
                    <a:pt x="0" y="184"/>
                    <a:pt x="7" y="178"/>
                    <a:pt x="10" y="176"/>
                  </a:cubicBezTo>
                  <a:cubicBezTo>
                    <a:pt x="13" y="174"/>
                    <a:pt x="16" y="175"/>
                    <a:pt x="18" y="174"/>
                  </a:cubicBezTo>
                  <a:cubicBezTo>
                    <a:pt x="20" y="172"/>
                    <a:pt x="19" y="169"/>
                    <a:pt x="20" y="167"/>
                  </a:cubicBezTo>
                  <a:cubicBezTo>
                    <a:pt x="22" y="165"/>
                    <a:pt x="25" y="165"/>
                    <a:pt x="27" y="162"/>
                  </a:cubicBezTo>
                  <a:cubicBezTo>
                    <a:pt x="29" y="159"/>
                    <a:pt x="31" y="153"/>
                    <a:pt x="31" y="150"/>
                  </a:cubicBezTo>
                  <a:cubicBezTo>
                    <a:pt x="32" y="147"/>
                    <a:pt x="30" y="147"/>
                    <a:pt x="31" y="145"/>
                  </a:cubicBezTo>
                  <a:cubicBezTo>
                    <a:pt x="33" y="143"/>
                    <a:pt x="36" y="145"/>
                    <a:pt x="37" y="142"/>
                  </a:cubicBezTo>
                  <a:cubicBezTo>
                    <a:pt x="39" y="140"/>
                    <a:pt x="38" y="132"/>
                    <a:pt x="41" y="130"/>
                  </a:cubicBezTo>
                  <a:cubicBezTo>
                    <a:pt x="44" y="127"/>
                    <a:pt x="49" y="131"/>
                    <a:pt x="51" y="129"/>
                  </a:cubicBezTo>
                  <a:cubicBezTo>
                    <a:pt x="53" y="127"/>
                    <a:pt x="53" y="123"/>
                    <a:pt x="52" y="121"/>
                  </a:cubicBezTo>
                  <a:cubicBezTo>
                    <a:pt x="55" y="121"/>
                    <a:pt x="58" y="121"/>
                    <a:pt x="60" y="121"/>
                  </a:cubicBezTo>
                  <a:cubicBezTo>
                    <a:pt x="69" y="119"/>
                    <a:pt x="62" y="115"/>
                    <a:pt x="65" y="114"/>
                  </a:cubicBezTo>
                  <a:cubicBezTo>
                    <a:pt x="67" y="113"/>
                    <a:pt x="71" y="117"/>
                    <a:pt x="73" y="116"/>
                  </a:cubicBezTo>
                  <a:cubicBezTo>
                    <a:pt x="76" y="116"/>
                    <a:pt x="75" y="113"/>
                    <a:pt x="78" y="110"/>
                  </a:cubicBezTo>
                  <a:cubicBezTo>
                    <a:pt x="80" y="108"/>
                    <a:pt x="86" y="104"/>
                    <a:pt x="89" y="103"/>
                  </a:cubicBezTo>
                  <a:cubicBezTo>
                    <a:pt x="92" y="101"/>
                    <a:pt x="93" y="102"/>
                    <a:pt x="95" y="104"/>
                  </a:cubicBezTo>
                  <a:cubicBezTo>
                    <a:pt x="97" y="105"/>
                    <a:pt x="97" y="108"/>
                    <a:pt x="99" y="110"/>
                  </a:cubicBezTo>
                  <a:cubicBezTo>
                    <a:pt x="101" y="111"/>
                    <a:pt x="104" y="113"/>
                    <a:pt x="106" y="112"/>
                  </a:cubicBezTo>
                  <a:cubicBezTo>
                    <a:pt x="108" y="110"/>
                    <a:pt x="106" y="106"/>
                    <a:pt x="107" y="104"/>
                  </a:cubicBezTo>
                  <a:cubicBezTo>
                    <a:pt x="107" y="102"/>
                    <a:pt x="109" y="101"/>
                    <a:pt x="111" y="100"/>
                  </a:cubicBezTo>
                  <a:cubicBezTo>
                    <a:pt x="113" y="99"/>
                    <a:pt x="115" y="103"/>
                    <a:pt x="116" y="100"/>
                  </a:cubicBezTo>
                  <a:cubicBezTo>
                    <a:pt x="118" y="97"/>
                    <a:pt x="115" y="89"/>
                    <a:pt x="116" y="85"/>
                  </a:cubicBezTo>
                  <a:cubicBezTo>
                    <a:pt x="117" y="81"/>
                    <a:pt x="120" y="79"/>
                    <a:pt x="122" y="77"/>
                  </a:cubicBezTo>
                  <a:cubicBezTo>
                    <a:pt x="124" y="75"/>
                    <a:pt x="126" y="74"/>
                    <a:pt x="129" y="72"/>
                  </a:cubicBezTo>
                  <a:cubicBezTo>
                    <a:pt x="132" y="70"/>
                    <a:pt x="136" y="68"/>
                    <a:pt x="139" y="65"/>
                  </a:cubicBezTo>
                  <a:cubicBezTo>
                    <a:pt x="141" y="63"/>
                    <a:pt x="141" y="59"/>
                    <a:pt x="143" y="57"/>
                  </a:cubicBezTo>
                  <a:cubicBezTo>
                    <a:pt x="145" y="56"/>
                    <a:pt x="149" y="58"/>
                    <a:pt x="151" y="56"/>
                  </a:cubicBezTo>
                  <a:cubicBezTo>
                    <a:pt x="153" y="54"/>
                    <a:pt x="152" y="49"/>
                    <a:pt x="153" y="47"/>
                  </a:cubicBezTo>
                  <a:cubicBezTo>
                    <a:pt x="154" y="45"/>
                    <a:pt x="157" y="47"/>
                    <a:pt x="158" y="44"/>
                  </a:cubicBezTo>
                  <a:cubicBezTo>
                    <a:pt x="159" y="41"/>
                    <a:pt x="156" y="34"/>
                    <a:pt x="157" y="31"/>
                  </a:cubicBezTo>
                  <a:cubicBezTo>
                    <a:pt x="159" y="27"/>
                    <a:pt x="165" y="29"/>
                    <a:pt x="167" y="26"/>
                  </a:cubicBezTo>
                  <a:cubicBezTo>
                    <a:pt x="169" y="23"/>
                    <a:pt x="167" y="18"/>
                    <a:pt x="167" y="14"/>
                  </a:cubicBezTo>
                  <a:cubicBezTo>
                    <a:pt x="168" y="11"/>
                    <a:pt x="167" y="7"/>
                    <a:pt x="170" y="4"/>
                  </a:cubicBezTo>
                  <a:cubicBezTo>
                    <a:pt x="172" y="2"/>
                    <a:pt x="174" y="1"/>
                    <a:pt x="177" y="0"/>
                  </a:cubicBezTo>
                  <a:close/>
                  <a:moveTo>
                    <a:pt x="56" y="196"/>
                  </a:moveTo>
                  <a:cubicBezTo>
                    <a:pt x="56" y="197"/>
                    <a:pt x="55" y="197"/>
                    <a:pt x="55" y="197"/>
                  </a:cubicBezTo>
                  <a:cubicBezTo>
                    <a:pt x="55" y="197"/>
                    <a:pt x="56" y="197"/>
                    <a:pt x="56" y="196"/>
                  </a:cubicBezTo>
                  <a:close/>
                  <a:moveTo>
                    <a:pt x="55" y="197"/>
                  </a:moveTo>
                  <a:cubicBezTo>
                    <a:pt x="54" y="197"/>
                    <a:pt x="54" y="198"/>
                    <a:pt x="54" y="198"/>
                  </a:cubicBezTo>
                  <a:cubicBezTo>
                    <a:pt x="54" y="198"/>
                    <a:pt x="54" y="197"/>
                    <a:pt x="55" y="1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32"/>
            <p:cNvSpPr>
              <a:spLocks noEditPoints="1"/>
            </p:cNvSpPr>
            <p:nvPr/>
          </p:nvSpPr>
          <p:spPr bwMode="auto">
            <a:xfrm rot="21439583">
              <a:off x="4735314" y="5062308"/>
              <a:ext cx="1216025" cy="727075"/>
            </a:xfrm>
            <a:custGeom>
              <a:avLst/>
              <a:gdLst>
                <a:gd name="T0" fmla="*/ 2147483647 w 218"/>
                <a:gd name="T1" fmla="*/ 2147483647 h 153"/>
                <a:gd name="T2" fmla="*/ 2147483647 w 218"/>
                <a:gd name="T3" fmla="*/ 2147483647 h 153"/>
                <a:gd name="T4" fmla="*/ 2147483647 w 218"/>
                <a:gd name="T5" fmla="*/ 2147483647 h 153"/>
                <a:gd name="T6" fmla="*/ 2147483647 w 218"/>
                <a:gd name="T7" fmla="*/ 2147483647 h 153"/>
                <a:gd name="T8" fmla="*/ 2147483647 w 218"/>
                <a:gd name="T9" fmla="*/ 2147483647 h 153"/>
                <a:gd name="T10" fmla="*/ 2147483647 w 218"/>
                <a:gd name="T11" fmla="*/ 2147483647 h 153"/>
                <a:gd name="T12" fmla="*/ 2147483647 w 218"/>
                <a:gd name="T13" fmla="*/ 2147483647 h 153"/>
                <a:gd name="T14" fmla="*/ 2147483647 w 218"/>
                <a:gd name="T15" fmla="*/ 2147483647 h 153"/>
                <a:gd name="T16" fmla="*/ 2147483647 w 218"/>
                <a:gd name="T17" fmla="*/ 2147483647 h 153"/>
                <a:gd name="T18" fmla="*/ 2147483647 w 218"/>
                <a:gd name="T19" fmla="*/ 2147483647 h 153"/>
                <a:gd name="T20" fmla="*/ 2147483647 w 218"/>
                <a:gd name="T21" fmla="*/ 2147483647 h 153"/>
                <a:gd name="T22" fmla="*/ 2147483647 w 218"/>
                <a:gd name="T23" fmla="*/ 2147483647 h 153"/>
                <a:gd name="T24" fmla="*/ 2147483647 w 218"/>
                <a:gd name="T25" fmla="*/ 2147483647 h 153"/>
                <a:gd name="T26" fmla="*/ 2147483647 w 218"/>
                <a:gd name="T27" fmla="*/ 2147483647 h 153"/>
                <a:gd name="T28" fmla="*/ 2147483647 w 218"/>
                <a:gd name="T29" fmla="*/ 2147483647 h 153"/>
                <a:gd name="T30" fmla="*/ 2147483647 w 218"/>
                <a:gd name="T31" fmla="*/ 2147483647 h 153"/>
                <a:gd name="T32" fmla="*/ 2147483647 w 218"/>
                <a:gd name="T33" fmla="*/ 2147483647 h 153"/>
                <a:gd name="T34" fmla="*/ 2147483647 w 218"/>
                <a:gd name="T35" fmla="*/ 2147483647 h 153"/>
                <a:gd name="T36" fmla="*/ 2147483647 w 218"/>
                <a:gd name="T37" fmla="*/ 2147483647 h 153"/>
                <a:gd name="T38" fmla="*/ 2147483647 w 218"/>
                <a:gd name="T39" fmla="*/ 2147483647 h 153"/>
                <a:gd name="T40" fmla="*/ 2147483647 w 218"/>
                <a:gd name="T41" fmla="*/ 2147483647 h 153"/>
                <a:gd name="T42" fmla="*/ 2147483647 w 218"/>
                <a:gd name="T43" fmla="*/ 2147483647 h 153"/>
                <a:gd name="T44" fmla="*/ 2147483647 w 218"/>
                <a:gd name="T45" fmla="*/ 2147483647 h 153"/>
                <a:gd name="T46" fmla="*/ 2147483647 w 218"/>
                <a:gd name="T47" fmla="*/ 2147483647 h 153"/>
                <a:gd name="T48" fmla="*/ 2147483647 w 218"/>
                <a:gd name="T49" fmla="*/ 2147483647 h 153"/>
                <a:gd name="T50" fmla="*/ 2147483647 w 218"/>
                <a:gd name="T51" fmla="*/ 2147483647 h 153"/>
                <a:gd name="T52" fmla="*/ 2147483647 w 218"/>
                <a:gd name="T53" fmla="*/ 2147483647 h 153"/>
                <a:gd name="T54" fmla="*/ 2147483647 w 218"/>
                <a:gd name="T55" fmla="*/ 2147483647 h 153"/>
                <a:gd name="T56" fmla="*/ 2147483647 w 218"/>
                <a:gd name="T57" fmla="*/ 2147483647 h 153"/>
                <a:gd name="T58" fmla="*/ 2147483647 w 218"/>
                <a:gd name="T59" fmla="*/ 2147483647 h 153"/>
                <a:gd name="T60" fmla="*/ 2147483647 w 218"/>
                <a:gd name="T61" fmla="*/ 2147483647 h 153"/>
                <a:gd name="T62" fmla="*/ 2147483647 w 218"/>
                <a:gd name="T63" fmla="*/ 2147483647 h 153"/>
                <a:gd name="T64" fmla="*/ 2147483647 w 218"/>
                <a:gd name="T65" fmla="*/ 2147483647 h 153"/>
                <a:gd name="T66" fmla="*/ 2147483647 w 218"/>
                <a:gd name="T67" fmla="*/ 2147483647 h 153"/>
                <a:gd name="T68" fmla="*/ 2147483647 w 218"/>
                <a:gd name="T69" fmla="*/ 2147483647 h 153"/>
                <a:gd name="T70" fmla="*/ 2147483647 w 218"/>
                <a:gd name="T71" fmla="*/ 2147483647 h 153"/>
                <a:gd name="T72" fmla="*/ 2147483647 w 218"/>
                <a:gd name="T73" fmla="*/ 2147483647 h 153"/>
                <a:gd name="T74" fmla="*/ 2147483647 w 218"/>
                <a:gd name="T75" fmla="*/ 2147483647 h 153"/>
                <a:gd name="T76" fmla="*/ 2147483647 w 218"/>
                <a:gd name="T77" fmla="*/ 2147483647 h 153"/>
                <a:gd name="T78" fmla="*/ 2147483647 w 218"/>
                <a:gd name="T79" fmla="*/ 2147483647 h 153"/>
                <a:gd name="T80" fmla="*/ 2147483647 w 218"/>
                <a:gd name="T81" fmla="*/ 2147483647 h 153"/>
                <a:gd name="T82" fmla="*/ 2147483647 w 218"/>
                <a:gd name="T83" fmla="*/ 2147483647 h 153"/>
                <a:gd name="T84" fmla="*/ 2147483647 w 218"/>
                <a:gd name="T85" fmla="*/ 2147483647 h 153"/>
                <a:gd name="T86" fmla="*/ 2147483647 w 218"/>
                <a:gd name="T87" fmla="*/ 2147483647 h 153"/>
                <a:gd name="T88" fmla="*/ 2147483647 w 218"/>
                <a:gd name="T89" fmla="*/ 2147483647 h 153"/>
                <a:gd name="T90" fmla="*/ 2147483647 w 218"/>
                <a:gd name="T91" fmla="*/ 2147483647 h 153"/>
                <a:gd name="T92" fmla="*/ 2147483647 w 218"/>
                <a:gd name="T93" fmla="*/ 2147483647 h 153"/>
                <a:gd name="T94" fmla="*/ 2147483647 w 218"/>
                <a:gd name="T95" fmla="*/ 2147483647 h 153"/>
                <a:gd name="T96" fmla="*/ 2147483647 w 218"/>
                <a:gd name="T97" fmla="*/ 2147483647 h 153"/>
                <a:gd name="T98" fmla="*/ 2147483647 w 218"/>
                <a:gd name="T99" fmla="*/ 2147483647 h 153"/>
                <a:gd name="T100" fmla="*/ 2147483647 w 218"/>
                <a:gd name="T101" fmla="*/ 2147483647 h 153"/>
                <a:gd name="T102" fmla="*/ 2147483647 w 218"/>
                <a:gd name="T103" fmla="*/ 2147483647 h 153"/>
                <a:gd name="T104" fmla="*/ 2147483647 w 218"/>
                <a:gd name="T105" fmla="*/ 2147483647 h 1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8"/>
                <a:gd name="T160" fmla="*/ 0 h 153"/>
                <a:gd name="T161" fmla="*/ 218 w 218"/>
                <a:gd name="T162" fmla="*/ 153 h 1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8" h="153">
                  <a:moveTo>
                    <a:pt x="91" y="123"/>
                  </a:moveTo>
                  <a:cubicBezTo>
                    <a:pt x="93" y="123"/>
                    <a:pt x="95" y="122"/>
                    <a:pt x="97" y="121"/>
                  </a:cubicBezTo>
                  <a:cubicBezTo>
                    <a:pt x="102" y="117"/>
                    <a:pt x="96" y="108"/>
                    <a:pt x="98" y="103"/>
                  </a:cubicBezTo>
                  <a:cubicBezTo>
                    <a:pt x="99" y="99"/>
                    <a:pt x="100" y="97"/>
                    <a:pt x="104" y="96"/>
                  </a:cubicBezTo>
                  <a:cubicBezTo>
                    <a:pt x="109" y="94"/>
                    <a:pt x="121" y="94"/>
                    <a:pt x="125" y="95"/>
                  </a:cubicBezTo>
                  <a:cubicBezTo>
                    <a:pt x="129" y="96"/>
                    <a:pt x="127" y="98"/>
                    <a:pt x="126" y="100"/>
                  </a:cubicBezTo>
                  <a:cubicBezTo>
                    <a:pt x="125" y="102"/>
                    <a:pt x="121" y="103"/>
                    <a:pt x="120" y="105"/>
                  </a:cubicBezTo>
                  <a:cubicBezTo>
                    <a:pt x="119" y="108"/>
                    <a:pt x="119" y="112"/>
                    <a:pt x="121" y="114"/>
                  </a:cubicBezTo>
                  <a:cubicBezTo>
                    <a:pt x="122" y="115"/>
                    <a:pt x="125" y="113"/>
                    <a:pt x="127" y="114"/>
                  </a:cubicBezTo>
                  <a:cubicBezTo>
                    <a:pt x="129" y="115"/>
                    <a:pt x="130" y="118"/>
                    <a:pt x="131" y="120"/>
                  </a:cubicBezTo>
                  <a:cubicBezTo>
                    <a:pt x="131" y="122"/>
                    <a:pt x="128" y="123"/>
                    <a:pt x="130" y="126"/>
                  </a:cubicBezTo>
                  <a:cubicBezTo>
                    <a:pt x="131" y="129"/>
                    <a:pt x="137" y="136"/>
                    <a:pt x="139" y="139"/>
                  </a:cubicBezTo>
                  <a:cubicBezTo>
                    <a:pt x="142" y="142"/>
                    <a:pt x="143" y="143"/>
                    <a:pt x="145" y="145"/>
                  </a:cubicBezTo>
                  <a:cubicBezTo>
                    <a:pt x="147" y="147"/>
                    <a:pt x="147" y="149"/>
                    <a:pt x="149" y="151"/>
                  </a:cubicBezTo>
                  <a:cubicBezTo>
                    <a:pt x="152" y="152"/>
                    <a:pt x="155" y="153"/>
                    <a:pt x="157" y="152"/>
                  </a:cubicBezTo>
                  <a:cubicBezTo>
                    <a:pt x="160" y="150"/>
                    <a:pt x="163" y="147"/>
                    <a:pt x="165" y="145"/>
                  </a:cubicBezTo>
                  <a:cubicBezTo>
                    <a:pt x="166" y="142"/>
                    <a:pt x="165" y="140"/>
                    <a:pt x="166" y="138"/>
                  </a:cubicBezTo>
                  <a:cubicBezTo>
                    <a:pt x="168" y="135"/>
                    <a:pt x="172" y="132"/>
                    <a:pt x="175" y="130"/>
                  </a:cubicBezTo>
                  <a:cubicBezTo>
                    <a:pt x="178" y="128"/>
                    <a:pt x="181" y="129"/>
                    <a:pt x="183" y="128"/>
                  </a:cubicBezTo>
                  <a:cubicBezTo>
                    <a:pt x="185" y="126"/>
                    <a:pt x="184" y="123"/>
                    <a:pt x="185" y="121"/>
                  </a:cubicBezTo>
                  <a:cubicBezTo>
                    <a:pt x="187" y="119"/>
                    <a:pt x="190" y="119"/>
                    <a:pt x="192" y="116"/>
                  </a:cubicBezTo>
                  <a:cubicBezTo>
                    <a:pt x="194" y="113"/>
                    <a:pt x="196" y="107"/>
                    <a:pt x="196" y="104"/>
                  </a:cubicBezTo>
                  <a:cubicBezTo>
                    <a:pt x="197" y="101"/>
                    <a:pt x="195" y="101"/>
                    <a:pt x="196" y="99"/>
                  </a:cubicBezTo>
                  <a:cubicBezTo>
                    <a:pt x="198" y="97"/>
                    <a:pt x="201" y="99"/>
                    <a:pt x="202" y="96"/>
                  </a:cubicBezTo>
                  <a:cubicBezTo>
                    <a:pt x="204" y="94"/>
                    <a:pt x="203" y="86"/>
                    <a:pt x="206" y="84"/>
                  </a:cubicBezTo>
                  <a:cubicBezTo>
                    <a:pt x="209" y="81"/>
                    <a:pt x="214" y="85"/>
                    <a:pt x="216" y="83"/>
                  </a:cubicBezTo>
                  <a:cubicBezTo>
                    <a:pt x="218" y="81"/>
                    <a:pt x="218" y="77"/>
                    <a:pt x="217" y="74"/>
                  </a:cubicBezTo>
                  <a:cubicBezTo>
                    <a:pt x="216" y="72"/>
                    <a:pt x="211" y="72"/>
                    <a:pt x="209" y="70"/>
                  </a:cubicBezTo>
                  <a:cubicBezTo>
                    <a:pt x="208" y="67"/>
                    <a:pt x="211" y="63"/>
                    <a:pt x="210" y="61"/>
                  </a:cubicBezTo>
                  <a:cubicBezTo>
                    <a:pt x="209" y="58"/>
                    <a:pt x="207" y="58"/>
                    <a:pt x="205" y="60"/>
                  </a:cubicBezTo>
                  <a:cubicBezTo>
                    <a:pt x="203" y="61"/>
                    <a:pt x="204" y="67"/>
                    <a:pt x="202" y="68"/>
                  </a:cubicBezTo>
                  <a:cubicBezTo>
                    <a:pt x="199" y="69"/>
                    <a:pt x="198" y="66"/>
                    <a:pt x="196" y="63"/>
                  </a:cubicBezTo>
                  <a:cubicBezTo>
                    <a:pt x="195" y="61"/>
                    <a:pt x="194" y="57"/>
                    <a:pt x="195" y="54"/>
                  </a:cubicBezTo>
                  <a:cubicBezTo>
                    <a:pt x="195" y="52"/>
                    <a:pt x="198" y="52"/>
                    <a:pt x="198" y="50"/>
                  </a:cubicBezTo>
                  <a:cubicBezTo>
                    <a:pt x="198" y="48"/>
                    <a:pt x="198" y="45"/>
                    <a:pt x="196" y="44"/>
                  </a:cubicBezTo>
                  <a:cubicBezTo>
                    <a:pt x="194" y="42"/>
                    <a:pt x="191" y="42"/>
                    <a:pt x="189" y="43"/>
                  </a:cubicBezTo>
                  <a:cubicBezTo>
                    <a:pt x="187" y="43"/>
                    <a:pt x="186" y="45"/>
                    <a:pt x="186" y="47"/>
                  </a:cubicBezTo>
                  <a:cubicBezTo>
                    <a:pt x="186" y="49"/>
                    <a:pt x="189" y="51"/>
                    <a:pt x="190" y="53"/>
                  </a:cubicBezTo>
                  <a:cubicBezTo>
                    <a:pt x="190" y="55"/>
                    <a:pt x="191" y="58"/>
                    <a:pt x="190" y="60"/>
                  </a:cubicBezTo>
                  <a:cubicBezTo>
                    <a:pt x="188" y="62"/>
                    <a:pt x="186" y="64"/>
                    <a:pt x="184" y="63"/>
                  </a:cubicBezTo>
                  <a:cubicBezTo>
                    <a:pt x="181" y="62"/>
                    <a:pt x="180" y="57"/>
                    <a:pt x="177" y="56"/>
                  </a:cubicBezTo>
                  <a:cubicBezTo>
                    <a:pt x="175" y="55"/>
                    <a:pt x="173" y="55"/>
                    <a:pt x="170" y="56"/>
                  </a:cubicBezTo>
                  <a:cubicBezTo>
                    <a:pt x="167" y="56"/>
                    <a:pt x="162" y="57"/>
                    <a:pt x="160" y="58"/>
                  </a:cubicBezTo>
                  <a:cubicBezTo>
                    <a:pt x="158" y="59"/>
                    <a:pt x="160" y="62"/>
                    <a:pt x="157" y="63"/>
                  </a:cubicBezTo>
                  <a:cubicBezTo>
                    <a:pt x="153" y="63"/>
                    <a:pt x="146" y="64"/>
                    <a:pt x="143" y="62"/>
                  </a:cubicBezTo>
                  <a:cubicBezTo>
                    <a:pt x="140" y="60"/>
                    <a:pt x="144" y="56"/>
                    <a:pt x="142" y="53"/>
                  </a:cubicBezTo>
                  <a:cubicBezTo>
                    <a:pt x="140" y="50"/>
                    <a:pt x="134" y="50"/>
                    <a:pt x="131" y="47"/>
                  </a:cubicBezTo>
                  <a:cubicBezTo>
                    <a:pt x="128" y="45"/>
                    <a:pt x="125" y="42"/>
                    <a:pt x="125" y="38"/>
                  </a:cubicBezTo>
                  <a:cubicBezTo>
                    <a:pt x="124" y="33"/>
                    <a:pt x="128" y="27"/>
                    <a:pt x="126" y="21"/>
                  </a:cubicBezTo>
                  <a:cubicBezTo>
                    <a:pt x="125" y="15"/>
                    <a:pt x="120" y="6"/>
                    <a:pt x="117" y="3"/>
                  </a:cubicBezTo>
                  <a:cubicBezTo>
                    <a:pt x="114" y="0"/>
                    <a:pt x="114" y="4"/>
                    <a:pt x="112" y="5"/>
                  </a:cubicBezTo>
                  <a:cubicBezTo>
                    <a:pt x="111" y="7"/>
                    <a:pt x="111" y="12"/>
                    <a:pt x="108" y="14"/>
                  </a:cubicBezTo>
                  <a:cubicBezTo>
                    <a:pt x="105" y="15"/>
                    <a:pt x="100" y="12"/>
                    <a:pt x="97" y="14"/>
                  </a:cubicBezTo>
                  <a:cubicBezTo>
                    <a:pt x="94" y="17"/>
                    <a:pt x="96" y="23"/>
                    <a:pt x="93" y="25"/>
                  </a:cubicBezTo>
                  <a:cubicBezTo>
                    <a:pt x="90" y="27"/>
                    <a:pt x="86" y="24"/>
                    <a:pt x="84" y="26"/>
                  </a:cubicBezTo>
                  <a:cubicBezTo>
                    <a:pt x="81" y="28"/>
                    <a:pt x="80" y="32"/>
                    <a:pt x="78" y="35"/>
                  </a:cubicBezTo>
                  <a:cubicBezTo>
                    <a:pt x="77" y="38"/>
                    <a:pt x="77" y="43"/>
                    <a:pt x="75" y="44"/>
                  </a:cubicBezTo>
                  <a:cubicBezTo>
                    <a:pt x="72" y="45"/>
                    <a:pt x="70" y="41"/>
                    <a:pt x="69" y="38"/>
                  </a:cubicBezTo>
                  <a:cubicBezTo>
                    <a:pt x="67" y="36"/>
                    <a:pt x="67" y="32"/>
                    <a:pt x="67" y="29"/>
                  </a:cubicBezTo>
                  <a:cubicBezTo>
                    <a:pt x="66" y="26"/>
                    <a:pt x="67" y="23"/>
                    <a:pt x="65" y="22"/>
                  </a:cubicBezTo>
                  <a:cubicBezTo>
                    <a:pt x="63" y="20"/>
                    <a:pt x="59" y="21"/>
                    <a:pt x="56" y="20"/>
                  </a:cubicBezTo>
                  <a:cubicBezTo>
                    <a:pt x="54" y="20"/>
                    <a:pt x="52" y="21"/>
                    <a:pt x="50" y="20"/>
                  </a:cubicBezTo>
                  <a:cubicBezTo>
                    <a:pt x="48" y="20"/>
                    <a:pt x="46" y="19"/>
                    <a:pt x="45" y="17"/>
                  </a:cubicBezTo>
                  <a:cubicBezTo>
                    <a:pt x="44" y="14"/>
                    <a:pt x="48" y="8"/>
                    <a:pt x="46" y="5"/>
                  </a:cubicBezTo>
                  <a:cubicBezTo>
                    <a:pt x="44" y="2"/>
                    <a:pt x="42" y="2"/>
                    <a:pt x="37" y="3"/>
                  </a:cubicBezTo>
                  <a:cubicBezTo>
                    <a:pt x="34" y="4"/>
                    <a:pt x="30" y="4"/>
                    <a:pt x="26" y="5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6" y="14"/>
                    <a:pt x="25" y="17"/>
                    <a:pt x="23" y="18"/>
                  </a:cubicBezTo>
                  <a:cubicBezTo>
                    <a:pt x="21" y="19"/>
                    <a:pt x="17" y="16"/>
                    <a:pt x="15" y="17"/>
                  </a:cubicBezTo>
                  <a:cubicBezTo>
                    <a:pt x="15" y="17"/>
                    <a:pt x="14" y="18"/>
                    <a:pt x="15" y="18"/>
                  </a:cubicBezTo>
                  <a:cubicBezTo>
                    <a:pt x="17" y="22"/>
                    <a:pt x="18" y="26"/>
                    <a:pt x="20" y="27"/>
                  </a:cubicBezTo>
                  <a:cubicBezTo>
                    <a:pt x="24" y="30"/>
                    <a:pt x="24" y="27"/>
                    <a:pt x="26" y="27"/>
                  </a:cubicBezTo>
                  <a:cubicBezTo>
                    <a:pt x="27" y="28"/>
                    <a:pt x="29" y="29"/>
                    <a:pt x="29" y="31"/>
                  </a:cubicBezTo>
                  <a:cubicBezTo>
                    <a:pt x="28" y="32"/>
                    <a:pt x="24" y="33"/>
                    <a:pt x="24" y="35"/>
                  </a:cubicBezTo>
                  <a:cubicBezTo>
                    <a:pt x="24" y="37"/>
                    <a:pt x="26" y="37"/>
                    <a:pt x="28" y="38"/>
                  </a:cubicBezTo>
                  <a:cubicBezTo>
                    <a:pt x="29" y="39"/>
                    <a:pt x="32" y="39"/>
                    <a:pt x="33" y="40"/>
                  </a:cubicBezTo>
                  <a:cubicBezTo>
                    <a:pt x="34" y="42"/>
                    <a:pt x="35" y="44"/>
                    <a:pt x="34" y="46"/>
                  </a:cubicBezTo>
                  <a:cubicBezTo>
                    <a:pt x="34" y="48"/>
                    <a:pt x="34" y="52"/>
                    <a:pt x="32" y="54"/>
                  </a:cubicBezTo>
                  <a:cubicBezTo>
                    <a:pt x="30" y="56"/>
                    <a:pt x="26" y="54"/>
                    <a:pt x="25" y="56"/>
                  </a:cubicBezTo>
                  <a:cubicBezTo>
                    <a:pt x="24" y="58"/>
                    <a:pt x="27" y="62"/>
                    <a:pt x="25" y="64"/>
                  </a:cubicBezTo>
                  <a:cubicBezTo>
                    <a:pt x="23" y="65"/>
                    <a:pt x="20" y="61"/>
                    <a:pt x="18" y="61"/>
                  </a:cubicBezTo>
                  <a:cubicBezTo>
                    <a:pt x="16" y="62"/>
                    <a:pt x="19" y="66"/>
                    <a:pt x="16" y="67"/>
                  </a:cubicBezTo>
                  <a:cubicBezTo>
                    <a:pt x="13" y="67"/>
                    <a:pt x="6" y="63"/>
                    <a:pt x="3" y="66"/>
                  </a:cubicBezTo>
                  <a:cubicBezTo>
                    <a:pt x="0" y="68"/>
                    <a:pt x="8" y="74"/>
                    <a:pt x="5" y="77"/>
                  </a:cubicBezTo>
                  <a:cubicBezTo>
                    <a:pt x="9" y="79"/>
                    <a:pt x="12" y="80"/>
                    <a:pt x="15" y="82"/>
                  </a:cubicBezTo>
                  <a:cubicBezTo>
                    <a:pt x="18" y="85"/>
                    <a:pt x="20" y="91"/>
                    <a:pt x="23" y="93"/>
                  </a:cubicBezTo>
                  <a:cubicBezTo>
                    <a:pt x="27" y="94"/>
                    <a:pt x="31" y="94"/>
                    <a:pt x="34" y="92"/>
                  </a:cubicBezTo>
                  <a:cubicBezTo>
                    <a:pt x="38" y="90"/>
                    <a:pt x="39" y="86"/>
                    <a:pt x="40" y="83"/>
                  </a:cubicBezTo>
                  <a:cubicBezTo>
                    <a:pt x="42" y="79"/>
                    <a:pt x="40" y="74"/>
                    <a:pt x="43" y="72"/>
                  </a:cubicBezTo>
                  <a:cubicBezTo>
                    <a:pt x="47" y="70"/>
                    <a:pt x="50" y="77"/>
                    <a:pt x="53" y="76"/>
                  </a:cubicBezTo>
                  <a:cubicBezTo>
                    <a:pt x="56" y="76"/>
                    <a:pt x="54" y="72"/>
                    <a:pt x="57" y="70"/>
                  </a:cubicBezTo>
                  <a:cubicBezTo>
                    <a:pt x="61" y="68"/>
                    <a:pt x="67" y="67"/>
                    <a:pt x="70" y="67"/>
                  </a:cubicBezTo>
                  <a:cubicBezTo>
                    <a:pt x="73" y="68"/>
                    <a:pt x="73" y="71"/>
                    <a:pt x="72" y="73"/>
                  </a:cubicBezTo>
                  <a:cubicBezTo>
                    <a:pt x="71" y="75"/>
                    <a:pt x="67" y="74"/>
                    <a:pt x="67" y="78"/>
                  </a:cubicBezTo>
                  <a:cubicBezTo>
                    <a:pt x="67" y="83"/>
                    <a:pt x="70" y="91"/>
                    <a:pt x="70" y="97"/>
                  </a:cubicBezTo>
                  <a:cubicBezTo>
                    <a:pt x="74" y="97"/>
                    <a:pt x="75" y="98"/>
                    <a:pt x="77" y="99"/>
                  </a:cubicBezTo>
                  <a:cubicBezTo>
                    <a:pt x="80" y="100"/>
                    <a:pt x="82" y="101"/>
                    <a:pt x="84" y="104"/>
                  </a:cubicBezTo>
                  <a:cubicBezTo>
                    <a:pt x="85" y="107"/>
                    <a:pt x="84" y="112"/>
                    <a:pt x="85" y="115"/>
                  </a:cubicBezTo>
                  <a:cubicBezTo>
                    <a:pt x="86" y="118"/>
                    <a:pt x="88" y="119"/>
                    <a:pt x="90" y="121"/>
                  </a:cubicBezTo>
                  <a:cubicBezTo>
                    <a:pt x="90" y="122"/>
                    <a:pt x="91" y="123"/>
                    <a:pt x="91" y="123"/>
                  </a:cubicBezTo>
                  <a:close/>
                  <a:moveTo>
                    <a:pt x="70" y="99"/>
                  </a:moveTo>
                  <a:lnTo>
                    <a:pt x="70" y="99"/>
                  </a:lnTo>
                  <a:cubicBezTo>
                    <a:pt x="70" y="99"/>
                    <a:pt x="70" y="99"/>
                    <a:pt x="70" y="99"/>
                  </a:cubicBezTo>
                  <a:close/>
                  <a:moveTo>
                    <a:pt x="70" y="99"/>
                  </a:moveTo>
                  <a:cubicBezTo>
                    <a:pt x="70" y="99"/>
                    <a:pt x="70" y="99"/>
                    <a:pt x="70" y="99"/>
                  </a:cubicBezTo>
                  <a:cubicBezTo>
                    <a:pt x="70" y="99"/>
                    <a:pt x="70" y="99"/>
                    <a:pt x="70" y="9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9" name="Freeform 11"/>
            <p:cNvSpPr>
              <a:spLocks/>
            </p:cNvSpPr>
            <p:nvPr/>
          </p:nvSpPr>
          <p:spPr bwMode="auto">
            <a:xfrm rot="21439583">
              <a:off x="5319514" y="725258"/>
              <a:ext cx="1462087" cy="2827337"/>
            </a:xfrm>
            <a:custGeom>
              <a:avLst/>
              <a:gdLst>
                <a:gd name="T0" fmla="*/ 2147483647 w 262"/>
                <a:gd name="T1" fmla="*/ 2147483647 h 595"/>
                <a:gd name="T2" fmla="*/ 2147483647 w 262"/>
                <a:gd name="T3" fmla="*/ 2147483647 h 595"/>
                <a:gd name="T4" fmla="*/ 2147483647 w 262"/>
                <a:gd name="T5" fmla="*/ 2147483647 h 595"/>
                <a:gd name="T6" fmla="*/ 2147483647 w 262"/>
                <a:gd name="T7" fmla="*/ 2147483647 h 595"/>
                <a:gd name="T8" fmla="*/ 2147483647 w 262"/>
                <a:gd name="T9" fmla="*/ 2147483647 h 595"/>
                <a:gd name="T10" fmla="*/ 2147483647 w 262"/>
                <a:gd name="T11" fmla="*/ 2147483647 h 595"/>
                <a:gd name="T12" fmla="*/ 2147483647 w 262"/>
                <a:gd name="T13" fmla="*/ 2147483647 h 595"/>
                <a:gd name="T14" fmla="*/ 2147483647 w 262"/>
                <a:gd name="T15" fmla="*/ 2147483647 h 595"/>
                <a:gd name="T16" fmla="*/ 2147483647 w 262"/>
                <a:gd name="T17" fmla="*/ 2147483647 h 595"/>
                <a:gd name="T18" fmla="*/ 2147483647 w 262"/>
                <a:gd name="T19" fmla="*/ 2147483647 h 595"/>
                <a:gd name="T20" fmla="*/ 2147483647 w 262"/>
                <a:gd name="T21" fmla="*/ 2147483647 h 595"/>
                <a:gd name="T22" fmla="*/ 2147483647 w 262"/>
                <a:gd name="T23" fmla="*/ 2147483647 h 595"/>
                <a:gd name="T24" fmla="*/ 2147483647 w 262"/>
                <a:gd name="T25" fmla="*/ 2147483647 h 595"/>
                <a:gd name="T26" fmla="*/ 2147483647 w 262"/>
                <a:gd name="T27" fmla="*/ 2147483647 h 595"/>
                <a:gd name="T28" fmla="*/ 2147483647 w 262"/>
                <a:gd name="T29" fmla="*/ 2147483647 h 595"/>
                <a:gd name="T30" fmla="*/ 2147483647 w 262"/>
                <a:gd name="T31" fmla="*/ 2147483647 h 595"/>
                <a:gd name="T32" fmla="*/ 2147483647 w 262"/>
                <a:gd name="T33" fmla="*/ 2147483647 h 595"/>
                <a:gd name="T34" fmla="*/ 2147483647 w 262"/>
                <a:gd name="T35" fmla="*/ 2147483647 h 595"/>
                <a:gd name="T36" fmla="*/ 2147483647 w 262"/>
                <a:gd name="T37" fmla="*/ 2147483647 h 595"/>
                <a:gd name="T38" fmla="*/ 2147483647 w 262"/>
                <a:gd name="T39" fmla="*/ 2147483647 h 595"/>
                <a:gd name="T40" fmla="*/ 2147483647 w 262"/>
                <a:gd name="T41" fmla="*/ 2147483647 h 595"/>
                <a:gd name="T42" fmla="*/ 2147483647 w 262"/>
                <a:gd name="T43" fmla="*/ 2147483647 h 595"/>
                <a:gd name="T44" fmla="*/ 2147483647 w 262"/>
                <a:gd name="T45" fmla="*/ 2147483647 h 595"/>
                <a:gd name="T46" fmla="*/ 2147483647 w 262"/>
                <a:gd name="T47" fmla="*/ 2147483647 h 595"/>
                <a:gd name="T48" fmla="*/ 2147483647 w 262"/>
                <a:gd name="T49" fmla="*/ 2147483647 h 595"/>
                <a:gd name="T50" fmla="*/ 2147483647 w 262"/>
                <a:gd name="T51" fmla="*/ 2147483647 h 595"/>
                <a:gd name="T52" fmla="*/ 2147483647 w 262"/>
                <a:gd name="T53" fmla="*/ 2147483647 h 595"/>
                <a:gd name="T54" fmla="*/ 2147483647 w 262"/>
                <a:gd name="T55" fmla="*/ 2147483647 h 595"/>
                <a:gd name="T56" fmla="*/ 2147483647 w 262"/>
                <a:gd name="T57" fmla="*/ 2147483647 h 595"/>
                <a:gd name="T58" fmla="*/ 2147483647 w 262"/>
                <a:gd name="T59" fmla="*/ 2147483647 h 595"/>
                <a:gd name="T60" fmla="*/ 2147483647 w 262"/>
                <a:gd name="T61" fmla="*/ 2147483647 h 595"/>
                <a:gd name="T62" fmla="*/ 2147483647 w 262"/>
                <a:gd name="T63" fmla="*/ 2147483647 h 595"/>
                <a:gd name="T64" fmla="*/ 2147483647 w 262"/>
                <a:gd name="T65" fmla="*/ 2147483647 h 595"/>
                <a:gd name="T66" fmla="*/ 2147483647 w 262"/>
                <a:gd name="T67" fmla="*/ 2147483647 h 595"/>
                <a:gd name="T68" fmla="*/ 2147483647 w 262"/>
                <a:gd name="T69" fmla="*/ 2147483647 h 595"/>
                <a:gd name="T70" fmla="*/ 2147483647 w 262"/>
                <a:gd name="T71" fmla="*/ 2147483647 h 595"/>
                <a:gd name="T72" fmla="*/ 2147483647 w 262"/>
                <a:gd name="T73" fmla="*/ 2147483647 h 595"/>
                <a:gd name="T74" fmla="*/ 2147483647 w 262"/>
                <a:gd name="T75" fmla="*/ 2147483647 h 595"/>
                <a:gd name="T76" fmla="*/ 2147483647 w 262"/>
                <a:gd name="T77" fmla="*/ 2147483647 h 595"/>
                <a:gd name="T78" fmla="*/ 2147483647 w 262"/>
                <a:gd name="T79" fmla="*/ 2147483647 h 595"/>
                <a:gd name="T80" fmla="*/ 2147483647 w 262"/>
                <a:gd name="T81" fmla="*/ 2147483647 h 595"/>
                <a:gd name="T82" fmla="*/ 2147483647 w 262"/>
                <a:gd name="T83" fmla="*/ 2147483647 h 595"/>
                <a:gd name="T84" fmla="*/ 2147483647 w 262"/>
                <a:gd name="T85" fmla="*/ 2147483647 h 595"/>
                <a:gd name="T86" fmla="*/ 2147483647 w 262"/>
                <a:gd name="T87" fmla="*/ 2147483647 h 595"/>
                <a:gd name="T88" fmla="*/ 2147483647 w 262"/>
                <a:gd name="T89" fmla="*/ 2147483647 h 595"/>
                <a:gd name="T90" fmla="*/ 2147483647 w 262"/>
                <a:gd name="T91" fmla="*/ 2147483647 h 595"/>
                <a:gd name="T92" fmla="*/ 2147483647 w 262"/>
                <a:gd name="T93" fmla="*/ 2147483647 h 595"/>
                <a:gd name="T94" fmla="*/ 0 w 262"/>
                <a:gd name="T95" fmla="*/ 2147483647 h 595"/>
                <a:gd name="T96" fmla="*/ 2147483647 w 262"/>
                <a:gd name="T97" fmla="*/ 2147483647 h 595"/>
                <a:gd name="T98" fmla="*/ 2147483647 w 262"/>
                <a:gd name="T99" fmla="*/ 2147483647 h 595"/>
                <a:gd name="T100" fmla="*/ 2147483647 w 262"/>
                <a:gd name="T101" fmla="*/ 2147483647 h 595"/>
                <a:gd name="T102" fmla="*/ 2147483647 w 262"/>
                <a:gd name="T103" fmla="*/ 2147483647 h 595"/>
                <a:gd name="T104" fmla="*/ 2147483647 w 262"/>
                <a:gd name="T105" fmla="*/ 2147483647 h 595"/>
                <a:gd name="T106" fmla="*/ 2147483647 w 262"/>
                <a:gd name="T107" fmla="*/ 2147483647 h 595"/>
                <a:gd name="T108" fmla="*/ 2147483647 w 262"/>
                <a:gd name="T109" fmla="*/ 2147483647 h 595"/>
                <a:gd name="T110" fmla="*/ 2147483647 w 262"/>
                <a:gd name="T111" fmla="*/ 2147483647 h 595"/>
                <a:gd name="T112" fmla="*/ 2147483647 w 262"/>
                <a:gd name="T113" fmla="*/ 2147483647 h 595"/>
                <a:gd name="T114" fmla="*/ 2147483647 w 262"/>
                <a:gd name="T115" fmla="*/ 2147483647 h 595"/>
                <a:gd name="T116" fmla="*/ 2147483647 w 262"/>
                <a:gd name="T117" fmla="*/ 2147483647 h 5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2"/>
                <a:gd name="T178" fmla="*/ 0 h 595"/>
                <a:gd name="T179" fmla="*/ 262 w 262"/>
                <a:gd name="T180" fmla="*/ 595 h 5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2" h="595">
                  <a:moveTo>
                    <a:pt x="16" y="574"/>
                  </a:moveTo>
                  <a:cubicBezTo>
                    <a:pt x="17" y="576"/>
                    <a:pt x="12" y="580"/>
                    <a:pt x="15" y="582"/>
                  </a:cubicBezTo>
                  <a:cubicBezTo>
                    <a:pt x="18" y="583"/>
                    <a:pt x="25" y="578"/>
                    <a:pt x="29" y="581"/>
                  </a:cubicBezTo>
                  <a:cubicBezTo>
                    <a:pt x="32" y="583"/>
                    <a:pt x="29" y="589"/>
                    <a:pt x="30" y="592"/>
                  </a:cubicBezTo>
                  <a:cubicBezTo>
                    <a:pt x="32" y="595"/>
                    <a:pt x="35" y="594"/>
                    <a:pt x="38" y="594"/>
                  </a:cubicBezTo>
                  <a:cubicBezTo>
                    <a:pt x="40" y="594"/>
                    <a:pt x="42" y="594"/>
                    <a:pt x="45" y="592"/>
                  </a:cubicBezTo>
                  <a:cubicBezTo>
                    <a:pt x="47" y="591"/>
                    <a:pt x="51" y="591"/>
                    <a:pt x="53" y="585"/>
                  </a:cubicBezTo>
                  <a:cubicBezTo>
                    <a:pt x="55" y="579"/>
                    <a:pt x="52" y="564"/>
                    <a:pt x="54" y="559"/>
                  </a:cubicBezTo>
                  <a:cubicBezTo>
                    <a:pt x="56" y="553"/>
                    <a:pt x="60" y="558"/>
                    <a:pt x="64" y="557"/>
                  </a:cubicBezTo>
                  <a:cubicBezTo>
                    <a:pt x="68" y="556"/>
                    <a:pt x="70" y="553"/>
                    <a:pt x="76" y="552"/>
                  </a:cubicBezTo>
                  <a:cubicBezTo>
                    <a:pt x="81" y="551"/>
                    <a:pt x="89" y="552"/>
                    <a:pt x="94" y="551"/>
                  </a:cubicBezTo>
                  <a:cubicBezTo>
                    <a:pt x="100" y="549"/>
                    <a:pt x="102" y="544"/>
                    <a:pt x="106" y="544"/>
                  </a:cubicBezTo>
                  <a:cubicBezTo>
                    <a:pt x="109" y="543"/>
                    <a:pt x="110" y="543"/>
                    <a:pt x="112" y="544"/>
                  </a:cubicBezTo>
                  <a:cubicBezTo>
                    <a:pt x="112" y="539"/>
                    <a:pt x="113" y="536"/>
                    <a:pt x="117" y="534"/>
                  </a:cubicBezTo>
                  <a:cubicBezTo>
                    <a:pt x="121" y="533"/>
                    <a:pt x="125" y="539"/>
                    <a:pt x="128" y="538"/>
                  </a:cubicBezTo>
                  <a:cubicBezTo>
                    <a:pt x="132" y="536"/>
                    <a:pt x="128" y="531"/>
                    <a:pt x="128" y="528"/>
                  </a:cubicBezTo>
                  <a:cubicBezTo>
                    <a:pt x="127" y="524"/>
                    <a:pt x="126" y="518"/>
                    <a:pt x="127" y="514"/>
                  </a:cubicBezTo>
                  <a:cubicBezTo>
                    <a:pt x="128" y="511"/>
                    <a:pt x="133" y="513"/>
                    <a:pt x="134" y="509"/>
                  </a:cubicBezTo>
                  <a:cubicBezTo>
                    <a:pt x="135" y="505"/>
                    <a:pt x="128" y="497"/>
                    <a:pt x="132" y="494"/>
                  </a:cubicBezTo>
                  <a:cubicBezTo>
                    <a:pt x="136" y="491"/>
                    <a:pt x="143" y="499"/>
                    <a:pt x="147" y="499"/>
                  </a:cubicBezTo>
                  <a:cubicBezTo>
                    <a:pt x="152" y="499"/>
                    <a:pt x="154" y="491"/>
                    <a:pt x="157" y="494"/>
                  </a:cubicBezTo>
                  <a:cubicBezTo>
                    <a:pt x="160" y="496"/>
                    <a:pt x="155" y="504"/>
                    <a:pt x="157" y="507"/>
                  </a:cubicBezTo>
                  <a:cubicBezTo>
                    <a:pt x="160" y="510"/>
                    <a:pt x="166" y="508"/>
                    <a:pt x="168" y="511"/>
                  </a:cubicBezTo>
                  <a:cubicBezTo>
                    <a:pt x="170" y="514"/>
                    <a:pt x="168" y="518"/>
                    <a:pt x="169" y="522"/>
                  </a:cubicBezTo>
                  <a:cubicBezTo>
                    <a:pt x="170" y="526"/>
                    <a:pt x="171" y="531"/>
                    <a:pt x="173" y="533"/>
                  </a:cubicBezTo>
                  <a:cubicBezTo>
                    <a:pt x="176" y="536"/>
                    <a:pt x="180" y="540"/>
                    <a:pt x="182" y="536"/>
                  </a:cubicBezTo>
                  <a:cubicBezTo>
                    <a:pt x="185" y="532"/>
                    <a:pt x="182" y="522"/>
                    <a:pt x="184" y="518"/>
                  </a:cubicBezTo>
                  <a:cubicBezTo>
                    <a:pt x="185" y="513"/>
                    <a:pt x="190" y="515"/>
                    <a:pt x="190" y="512"/>
                  </a:cubicBezTo>
                  <a:cubicBezTo>
                    <a:pt x="191" y="509"/>
                    <a:pt x="186" y="506"/>
                    <a:pt x="186" y="502"/>
                  </a:cubicBezTo>
                  <a:cubicBezTo>
                    <a:pt x="187" y="498"/>
                    <a:pt x="192" y="496"/>
                    <a:pt x="194" y="491"/>
                  </a:cubicBezTo>
                  <a:cubicBezTo>
                    <a:pt x="195" y="487"/>
                    <a:pt x="191" y="481"/>
                    <a:pt x="194" y="477"/>
                  </a:cubicBezTo>
                  <a:cubicBezTo>
                    <a:pt x="198" y="473"/>
                    <a:pt x="207" y="472"/>
                    <a:pt x="212" y="471"/>
                  </a:cubicBezTo>
                  <a:cubicBezTo>
                    <a:pt x="216" y="470"/>
                    <a:pt x="217" y="474"/>
                    <a:pt x="221" y="472"/>
                  </a:cubicBezTo>
                  <a:cubicBezTo>
                    <a:pt x="225" y="469"/>
                    <a:pt x="229" y="465"/>
                    <a:pt x="233" y="455"/>
                  </a:cubicBezTo>
                  <a:cubicBezTo>
                    <a:pt x="231" y="452"/>
                    <a:pt x="233" y="451"/>
                    <a:pt x="232" y="449"/>
                  </a:cubicBezTo>
                  <a:cubicBezTo>
                    <a:pt x="230" y="446"/>
                    <a:pt x="227" y="446"/>
                    <a:pt x="224" y="444"/>
                  </a:cubicBezTo>
                  <a:cubicBezTo>
                    <a:pt x="222" y="442"/>
                    <a:pt x="217" y="439"/>
                    <a:pt x="216" y="435"/>
                  </a:cubicBezTo>
                  <a:cubicBezTo>
                    <a:pt x="215" y="430"/>
                    <a:pt x="217" y="423"/>
                    <a:pt x="218" y="419"/>
                  </a:cubicBezTo>
                  <a:cubicBezTo>
                    <a:pt x="219" y="415"/>
                    <a:pt x="221" y="415"/>
                    <a:pt x="222" y="413"/>
                  </a:cubicBezTo>
                  <a:cubicBezTo>
                    <a:pt x="224" y="411"/>
                    <a:pt x="224" y="409"/>
                    <a:pt x="225" y="405"/>
                  </a:cubicBezTo>
                  <a:cubicBezTo>
                    <a:pt x="225" y="402"/>
                    <a:pt x="225" y="396"/>
                    <a:pt x="226" y="393"/>
                  </a:cubicBezTo>
                  <a:cubicBezTo>
                    <a:pt x="227" y="390"/>
                    <a:pt x="230" y="393"/>
                    <a:pt x="231" y="389"/>
                  </a:cubicBezTo>
                  <a:cubicBezTo>
                    <a:pt x="232" y="384"/>
                    <a:pt x="231" y="374"/>
                    <a:pt x="231" y="369"/>
                  </a:cubicBezTo>
                  <a:cubicBezTo>
                    <a:pt x="231" y="364"/>
                    <a:pt x="230" y="362"/>
                    <a:pt x="231" y="359"/>
                  </a:cubicBezTo>
                  <a:cubicBezTo>
                    <a:pt x="233" y="356"/>
                    <a:pt x="236" y="355"/>
                    <a:pt x="237" y="352"/>
                  </a:cubicBezTo>
                  <a:cubicBezTo>
                    <a:pt x="239" y="349"/>
                    <a:pt x="237" y="344"/>
                    <a:pt x="238" y="341"/>
                  </a:cubicBezTo>
                  <a:cubicBezTo>
                    <a:pt x="239" y="338"/>
                    <a:pt x="243" y="340"/>
                    <a:pt x="245" y="336"/>
                  </a:cubicBezTo>
                  <a:cubicBezTo>
                    <a:pt x="246" y="332"/>
                    <a:pt x="245" y="322"/>
                    <a:pt x="246" y="319"/>
                  </a:cubicBezTo>
                  <a:cubicBezTo>
                    <a:pt x="247" y="315"/>
                    <a:pt x="250" y="321"/>
                    <a:pt x="251" y="316"/>
                  </a:cubicBezTo>
                  <a:cubicBezTo>
                    <a:pt x="252" y="312"/>
                    <a:pt x="250" y="300"/>
                    <a:pt x="252" y="295"/>
                  </a:cubicBezTo>
                  <a:cubicBezTo>
                    <a:pt x="253" y="290"/>
                    <a:pt x="255" y="291"/>
                    <a:pt x="257" y="289"/>
                  </a:cubicBezTo>
                  <a:cubicBezTo>
                    <a:pt x="259" y="286"/>
                    <a:pt x="261" y="282"/>
                    <a:pt x="261" y="279"/>
                  </a:cubicBezTo>
                  <a:cubicBezTo>
                    <a:pt x="262" y="276"/>
                    <a:pt x="262" y="273"/>
                    <a:pt x="261" y="271"/>
                  </a:cubicBezTo>
                  <a:cubicBezTo>
                    <a:pt x="259" y="269"/>
                    <a:pt x="257" y="267"/>
                    <a:pt x="255" y="268"/>
                  </a:cubicBezTo>
                  <a:cubicBezTo>
                    <a:pt x="253" y="268"/>
                    <a:pt x="253" y="274"/>
                    <a:pt x="250" y="274"/>
                  </a:cubicBezTo>
                  <a:cubicBezTo>
                    <a:pt x="248" y="275"/>
                    <a:pt x="246" y="271"/>
                    <a:pt x="245" y="270"/>
                  </a:cubicBezTo>
                  <a:cubicBezTo>
                    <a:pt x="243" y="268"/>
                    <a:pt x="243" y="267"/>
                    <a:pt x="242" y="265"/>
                  </a:cubicBezTo>
                  <a:cubicBezTo>
                    <a:pt x="241" y="264"/>
                    <a:pt x="241" y="263"/>
                    <a:pt x="238" y="262"/>
                  </a:cubicBezTo>
                  <a:cubicBezTo>
                    <a:pt x="236" y="261"/>
                    <a:pt x="229" y="264"/>
                    <a:pt x="227" y="260"/>
                  </a:cubicBezTo>
                  <a:cubicBezTo>
                    <a:pt x="225" y="255"/>
                    <a:pt x="229" y="247"/>
                    <a:pt x="228" y="243"/>
                  </a:cubicBezTo>
                  <a:cubicBezTo>
                    <a:pt x="227" y="239"/>
                    <a:pt x="224" y="240"/>
                    <a:pt x="222" y="237"/>
                  </a:cubicBezTo>
                  <a:cubicBezTo>
                    <a:pt x="220" y="235"/>
                    <a:pt x="218" y="232"/>
                    <a:pt x="217" y="229"/>
                  </a:cubicBezTo>
                  <a:cubicBezTo>
                    <a:pt x="216" y="226"/>
                    <a:pt x="215" y="221"/>
                    <a:pt x="215" y="218"/>
                  </a:cubicBezTo>
                  <a:cubicBezTo>
                    <a:pt x="215" y="215"/>
                    <a:pt x="214" y="213"/>
                    <a:pt x="216" y="211"/>
                  </a:cubicBezTo>
                  <a:cubicBezTo>
                    <a:pt x="217" y="209"/>
                    <a:pt x="220" y="209"/>
                    <a:pt x="222" y="207"/>
                  </a:cubicBezTo>
                  <a:cubicBezTo>
                    <a:pt x="223" y="205"/>
                    <a:pt x="221" y="201"/>
                    <a:pt x="222" y="199"/>
                  </a:cubicBezTo>
                  <a:cubicBezTo>
                    <a:pt x="223" y="197"/>
                    <a:pt x="226" y="200"/>
                    <a:pt x="227" y="197"/>
                  </a:cubicBezTo>
                  <a:cubicBezTo>
                    <a:pt x="228" y="194"/>
                    <a:pt x="229" y="189"/>
                    <a:pt x="229" y="184"/>
                  </a:cubicBezTo>
                  <a:cubicBezTo>
                    <a:pt x="229" y="180"/>
                    <a:pt x="230" y="174"/>
                    <a:pt x="229" y="170"/>
                  </a:cubicBezTo>
                  <a:cubicBezTo>
                    <a:pt x="229" y="167"/>
                    <a:pt x="227" y="166"/>
                    <a:pt x="225" y="166"/>
                  </a:cubicBezTo>
                  <a:cubicBezTo>
                    <a:pt x="224" y="165"/>
                    <a:pt x="223" y="167"/>
                    <a:pt x="220" y="167"/>
                  </a:cubicBezTo>
                  <a:cubicBezTo>
                    <a:pt x="218" y="168"/>
                    <a:pt x="215" y="168"/>
                    <a:pt x="213" y="167"/>
                  </a:cubicBezTo>
                  <a:cubicBezTo>
                    <a:pt x="210" y="167"/>
                    <a:pt x="208" y="164"/>
                    <a:pt x="206" y="163"/>
                  </a:cubicBezTo>
                  <a:cubicBezTo>
                    <a:pt x="204" y="162"/>
                    <a:pt x="202" y="162"/>
                    <a:pt x="201" y="159"/>
                  </a:cubicBezTo>
                  <a:cubicBezTo>
                    <a:pt x="200" y="156"/>
                    <a:pt x="200" y="149"/>
                    <a:pt x="201" y="146"/>
                  </a:cubicBezTo>
                  <a:cubicBezTo>
                    <a:pt x="202" y="143"/>
                    <a:pt x="204" y="143"/>
                    <a:pt x="206" y="142"/>
                  </a:cubicBezTo>
                  <a:cubicBezTo>
                    <a:pt x="207" y="140"/>
                    <a:pt x="209" y="140"/>
                    <a:pt x="210" y="138"/>
                  </a:cubicBezTo>
                  <a:cubicBezTo>
                    <a:pt x="211" y="136"/>
                    <a:pt x="211" y="134"/>
                    <a:pt x="211" y="131"/>
                  </a:cubicBezTo>
                  <a:cubicBezTo>
                    <a:pt x="210" y="129"/>
                    <a:pt x="208" y="126"/>
                    <a:pt x="207" y="125"/>
                  </a:cubicBezTo>
                  <a:cubicBezTo>
                    <a:pt x="206" y="123"/>
                    <a:pt x="204" y="125"/>
                    <a:pt x="203" y="121"/>
                  </a:cubicBezTo>
                  <a:cubicBezTo>
                    <a:pt x="203" y="117"/>
                    <a:pt x="204" y="108"/>
                    <a:pt x="203" y="103"/>
                  </a:cubicBezTo>
                  <a:cubicBezTo>
                    <a:pt x="203" y="98"/>
                    <a:pt x="201" y="96"/>
                    <a:pt x="200" y="92"/>
                  </a:cubicBezTo>
                  <a:cubicBezTo>
                    <a:pt x="199" y="89"/>
                    <a:pt x="197" y="85"/>
                    <a:pt x="196" y="82"/>
                  </a:cubicBezTo>
                  <a:cubicBezTo>
                    <a:pt x="195" y="79"/>
                    <a:pt x="195" y="77"/>
                    <a:pt x="192" y="74"/>
                  </a:cubicBezTo>
                  <a:cubicBezTo>
                    <a:pt x="189" y="71"/>
                    <a:pt x="184" y="67"/>
                    <a:pt x="178" y="65"/>
                  </a:cubicBezTo>
                  <a:cubicBezTo>
                    <a:pt x="173" y="63"/>
                    <a:pt x="162" y="64"/>
                    <a:pt x="158" y="64"/>
                  </a:cubicBezTo>
                  <a:cubicBezTo>
                    <a:pt x="153" y="64"/>
                    <a:pt x="151" y="64"/>
                    <a:pt x="149" y="62"/>
                  </a:cubicBezTo>
                  <a:cubicBezTo>
                    <a:pt x="147" y="61"/>
                    <a:pt x="147" y="58"/>
                    <a:pt x="149" y="57"/>
                  </a:cubicBezTo>
                  <a:cubicBezTo>
                    <a:pt x="150" y="55"/>
                    <a:pt x="154" y="57"/>
                    <a:pt x="155" y="55"/>
                  </a:cubicBezTo>
                  <a:cubicBezTo>
                    <a:pt x="157" y="52"/>
                    <a:pt x="154" y="45"/>
                    <a:pt x="157" y="42"/>
                  </a:cubicBezTo>
                  <a:cubicBezTo>
                    <a:pt x="160" y="40"/>
                    <a:pt x="164" y="45"/>
                    <a:pt x="167" y="43"/>
                  </a:cubicBezTo>
                  <a:cubicBezTo>
                    <a:pt x="170" y="42"/>
                    <a:pt x="171" y="37"/>
                    <a:pt x="171" y="35"/>
                  </a:cubicBezTo>
                  <a:cubicBezTo>
                    <a:pt x="171" y="32"/>
                    <a:pt x="167" y="33"/>
                    <a:pt x="166" y="31"/>
                  </a:cubicBezTo>
                  <a:cubicBezTo>
                    <a:pt x="165" y="29"/>
                    <a:pt x="167" y="25"/>
                    <a:pt x="166" y="22"/>
                  </a:cubicBezTo>
                  <a:cubicBezTo>
                    <a:pt x="166" y="19"/>
                    <a:pt x="163" y="18"/>
                    <a:pt x="161" y="15"/>
                  </a:cubicBezTo>
                  <a:cubicBezTo>
                    <a:pt x="160" y="13"/>
                    <a:pt x="161" y="9"/>
                    <a:pt x="159" y="7"/>
                  </a:cubicBezTo>
                  <a:cubicBezTo>
                    <a:pt x="158" y="5"/>
                    <a:pt x="155" y="4"/>
                    <a:pt x="153" y="3"/>
                  </a:cubicBezTo>
                  <a:cubicBezTo>
                    <a:pt x="151" y="2"/>
                    <a:pt x="149" y="0"/>
                    <a:pt x="147" y="3"/>
                  </a:cubicBezTo>
                  <a:cubicBezTo>
                    <a:pt x="146" y="5"/>
                    <a:pt x="146" y="11"/>
                    <a:pt x="147" y="14"/>
                  </a:cubicBezTo>
                  <a:cubicBezTo>
                    <a:pt x="148" y="17"/>
                    <a:pt x="152" y="17"/>
                    <a:pt x="153" y="20"/>
                  </a:cubicBezTo>
                  <a:cubicBezTo>
                    <a:pt x="153" y="23"/>
                    <a:pt x="156" y="29"/>
                    <a:pt x="150" y="31"/>
                  </a:cubicBezTo>
                  <a:cubicBezTo>
                    <a:pt x="145" y="33"/>
                    <a:pt x="132" y="28"/>
                    <a:pt x="126" y="30"/>
                  </a:cubicBezTo>
                  <a:cubicBezTo>
                    <a:pt x="121" y="32"/>
                    <a:pt x="127" y="39"/>
                    <a:pt x="124" y="40"/>
                  </a:cubicBezTo>
                  <a:cubicBezTo>
                    <a:pt x="120" y="41"/>
                    <a:pt x="115" y="35"/>
                    <a:pt x="112" y="34"/>
                  </a:cubicBezTo>
                  <a:cubicBezTo>
                    <a:pt x="108" y="34"/>
                    <a:pt x="110" y="39"/>
                    <a:pt x="107" y="40"/>
                  </a:cubicBezTo>
                  <a:cubicBezTo>
                    <a:pt x="105" y="40"/>
                    <a:pt x="102" y="39"/>
                    <a:pt x="99" y="37"/>
                  </a:cubicBezTo>
                  <a:cubicBezTo>
                    <a:pt x="96" y="35"/>
                    <a:pt x="95" y="26"/>
                    <a:pt x="92" y="29"/>
                  </a:cubicBezTo>
                  <a:cubicBezTo>
                    <a:pt x="88" y="32"/>
                    <a:pt x="89" y="39"/>
                    <a:pt x="89" y="45"/>
                  </a:cubicBezTo>
                  <a:cubicBezTo>
                    <a:pt x="89" y="50"/>
                    <a:pt x="91" y="58"/>
                    <a:pt x="91" y="61"/>
                  </a:cubicBezTo>
                  <a:cubicBezTo>
                    <a:pt x="90" y="65"/>
                    <a:pt x="87" y="64"/>
                    <a:pt x="87" y="67"/>
                  </a:cubicBezTo>
                  <a:cubicBezTo>
                    <a:pt x="86" y="69"/>
                    <a:pt x="85" y="73"/>
                    <a:pt x="86" y="76"/>
                  </a:cubicBezTo>
                  <a:cubicBezTo>
                    <a:pt x="87" y="80"/>
                    <a:pt x="92" y="82"/>
                    <a:pt x="93" y="85"/>
                  </a:cubicBezTo>
                  <a:cubicBezTo>
                    <a:pt x="94" y="88"/>
                    <a:pt x="95" y="90"/>
                    <a:pt x="92" y="91"/>
                  </a:cubicBezTo>
                  <a:cubicBezTo>
                    <a:pt x="90" y="92"/>
                    <a:pt x="84" y="85"/>
                    <a:pt x="82" y="90"/>
                  </a:cubicBezTo>
                  <a:cubicBezTo>
                    <a:pt x="79" y="94"/>
                    <a:pt x="83" y="107"/>
                    <a:pt x="81" y="112"/>
                  </a:cubicBezTo>
                  <a:cubicBezTo>
                    <a:pt x="78" y="117"/>
                    <a:pt x="72" y="109"/>
                    <a:pt x="69" y="112"/>
                  </a:cubicBezTo>
                  <a:cubicBezTo>
                    <a:pt x="67" y="115"/>
                    <a:pt x="69" y="120"/>
                    <a:pt x="70" y="123"/>
                  </a:cubicBezTo>
                  <a:cubicBezTo>
                    <a:pt x="71" y="126"/>
                    <a:pt x="72" y="128"/>
                    <a:pt x="75" y="129"/>
                  </a:cubicBezTo>
                  <a:cubicBezTo>
                    <a:pt x="77" y="131"/>
                    <a:pt x="80" y="126"/>
                    <a:pt x="82" y="129"/>
                  </a:cubicBezTo>
                  <a:cubicBezTo>
                    <a:pt x="84" y="132"/>
                    <a:pt x="81" y="140"/>
                    <a:pt x="83" y="144"/>
                  </a:cubicBezTo>
                  <a:cubicBezTo>
                    <a:pt x="85" y="148"/>
                    <a:pt x="91" y="147"/>
                    <a:pt x="93" y="149"/>
                  </a:cubicBezTo>
                  <a:cubicBezTo>
                    <a:pt x="96" y="151"/>
                    <a:pt x="98" y="153"/>
                    <a:pt x="99" y="155"/>
                  </a:cubicBezTo>
                  <a:cubicBezTo>
                    <a:pt x="99" y="158"/>
                    <a:pt x="99" y="160"/>
                    <a:pt x="98" y="163"/>
                  </a:cubicBezTo>
                  <a:cubicBezTo>
                    <a:pt x="97" y="166"/>
                    <a:pt x="93" y="169"/>
                    <a:pt x="91" y="171"/>
                  </a:cubicBezTo>
                  <a:cubicBezTo>
                    <a:pt x="88" y="174"/>
                    <a:pt x="85" y="171"/>
                    <a:pt x="83" y="177"/>
                  </a:cubicBezTo>
                  <a:cubicBezTo>
                    <a:pt x="81" y="183"/>
                    <a:pt x="81" y="198"/>
                    <a:pt x="79" y="204"/>
                  </a:cubicBezTo>
                  <a:cubicBezTo>
                    <a:pt x="77" y="209"/>
                    <a:pt x="75" y="205"/>
                    <a:pt x="73" y="207"/>
                  </a:cubicBezTo>
                  <a:cubicBezTo>
                    <a:pt x="72" y="209"/>
                    <a:pt x="74" y="212"/>
                    <a:pt x="72" y="214"/>
                  </a:cubicBezTo>
                  <a:cubicBezTo>
                    <a:pt x="71" y="217"/>
                    <a:pt x="67" y="218"/>
                    <a:pt x="65" y="220"/>
                  </a:cubicBezTo>
                  <a:cubicBezTo>
                    <a:pt x="63" y="222"/>
                    <a:pt x="61" y="222"/>
                    <a:pt x="61" y="225"/>
                  </a:cubicBezTo>
                  <a:cubicBezTo>
                    <a:pt x="62" y="227"/>
                    <a:pt x="66" y="228"/>
                    <a:pt x="66" y="231"/>
                  </a:cubicBezTo>
                  <a:cubicBezTo>
                    <a:pt x="66" y="234"/>
                    <a:pt x="66" y="237"/>
                    <a:pt x="64" y="239"/>
                  </a:cubicBezTo>
                  <a:cubicBezTo>
                    <a:pt x="61" y="240"/>
                    <a:pt x="55" y="237"/>
                    <a:pt x="52" y="239"/>
                  </a:cubicBezTo>
                  <a:cubicBezTo>
                    <a:pt x="49" y="241"/>
                    <a:pt x="51" y="246"/>
                    <a:pt x="49" y="248"/>
                  </a:cubicBezTo>
                  <a:cubicBezTo>
                    <a:pt x="46" y="250"/>
                    <a:pt x="40" y="245"/>
                    <a:pt x="38" y="248"/>
                  </a:cubicBezTo>
                  <a:cubicBezTo>
                    <a:pt x="35" y="251"/>
                    <a:pt x="40" y="258"/>
                    <a:pt x="37" y="261"/>
                  </a:cubicBezTo>
                  <a:cubicBezTo>
                    <a:pt x="34" y="264"/>
                    <a:pt x="29" y="261"/>
                    <a:pt x="25" y="261"/>
                  </a:cubicBezTo>
                  <a:cubicBezTo>
                    <a:pt x="21" y="262"/>
                    <a:pt x="16" y="259"/>
                    <a:pt x="15" y="263"/>
                  </a:cubicBezTo>
                  <a:cubicBezTo>
                    <a:pt x="14" y="267"/>
                    <a:pt x="21" y="268"/>
                    <a:pt x="23" y="272"/>
                  </a:cubicBezTo>
                  <a:cubicBezTo>
                    <a:pt x="24" y="275"/>
                    <a:pt x="24" y="280"/>
                    <a:pt x="23" y="283"/>
                  </a:cubicBezTo>
                  <a:cubicBezTo>
                    <a:pt x="22" y="286"/>
                    <a:pt x="21" y="288"/>
                    <a:pt x="18" y="289"/>
                  </a:cubicBezTo>
                  <a:cubicBezTo>
                    <a:pt x="16" y="290"/>
                    <a:pt x="11" y="284"/>
                    <a:pt x="9" y="288"/>
                  </a:cubicBezTo>
                  <a:cubicBezTo>
                    <a:pt x="6" y="293"/>
                    <a:pt x="9" y="304"/>
                    <a:pt x="8" y="308"/>
                  </a:cubicBezTo>
                  <a:cubicBezTo>
                    <a:pt x="6" y="313"/>
                    <a:pt x="1" y="312"/>
                    <a:pt x="0" y="315"/>
                  </a:cubicBezTo>
                  <a:cubicBezTo>
                    <a:pt x="0" y="317"/>
                    <a:pt x="4" y="316"/>
                    <a:pt x="5" y="319"/>
                  </a:cubicBezTo>
                  <a:cubicBezTo>
                    <a:pt x="5" y="322"/>
                    <a:pt x="4" y="328"/>
                    <a:pt x="4" y="332"/>
                  </a:cubicBezTo>
                  <a:cubicBezTo>
                    <a:pt x="4" y="337"/>
                    <a:pt x="3" y="341"/>
                    <a:pt x="6" y="346"/>
                  </a:cubicBezTo>
                  <a:cubicBezTo>
                    <a:pt x="9" y="350"/>
                    <a:pt x="16" y="357"/>
                    <a:pt x="22" y="360"/>
                  </a:cubicBezTo>
                  <a:cubicBezTo>
                    <a:pt x="28" y="363"/>
                    <a:pt x="36" y="359"/>
                    <a:pt x="40" y="361"/>
                  </a:cubicBezTo>
                  <a:cubicBezTo>
                    <a:pt x="45" y="362"/>
                    <a:pt x="45" y="365"/>
                    <a:pt x="45" y="368"/>
                  </a:cubicBezTo>
                  <a:cubicBezTo>
                    <a:pt x="45" y="371"/>
                    <a:pt x="41" y="373"/>
                    <a:pt x="41" y="376"/>
                  </a:cubicBezTo>
                  <a:cubicBezTo>
                    <a:pt x="41" y="380"/>
                    <a:pt x="45" y="384"/>
                    <a:pt x="45" y="387"/>
                  </a:cubicBezTo>
                  <a:cubicBezTo>
                    <a:pt x="45" y="390"/>
                    <a:pt x="41" y="389"/>
                    <a:pt x="40" y="392"/>
                  </a:cubicBezTo>
                  <a:cubicBezTo>
                    <a:pt x="39" y="394"/>
                    <a:pt x="47" y="397"/>
                    <a:pt x="43" y="399"/>
                  </a:cubicBezTo>
                  <a:cubicBezTo>
                    <a:pt x="38" y="400"/>
                    <a:pt x="27" y="397"/>
                    <a:pt x="23" y="399"/>
                  </a:cubicBezTo>
                  <a:cubicBezTo>
                    <a:pt x="19" y="400"/>
                    <a:pt x="23" y="402"/>
                    <a:pt x="22" y="405"/>
                  </a:cubicBezTo>
                  <a:cubicBezTo>
                    <a:pt x="20" y="407"/>
                    <a:pt x="14" y="411"/>
                    <a:pt x="14" y="416"/>
                  </a:cubicBezTo>
                  <a:cubicBezTo>
                    <a:pt x="13" y="421"/>
                    <a:pt x="16" y="430"/>
                    <a:pt x="20" y="433"/>
                  </a:cubicBezTo>
                  <a:cubicBezTo>
                    <a:pt x="24" y="437"/>
                    <a:pt x="30" y="429"/>
                    <a:pt x="33" y="433"/>
                  </a:cubicBezTo>
                  <a:cubicBezTo>
                    <a:pt x="36" y="437"/>
                    <a:pt x="32" y="446"/>
                    <a:pt x="33" y="450"/>
                  </a:cubicBezTo>
                  <a:cubicBezTo>
                    <a:pt x="34" y="454"/>
                    <a:pt x="38" y="454"/>
                    <a:pt x="39" y="457"/>
                  </a:cubicBezTo>
                  <a:cubicBezTo>
                    <a:pt x="39" y="460"/>
                    <a:pt x="38" y="466"/>
                    <a:pt x="36" y="468"/>
                  </a:cubicBezTo>
                  <a:cubicBezTo>
                    <a:pt x="34" y="470"/>
                    <a:pt x="33" y="464"/>
                    <a:pt x="28" y="468"/>
                  </a:cubicBezTo>
                  <a:cubicBezTo>
                    <a:pt x="24" y="472"/>
                    <a:pt x="14" y="484"/>
                    <a:pt x="12" y="489"/>
                  </a:cubicBezTo>
                  <a:cubicBezTo>
                    <a:pt x="9" y="494"/>
                    <a:pt x="15" y="491"/>
                    <a:pt x="16" y="493"/>
                  </a:cubicBezTo>
                  <a:cubicBezTo>
                    <a:pt x="17" y="496"/>
                    <a:pt x="19" y="499"/>
                    <a:pt x="16" y="501"/>
                  </a:cubicBezTo>
                  <a:cubicBezTo>
                    <a:pt x="14" y="503"/>
                    <a:pt x="10" y="500"/>
                    <a:pt x="8" y="501"/>
                  </a:cubicBezTo>
                  <a:cubicBezTo>
                    <a:pt x="5" y="503"/>
                    <a:pt x="8" y="507"/>
                    <a:pt x="5" y="508"/>
                  </a:cubicBezTo>
                  <a:cubicBezTo>
                    <a:pt x="5" y="509"/>
                    <a:pt x="4" y="509"/>
                    <a:pt x="3" y="509"/>
                  </a:cubicBezTo>
                  <a:cubicBezTo>
                    <a:pt x="4" y="512"/>
                    <a:pt x="4" y="515"/>
                    <a:pt x="5" y="517"/>
                  </a:cubicBezTo>
                  <a:cubicBezTo>
                    <a:pt x="7" y="520"/>
                    <a:pt x="12" y="521"/>
                    <a:pt x="13" y="523"/>
                  </a:cubicBezTo>
                  <a:cubicBezTo>
                    <a:pt x="15" y="525"/>
                    <a:pt x="16" y="527"/>
                    <a:pt x="15" y="529"/>
                  </a:cubicBezTo>
                  <a:cubicBezTo>
                    <a:pt x="14" y="532"/>
                    <a:pt x="9" y="532"/>
                    <a:pt x="8" y="536"/>
                  </a:cubicBezTo>
                  <a:cubicBezTo>
                    <a:pt x="7" y="541"/>
                    <a:pt x="9" y="551"/>
                    <a:pt x="9" y="554"/>
                  </a:cubicBezTo>
                  <a:cubicBezTo>
                    <a:pt x="9" y="557"/>
                    <a:pt x="11" y="556"/>
                    <a:pt x="11" y="557"/>
                  </a:cubicBezTo>
                  <a:cubicBezTo>
                    <a:pt x="11" y="558"/>
                    <a:pt x="8" y="565"/>
                    <a:pt x="8" y="566"/>
                  </a:cubicBezTo>
                  <a:cubicBezTo>
                    <a:pt x="8" y="567"/>
                    <a:pt x="6" y="571"/>
                    <a:pt x="8" y="572"/>
                  </a:cubicBezTo>
                  <a:cubicBezTo>
                    <a:pt x="10" y="574"/>
                    <a:pt x="14" y="572"/>
                    <a:pt x="16" y="57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0" name="Freeform 31"/>
            <p:cNvSpPr>
              <a:spLocks noEditPoints="1"/>
            </p:cNvSpPr>
            <p:nvPr/>
          </p:nvSpPr>
          <p:spPr bwMode="auto">
            <a:xfrm rot="21439583">
              <a:off x="5260776" y="4257445"/>
              <a:ext cx="833438" cy="927100"/>
            </a:xfrm>
            <a:custGeom>
              <a:avLst/>
              <a:gdLst>
                <a:gd name="T0" fmla="*/ 2147483647 w 149"/>
                <a:gd name="T1" fmla="*/ 2147483647 h 195"/>
                <a:gd name="T2" fmla="*/ 2147483647 w 149"/>
                <a:gd name="T3" fmla="*/ 2147483647 h 195"/>
                <a:gd name="T4" fmla="*/ 2147483647 w 149"/>
                <a:gd name="T5" fmla="*/ 2147483647 h 195"/>
                <a:gd name="T6" fmla="*/ 2147483647 w 149"/>
                <a:gd name="T7" fmla="*/ 2147483647 h 195"/>
                <a:gd name="T8" fmla="*/ 2147483647 w 149"/>
                <a:gd name="T9" fmla="*/ 2147483647 h 195"/>
                <a:gd name="T10" fmla="*/ 2147483647 w 149"/>
                <a:gd name="T11" fmla="*/ 2147483647 h 195"/>
                <a:gd name="T12" fmla="*/ 2147483647 w 149"/>
                <a:gd name="T13" fmla="*/ 2147483647 h 195"/>
                <a:gd name="T14" fmla="*/ 2147483647 w 149"/>
                <a:gd name="T15" fmla="*/ 2147483647 h 195"/>
                <a:gd name="T16" fmla="*/ 2147483647 w 149"/>
                <a:gd name="T17" fmla="*/ 2147483647 h 195"/>
                <a:gd name="T18" fmla="*/ 2147483647 w 149"/>
                <a:gd name="T19" fmla="*/ 2147483647 h 195"/>
                <a:gd name="T20" fmla="*/ 2147483647 w 149"/>
                <a:gd name="T21" fmla="*/ 2147483647 h 195"/>
                <a:gd name="T22" fmla="*/ 2147483647 w 149"/>
                <a:gd name="T23" fmla="*/ 2147483647 h 195"/>
                <a:gd name="T24" fmla="*/ 2147483647 w 149"/>
                <a:gd name="T25" fmla="*/ 2147483647 h 195"/>
                <a:gd name="T26" fmla="*/ 2147483647 w 149"/>
                <a:gd name="T27" fmla="*/ 2147483647 h 195"/>
                <a:gd name="T28" fmla="*/ 2147483647 w 149"/>
                <a:gd name="T29" fmla="*/ 2147483647 h 195"/>
                <a:gd name="T30" fmla="*/ 2147483647 w 149"/>
                <a:gd name="T31" fmla="*/ 2147483647 h 195"/>
                <a:gd name="T32" fmla="*/ 2147483647 w 149"/>
                <a:gd name="T33" fmla="*/ 2147483647 h 195"/>
                <a:gd name="T34" fmla="*/ 2147483647 w 149"/>
                <a:gd name="T35" fmla="*/ 2147483647 h 195"/>
                <a:gd name="T36" fmla="*/ 2147483647 w 149"/>
                <a:gd name="T37" fmla="*/ 2147483647 h 195"/>
                <a:gd name="T38" fmla="*/ 2147483647 w 149"/>
                <a:gd name="T39" fmla="*/ 2147483647 h 195"/>
                <a:gd name="T40" fmla="*/ 2147483647 w 149"/>
                <a:gd name="T41" fmla="*/ 2147483647 h 195"/>
                <a:gd name="T42" fmla="*/ 2147483647 w 149"/>
                <a:gd name="T43" fmla="*/ 2147483647 h 195"/>
                <a:gd name="T44" fmla="*/ 2147483647 w 149"/>
                <a:gd name="T45" fmla="*/ 2147483647 h 195"/>
                <a:gd name="T46" fmla="*/ 2147483647 w 149"/>
                <a:gd name="T47" fmla="*/ 2147483647 h 195"/>
                <a:gd name="T48" fmla="*/ 2147483647 w 149"/>
                <a:gd name="T49" fmla="*/ 2147483647 h 195"/>
                <a:gd name="T50" fmla="*/ 2147483647 w 149"/>
                <a:gd name="T51" fmla="*/ 2147483647 h 195"/>
                <a:gd name="T52" fmla="*/ 2147483647 w 149"/>
                <a:gd name="T53" fmla="*/ 2147483647 h 195"/>
                <a:gd name="T54" fmla="*/ 2147483647 w 149"/>
                <a:gd name="T55" fmla="*/ 2147483647 h 195"/>
                <a:gd name="T56" fmla="*/ 2147483647 w 149"/>
                <a:gd name="T57" fmla="*/ 2147483647 h 195"/>
                <a:gd name="T58" fmla="*/ 2147483647 w 149"/>
                <a:gd name="T59" fmla="*/ 2147483647 h 195"/>
                <a:gd name="T60" fmla="*/ 2147483647 w 149"/>
                <a:gd name="T61" fmla="*/ 2147483647 h 195"/>
                <a:gd name="T62" fmla="*/ 2147483647 w 149"/>
                <a:gd name="T63" fmla="*/ 2147483647 h 195"/>
                <a:gd name="T64" fmla="*/ 2147483647 w 149"/>
                <a:gd name="T65" fmla="*/ 2147483647 h 195"/>
                <a:gd name="T66" fmla="*/ 2147483647 w 149"/>
                <a:gd name="T67" fmla="*/ 2147483647 h 195"/>
                <a:gd name="T68" fmla="*/ 2147483647 w 149"/>
                <a:gd name="T69" fmla="*/ 2147483647 h 195"/>
                <a:gd name="T70" fmla="*/ 2147483647 w 149"/>
                <a:gd name="T71" fmla="*/ 2147483647 h 195"/>
                <a:gd name="T72" fmla="*/ 2147483647 w 149"/>
                <a:gd name="T73" fmla="*/ 2147483647 h 195"/>
                <a:gd name="T74" fmla="*/ 2147483647 w 149"/>
                <a:gd name="T75" fmla="*/ 2147483647 h 195"/>
                <a:gd name="T76" fmla="*/ 2147483647 w 149"/>
                <a:gd name="T77" fmla="*/ 2147483647 h 195"/>
                <a:gd name="T78" fmla="*/ 2147483647 w 149"/>
                <a:gd name="T79" fmla="*/ 2147483647 h 195"/>
                <a:gd name="T80" fmla="*/ 2147483647 w 149"/>
                <a:gd name="T81" fmla="*/ 2147483647 h 195"/>
                <a:gd name="T82" fmla="*/ 2147483647 w 149"/>
                <a:gd name="T83" fmla="*/ 2147483647 h 195"/>
                <a:gd name="T84" fmla="*/ 2147483647 w 149"/>
                <a:gd name="T85" fmla="*/ 2147483647 h 195"/>
                <a:gd name="T86" fmla="*/ 2147483647 w 149"/>
                <a:gd name="T87" fmla="*/ 2147483647 h 195"/>
                <a:gd name="T88" fmla="*/ 2147483647 w 149"/>
                <a:gd name="T89" fmla="*/ 0 h 195"/>
                <a:gd name="T90" fmla="*/ 2147483647 w 149"/>
                <a:gd name="T91" fmla="*/ 0 h 195"/>
                <a:gd name="T92" fmla="*/ 2147483647 w 149"/>
                <a:gd name="T93" fmla="*/ 0 h 1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9"/>
                <a:gd name="T142" fmla="*/ 0 h 195"/>
                <a:gd name="T143" fmla="*/ 149 w 149"/>
                <a:gd name="T144" fmla="*/ 195 h 1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9" h="195">
                  <a:moveTo>
                    <a:pt x="56" y="18"/>
                  </a:moveTo>
                  <a:cubicBezTo>
                    <a:pt x="59" y="20"/>
                    <a:pt x="65" y="20"/>
                    <a:pt x="69" y="21"/>
                  </a:cubicBezTo>
                  <a:cubicBezTo>
                    <a:pt x="72" y="22"/>
                    <a:pt x="73" y="26"/>
                    <a:pt x="76" y="25"/>
                  </a:cubicBezTo>
                  <a:cubicBezTo>
                    <a:pt x="78" y="24"/>
                    <a:pt x="77" y="19"/>
                    <a:pt x="79" y="17"/>
                  </a:cubicBezTo>
                  <a:cubicBezTo>
                    <a:pt x="81" y="16"/>
                    <a:pt x="83" y="16"/>
                    <a:pt x="85" y="17"/>
                  </a:cubicBezTo>
                  <a:cubicBezTo>
                    <a:pt x="88" y="18"/>
                    <a:pt x="88" y="21"/>
                    <a:pt x="92" y="22"/>
                  </a:cubicBezTo>
                  <a:cubicBezTo>
                    <a:pt x="96" y="23"/>
                    <a:pt x="102" y="24"/>
                    <a:pt x="106" y="22"/>
                  </a:cubicBezTo>
                  <a:cubicBezTo>
                    <a:pt x="109" y="20"/>
                    <a:pt x="106" y="15"/>
                    <a:pt x="109" y="13"/>
                  </a:cubicBezTo>
                  <a:cubicBezTo>
                    <a:pt x="111" y="11"/>
                    <a:pt x="114" y="12"/>
                    <a:pt x="119" y="12"/>
                  </a:cubicBezTo>
                  <a:cubicBezTo>
                    <a:pt x="123" y="11"/>
                    <a:pt x="131" y="12"/>
                    <a:pt x="137" y="12"/>
                  </a:cubicBezTo>
                  <a:cubicBezTo>
                    <a:pt x="139" y="14"/>
                    <a:pt x="141" y="16"/>
                    <a:pt x="142" y="18"/>
                  </a:cubicBezTo>
                  <a:cubicBezTo>
                    <a:pt x="145" y="23"/>
                    <a:pt x="144" y="24"/>
                    <a:pt x="144" y="26"/>
                  </a:cubicBezTo>
                  <a:cubicBezTo>
                    <a:pt x="144" y="29"/>
                    <a:pt x="143" y="30"/>
                    <a:pt x="144" y="31"/>
                  </a:cubicBezTo>
                  <a:cubicBezTo>
                    <a:pt x="144" y="33"/>
                    <a:pt x="147" y="32"/>
                    <a:pt x="148" y="33"/>
                  </a:cubicBezTo>
                  <a:cubicBezTo>
                    <a:pt x="149" y="34"/>
                    <a:pt x="149" y="36"/>
                    <a:pt x="148" y="37"/>
                  </a:cubicBezTo>
                  <a:cubicBezTo>
                    <a:pt x="147" y="38"/>
                    <a:pt x="145" y="36"/>
                    <a:pt x="144" y="39"/>
                  </a:cubicBezTo>
                  <a:cubicBezTo>
                    <a:pt x="143" y="42"/>
                    <a:pt x="144" y="48"/>
                    <a:pt x="144" y="51"/>
                  </a:cubicBezTo>
                  <a:cubicBezTo>
                    <a:pt x="143" y="54"/>
                    <a:pt x="141" y="54"/>
                    <a:pt x="140" y="56"/>
                  </a:cubicBezTo>
                  <a:cubicBezTo>
                    <a:pt x="139" y="58"/>
                    <a:pt x="137" y="59"/>
                    <a:pt x="138" y="61"/>
                  </a:cubicBezTo>
                  <a:cubicBezTo>
                    <a:pt x="138" y="63"/>
                    <a:pt x="141" y="63"/>
                    <a:pt x="142" y="65"/>
                  </a:cubicBezTo>
                  <a:cubicBezTo>
                    <a:pt x="143" y="67"/>
                    <a:pt x="145" y="69"/>
                    <a:pt x="145" y="72"/>
                  </a:cubicBezTo>
                  <a:cubicBezTo>
                    <a:pt x="145" y="74"/>
                    <a:pt x="144" y="77"/>
                    <a:pt x="143" y="79"/>
                  </a:cubicBezTo>
                  <a:cubicBezTo>
                    <a:pt x="142" y="81"/>
                    <a:pt x="139" y="79"/>
                    <a:pt x="138" y="81"/>
                  </a:cubicBezTo>
                  <a:cubicBezTo>
                    <a:pt x="137" y="83"/>
                    <a:pt x="137" y="88"/>
                    <a:pt x="138" y="91"/>
                  </a:cubicBezTo>
                  <a:cubicBezTo>
                    <a:pt x="138" y="91"/>
                    <a:pt x="138" y="92"/>
                    <a:pt x="138" y="92"/>
                  </a:cubicBezTo>
                  <a:cubicBezTo>
                    <a:pt x="135" y="93"/>
                    <a:pt x="133" y="93"/>
                    <a:pt x="131" y="94"/>
                  </a:cubicBezTo>
                  <a:cubicBezTo>
                    <a:pt x="127" y="96"/>
                    <a:pt x="130" y="100"/>
                    <a:pt x="127" y="101"/>
                  </a:cubicBezTo>
                  <a:cubicBezTo>
                    <a:pt x="124" y="102"/>
                    <a:pt x="120" y="99"/>
                    <a:pt x="116" y="99"/>
                  </a:cubicBezTo>
                  <a:cubicBezTo>
                    <a:pt x="113" y="100"/>
                    <a:pt x="109" y="101"/>
                    <a:pt x="107" y="104"/>
                  </a:cubicBezTo>
                  <a:cubicBezTo>
                    <a:pt x="105" y="107"/>
                    <a:pt x="108" y="111"/>
                    <a:pt x="107" y="114"/>
                  </a:cubicBezTo>
                  <a:cubicBezTo>
                    <a:pt x="106" y="116"/>
                    <a:pt x="103" y="115"/>
                    <a:pt x="102" y="118"/>
                  </a:cubicBezTo>
                  <a:cubicBezTo>
                    <a:pt x="102" y="120"/>
                    <a:pt x="104" y="122"/>
                    <a:pt x="105" y="124"/>
                  </a:cubicBezTo>
                  <a:cubicBezTo>
                    <a:pt x="106" y="127"/>
                    <a:pt x="109" y="130"/>
                    <a:pt x="107" y="132"/>
                  </a:cubicBezTo>
                  <a:cubicBezTo>
                    <a:pt x="105" y="134"/>
                    <a:pt x="102" y="133"/>
                    <a:pt x="99" y="132"/>
                  </a:cubicBezTo>
                  <a:cubicBezTo>
                    <a:pt x="97" y="130"/>
                    <a:pt x="96" y="124"/>
                    <a:pt x="94" y="123"/>
                  </a:cubicBezTo>
                  <a:cubicBezTo>
                    <a:pt x="91" y="122"/>
                    <a:pt x="90" y="125"/>
                    <a:pt x="89" y="126"/>
                  </a:cubicBezTo>
                  <a:cubicBezTo>
                    <a:pt x="88" y="128"/>
                    <a:pt x="90" y="130"/>
                    <a:pt x="88" y="132"/>
                  </a:cubicBezTo>
                  <a:cubicBezTo>
                    <a:pt x="86" y="133"/>
                    <a:pt x="82" y="132"/>
                    <a:pt x="80" y="133"/>
                  </a:cubicBezTo>
                  <a:cubicBezTo>
                    <a:pt x="77" y="134"/>
                    <a:pt x="75" y="134"/>
                    <a:pt x="73" y="137"/>
                  </a:cubicBezTo>
                  <a:cubicBezTo>
                    <a:pt x="71" y="140"/>
                    <a:pt x="72" y="146"/>
                    <a:pt x="70" y="149"/>
                  </a:cubicBezTo>
                  <a:cubicBezTo>
                    <a:pt x="68" y="152"/>
                    <a:pt x="65" y="152"/>
                    <a:pt x="63" y="153"/>
                  </a:cubicBezTo>
                  <a:cubicBezTo>
                    <a:pt x="60" y="154"/>
                    <a:pt x="58" y="154"/>
                    <a:pt x="56" y="155"/>
                  </a:cubicBezTo>
                  <a:cubicBezTo>
                    <a:pt x="54" y="156"/>
                    <a:pt x="52" y="157"/>
                    <a:pt x="51" y="159"/>
                  </a:cubicBezTo>
                  <a:cubicBezTo>
                    <a:pt x="50" y="162"/>
                    <a:pt x="50" y="167"/>
                    <a:pt x="51" y="170"/>
                  </a:cubicBezTo>
                  <a:cubicBezTo>
                    <a:pt x="52" y="173"/>
                    <a:pt x="55" y="174"/>
                    <a:pt x="56" y="177"/>
                  </a:cubicBezTo>
                  <a:cubicBezTo>
                    <a:pt x="57" y="180"/>
                    <a:pt x="59" y="184"/>
                    <a:pt x="58" y="187"/>
                  </a:cubicBezTo>
                  <a:cubicBezTo>
                    <a:pt x="57" y="190"/>
                    <a:pt x="54" y="193"/>
                    <a:pt x="51" y="193"/>
                  </a:cubicBezTo>
                  <a:cubicBezTo>
                    <a:pt x="47" y="193"/>
                    <a:pt x="43" y="188"/>
                    <a:pt x="40" y="188"/>
                  </a:cubicBezTo>
                  <a:cubicBezTo>
                    <a:pt x="37" y="188"/>
                    <a:pt x="37" y="190"/>
                    <a:pt x="32" y="191"/>
                  </a:cubicBezTo>
                  <a:cubicBezTo>
                    <a:pt x="30" y="191"/>
                    <a:pt x="28" y="194"/>
                    <a:pt x="26" y="195"/>
                  </a:cubicBezTo>
                  <a:cubicBezTo>
                    <a:pt x="26" y="192"/>
                    <a:pt x="27" y="190"/>
                    <a:pt x="26" y="187"/>
                  </a:cubicBezTo>
                  <a:cubicBezTo>
                    <a:pt x="25" y="182"/>
                    <a:pt x="22" y="175"/>
                    <a:pt x="19" y="171"/>
                  </a:cubicBezTo>
                  <a:cubicBezTo>
                    <a:pt x="18" y="167"/>
                    <a:pt x="16" y="163"/>
                    <a:pt x="16" y="160"/>
                  </a:cubicBezTo>
                  <a:cubicBezTo>
                    <a:pt x="15" y="152"/>
                    <a:pt x="13" y="154"/>
                    <a:pt x="11" y="151"/>
                  </a:cubicBezTo>
                  <a:cubicBezTo>
                    <a:pt x="9" y="148"/>
                    <a:pt x="7" y="145"/>
                    <a:pt x="5" y="141"/>
                  </a:cubicBezTo>
                  <a:cubicBezTo>
                    <a:pt x="4" y="137"/>
                    <a:pt x="0" y="130"/>
                    <a:pt x="1" y="126"/>
                  </a:cubicBezTo>
                  <a:cubicBezTo>
                    <a:pt x="2" y="122"/>
                    <a:pt x="7" y="121"/>
                    <a:pt x="8" y="118"/>
                  </a:cubicBezTo>
                  <a:cubicBezTo>
                    <a:pt x="9" y="114"/>
                    <a:pt x="6" y="111"/>
                    <a:pt x="6" y="106"/>
                  </a:cubicBezTo>
                  <a:cubicBezTo>
                    <a:pt x="5" y="102"/>
                    <a:pt x="4" y="95"/>
                    <a:pt x="6" y="92"/>
                  </a:cubicBezTo>
                  <a:cubicBezTo>
                    <a:pt x="7" y="88"/>
                    <a:pt x="10" y="92"/>
                    <a:pt x="13" y="90"/>
                  </a:cubicBezTo>
                  <a:cubicBezTo>
                    <a:pt x="17" y="88"/>
                    <a:pt x="22" y="84"/>
                    <a:pt x="24" y="81"/>
                  </a:cubicBezTo>
                  <a:cubicBezTo>
                    <a:pt x="26" y="78"/>
                    <a:pt x="24" y="77"/>
                    <a:pt x="24" y="74"/>
                  </a:cubicBezTo>
                  <a:cubicBezTo>
                    <a:pt x="24" y="71"/>
                    <a:pt x="23" y="67"/>
                    <a:pt x="24" y="65"/>
                  </a:cubicBezTo>
                  <a:cubicBezTo>
                    <a:pt x="25" y="63"/>
                    <a:pt x="27" y="62"/>
                    <a:pt x="30" y="61"/>
                  </a:cubicBezTo>
                  <a:cubicBezTo>
                    <a:pt x="33" y="61"/>
                    <a:pt x="39" y="62"/>
                    <a:pt x="43" y="61"/>
                  </a:cubicBezTo>
                  <a:cubicBezTo>
                    <a:pt x="46" y="61"/>
                    <a:pt x="47" y="60"/>
                    <a:pt x="49" y="58"/>
                  </a:cubicBezTo>
                  <a:cubicBezTo>
                    <a:pt x="52" y="56"/>
                    <a:pt x="55" y="54"/>
                    <a:pt x="57" y="50"/>
                  </a:cubicBezTo>
                  <a:cubicBezTo>
                    <a:pt x="58" y="45"/>
                    <a:pt x="56" y="38"/>
                    <a:pt x="56" y="33"/>
                  </a:cubicBezTo>
                  <a:cubicBezTo>
                    <a:pt x="56" y="29"/>
                    <a:pt x="59" y="31"/>
                    <a:pt x="57" y="23"/>
                  </a:cubicBezTo>
                  <a:cubicBezTo>
                    <a:pt x="57" y="22"/>
                    <a:pt x="57" y="20"/>
                    <a:pt x="56" y="18"/>
                  </a:cubicBezTo>
                  <a:close/>
                  <a:moveTo>
                    <a:pt x="17" y="169"/>
                  </a:moveTo>
                  <a:cubicBezTo>
                    <a:pt x="17" y="169"/>
                    <a:pt x="18" y="170"/>
                    <a:pt x="18" y="170"/>
                  </a:cubicBezTo>
                  <a:cubicBezTo>
                    <a:pt x="18" y="170"/>
                    <a:pt x="17" y="169"/>
                    <a:pt x="17" y="169"/>
                  </a:cubicBezTo>
                  <a:close/>
                  <a:moveTo>
                    <a:pt x="141" y="11"/>
                  </a:move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lose/>
                  <a:moveTo>
                    <a:pt x="141" y="11"/>
                  </a:move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lose/>
                  <a:moveTo>
                    <a:pt x="141" y="11"/>
                  </a:moveTo>
                  <a:cubicBezTo>
                    <a:pt x="142" y="11"/>
                    <a:pt x="142" y="11"/>
                    <a:pt x="142" y="11"/>
                  </a:cubicBezTo>
                  <a:cubicBezTo>
                    <a:pt x="142" y="11"/>
                    <a:pt x="142" y="11"/>
                    <a:pt x="141" y="11"/>
                  </a:cubicBezTo>
                  <a:close/>
                  <a:moveTo>
                    <a:pt x="142" y="2"/>
                  </a:moveTo>
                  <a:cubicBezTo>
                    <a:pt x="142" y="2"/>
                    <a:pt x="142" y="2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lose/>
                  <a:moveTo>
                    <a:pt x="142" y="2"/>
                  </a:moveTo>
                  <a:cubicBezTo>
                    <a:pt x="142" y="1"/>
                    <a:pt x="142" y="1"/>
                    <a:pt x="142" y="1"/>
                  </a:cubicBezTo>
                  <a:cubicBezTo>
                    <a:pt x="142" y="1"/>
                    <a:pt x="142" y="1"/>
                    <a:pt x="142" y="2"/>
                  </a:cubicBezTo>
                  <a:close/>
                  <a:moveTo>
                    <a:pt x="142" y="1"/>
                  </a:moveTo>
                  <a:cubicBezTo>
                    <a:pt x="143" y="1"/>
                    <a:pt x="143" y="0"/>
                    <a:pt x="143" y="0"/>
                  </a:cubicBezTo>
                  <a:cubicBezTo>
                    <a:pt x="143" y="0"/>
                    <a:pt x="143" y="1"/>
                    <a:pt x="142" y="1"/>
                  </a:cubicBezTo>
                  <a:close/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30"/>
            <p:cNvSpPr>
              <a:spLocks/>
            </p:cNvSpPr>
            <p:nvPr/>
          </p:nvSpPr>
          <p:spPr bwMode="auto">
            <a:xfrm rot="21439583">
              <a:off x="5998964" y="3516083"/>
              <a:ext cx="889000" cy="1265237"/>
            </a:xfrm>
            <a:custGeom>
              <a:avLst/>
              <a:gdLst>
                <a:gd name="T0" fmla="*/ 2147483647 w 159"/>
                <a:gd name="T1" fmla="*/ 2147483647 h 266"/>
                <a:gd name="T2" fmla="*/ 2147483647 w 159"/>
                <a:gd name="T3" fmla="*/ 2147483647 h 266"/>
                <a:gd name="T4" fmla="*/ 2147483647 w 159"/>
                <a:gd name="T5" fmla="*/ 2147483647 h 266"/>
                <a:gd name="T6" fmla="*/ 2147483647 w 159"/>
                <a:gd name="T7" fmla="*/ 2147483647 h 266"/>
                <a:gd name="T8" fmla="*/ 2147483647 w 159"/>
                <a:gd name="T9" fmla="*/ 2147483647 h 266"/>
                <a:gd name="T10" fmla="*/ 2147483647 w 159"/>
                <a:gd name="T11" fmla="*/ 2147483647 h 266"/>
                <a:gd name="T12" fmla="*/ 2147483647 w 159"/>
                <a:gd name="T13" fmla="*/ 2147483647 h 266"/>
                <a:gd name="T14" fmla="*/ 2147483647 w 159"/>
                <a:gd name="T15" fmla="*/ 2147483647 h 266"/>
                <a:gd name="T16" fmla="*/ 2147483647 w 159"/>
                <a:gd name="T17" fmla="*/ 2147483647 h 266"/>
                <a:gd name="T18" fmla="*/ 2147483647 w 159"/>
                <a:gd name="T19" fmla="*/ 2147483647 h 266"/>
                <a:gd name="T20" fmla="*/ 2147483647 w 159"/>
                <a:gd name="T21" fmla="*/ 2147483647 h 266"/>
                <a:gd name="T22" fmla="*/ 2147483647 w 159"/>
                <a:gd name="T23" fmla="*/ 2147483647 h 266"/>
                <a:gd name="T24" fmla="*/ 2147483647 w 159"/>
                <a:gd name="T25" fmla="*/ 2147483647 h 266"/>
                <a:gd name="T26" fmla="*/ 2147483647 w 159"/>
                <a:gd name="T27" fmla="*/ 2147483647 h 266"/>
                <a:gd name="T28" fmla="*/ 2147483647 w 159"/>
                <a:gd name="T29" fmla="*/ 2147483647 h 266"/>
                <a:gd name="T30" fmla="*/ 2147483647 w 159"/>
                <a:gd name="T31" fmla="*/ 2147483647 h 266"/>
                <a:gd name="T32" fmla="*/ 2147483647 w 159"/>
                <a:gd name="T33" fmla="*/ 2147483647 h 266"/>
                <a:gd name="T34" fmla="*/ 2147483647 w 159"/>
                <a:gd name="T35" fmla="*/ 2147483647 h 266"/>
                <a:gd name="T36" fmla="*/ 2147483647 w 159"/>
                <a:gd name="T37" fmla="*/ 2147483647 h 266"/>
                <a:gd name="T38" fmla="*/ 2147483647 w 159"/>
                <a:gd name="T39" fmla="*/ 2147483647 h 266"/>
                <a:gd name="T40" fmla="*/ 2147483647 w 159"/>
                <a:gd name="T41" fmla="*/ 2147483647 h 266"/>
                <a:gd name="T42" fmla="*/ 2147483647 w 159"/>
                <a:gd name="T43" fmla="*/ 2147483647 h 266"/>
                <a:gd name="T44" fmla="*/ 2147483647 w 159"/>
                <a:gd name="T45" fmla="*/ 2147483647 h 266"/>
                <a:gd name="T46" fmla="*/ 2147483647 w 159"/>
                <a:gd name="T47" fmla="*/ 2147483647 h 266"/>
                <a:gd name="T48" fmla="*/ 2147483647 w 159"/>
                <a:gd name="T49" fmla="*/ 2147483647 h 266"/>
                <a:gd name="T50" fmla="*/ 2147483647 w 159"/>
                <a:gd name="T51" fmla="*/ 2147483647 h 266"/>
                <a:gd name="T52" fmla="*/ 2147483647 w 159"/>
                <a:gd name="T53" fmla="*/ 2147483647 h 266"/>
                <a:gd name="T54" fmla="*/ 2147483647 w 159"/>
                <a:gd name="T55" fmla="*/ 2147483647 h 266"/>
                <a:gd name="T56" fmla="*/ 2147483647 w 159"/>
                <a:gd name="T57" fmla="*/ 2147483647 h 266"/>
                <a:gd name="T58" fmla="*/ 2147483647 w 159"/>
                <a:gd name="T59" fmla="*/ 2147483647 h 266"/>
                <a:gd name="T60" fmla="*/ 2147483647 w 159"/>
                <a:gd name="T61" fmla="*/ 2147483647 h 266"/>
                <a:gd name="T62" fmla="*/ 2147483647 w 159"/>
                <a:gd name="T63" fmla="*/ 2147483647 h 266"/>
                <a:gd name="T64" fmla="*/ 2147483647 w 159"/>
                <a:gd name="T65" fmla="*/ 2147483647 h 266"/>
                <a:gd name="T66" fmla="*/ 2147483647 w 159"/>
                <a:gd name="T67" fmla="*/ 2147483647 h 266"/>
                <a:gd name="T68" fmla="*/ 2147483647 w 159"/>
                <a:gd name="T69" fmla="*/ 2147483647 h 266"/>
                <a:gd name="T70" fmla="*/ 2147483647 w 159"/>
                <a:gd name="T71" fmla="*/ 2147483647 h 266"/>
                <a:gd name="T72" fmla="*/ 2147483647 w 159"/>
                <a:gd name="T73" fmla="*/ 2147483647 h 266"/>
                <a:gd name="T74" fmla="*/ 2147483647 w 159"/>
                <a:gd name="T75" fmla="*/ 2147483647 h 266"/>
                <a:gd name="T76" fmla="*/ 2147483647 w 159"/>
                <a:gd name="T77" fmla="*/ 2147483647 h 266"/>
                <a:gd name="T78" fmla="*/ 2147483647 w 159"/>
                <a:gd name="T79" fmla="*/ 2147483647 h 266"/>
                <a:gd name="T80" fmla="*/ 2147483647 w 159"/>
                <a:gd name="T81" fmla="*/ 2147483647 h 2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266"/>
                <a:gd name="T125" fmla="*/ 159 w 159"/>
                <a:gd name="T126" fmla="*/ 266 h 2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266">
                  <a:moveTo>
                    <a:pt x="155" y="65"/>
                  </a:moveTo>
                  <a:cubicBezTo>
                    <a:pt x="153" y="68"/>
                    <a:pt x="154" y="74"/>
                    <a:pt x="151" y="77"/>
                  </a:cubicBezTo>
                  <a:cubicBezTo>
                    <a:pt x="148" y="79"/>
                    <a:pt x="143" y="76"/>
                    <a:pt x="140" y="77"/>
                  </a:cubicBezTo>
                  <a:cubicBezTo>
                    <a:pt x="136" y="78"/>
                    <a:pt x="133" y="81"/>
                    <a:pt x="130" y="81"/>
                  </a:cubicBezTo>
                  <a:cubicBezTo>
                    <a:pt x="127" y="82"/>
                    <a:pt x="125" y="80"/>
                    <a:pt x="122" y="81"/>
                  </a:cubicBezTo>
                  <a:cubicBezTo>
                    <a:pt x="119" y="81"/>
                    <a:pt x="117" y="84"/>
                    <a:pt x="115" y="86"/>
                  </a:cubicBezTo>
                  <a:cubicBezTo>
                    <a:pt x="113" y="88"/>
                    <a:pt x="114" y="91"/>
                    <a:pt x="111" y="93"/>
                  </a:cubicBezTo>
                  <a:cubicBezTo>
                    <a:pt x="108" y="94"/>
                    <a:pt x="102" y="90"/>
                    <a:pt x="99" y="93"/>
                  </a:cubicBezTo>
                  <a:cubicBezTo>
                    <a:pt x="96" y="96"/>
                    <a:pt x="100" y="103"/>
                    <a:pt x="99" y="105"/>
                  </a:cubicBezTo>
                  <a:cubicBezTo>
                    <a:pt x="98" y="108"/>
                    <a:pt x="95" y="105"/>
                    <a:pt x="94" y="107"/>
                  </a:cubicBezTo>
                  <a:cubicBezTo>
                    <a:pt x="94" y="110"/>
                    <a:pt x="94" y="118"/>
                    <a:pt x="95" y="121"/>
                  </a:cubicBezTo>
                  <a:cubicBezTo>
                    <a:pt x="96" y="124"/>
                    <a:pt x="98" y="124"/>
                    <a:pt x="101" y="125"/>
                  </a:cubicBezTo>
                  <a:cubicBezTo>
                    <a:pt x="103" y="125"/>
                    <a:pt x="107" y="124"/>
                    <a:pt x="110" y="126"/>
                  </a:cubicBezTo>
                  <a:cubicBezTo>
                    <a:pt x="112" y="128"/>
                    <a:pt x="113" y="131"/>
                    <a:pt x="114" y="135"/>
                  </a:cubicBezTo>
                  <a:cubicBezTo>
                    <a:pt x="114" y="139"/>
                    <a:pt x="114" y="146"/>
                    <a:pt x="114" y="149"/>
                  </a:cubicBezTo>
                  <a:cubicBezTo>
                    <a:pt x="113" y="153"/>
                    <a:pt x="111" y="151"/>
                    <a:pt x="110" y="154"/>
                  </a:cubicBezTo>
                  <a:cubicBezTo>
                    <a:pt x="109" y="158"/>
                    <a:pt x="110" y="166"/>
                    <a:pt x="108" y="169"/>
                  </a:cubicBezTo>
                  <a:cubicBezTo>
                    <a:pt x="107" y="173"/>
                    <a:pt x="104" y="171"/>
                    <a:pt x="103" y="175"/>
                  </a:cubicBezTo>
                  <a:cubicBezTo>
                    <a:pt x="102" y="178"/>
                    <a:pt x="104" y="186"/>
                    <a:pt x="104" y="191"/>
                  </a:cubicBezTo>
                  <a:cubicBezTo>
                    <a:pt x="104" y="196"/>
                    <a:pt x="101" y="202"/>
                    <a:pt x="102" y="206"/>
                  </a:cubicBezTo>
                  <a:cubicBezTo>
                    <a:pt x="102" y="210"/>
                    <a:pt x="107" y="207"/>
                    <a:pt x="108" y="211"/>
                  </a:cubicBezTo>
                  <a:cubicBezTo>
                    <a:pt x="109" y="216"/>
                    <a:pt x="108" y="226"/>
                    <a:pt x="108" y="231"/>
                  </a:cubicBezTo>
                  <a:cubicBezTo>
                    <a:pt x="107" y="235"/>
                    <a:pt x="106" y="236"/>
                    <a:pt x="106" y="239"/>
                  </a:cubicBezTo>
                  <a:cubicBezTo>
                    <a:pt x="106" y="241"/>
                    <a:pt x="108" y="239"/>
                    <a:pt x="108" y="243"/>
                  </a:cubicBezTo>
                  <a:cubicBezTo>
                    <a:pt x="109" y="248"/>
                    <a:pt x="110" y="259"/>
                    <a:pt x="109" y="263"/>
                  </a:cubicBezTo>
                  <a:cubicBezTo>
                    <a:pt x="109" y="265"/>
                    <a:pt x="108" y="265"/>
                    <a:pt x="107" y="266"/>
                  </a:cubicBezTo>
                  <a:cubicBezTo>
                    <a:pt x="106" y="264"/>
                    <a:pt x="105" y="261"/>
                    <a:pt x="103" y="261"/>
                  </a:cubicBezTo>
                  <a:cubicBezTo>
                    <a:pt x="99" y="259"/>
                    <a:pt x="97" y="258"/>
                    <a:pt x="94" y="257"/>
                  </a:cubicBezTo>
                  <a:cubicBezTo>
                    <a:pt x="92" y="255"/>
                    <a:pt x="92" y="253"/>
                    <a:pt x="90" y="250"/>
                  </a:cubicBezTo>
                  <a:cubicBezTo>
                    <a:pt x="88" y="247"/>
                    <a:pt x="84" y="242"/>
                    <a:pt x="82" y="239"/>
                  </a:cubicBezTo>
                  <a:cubicBezTo>
                    <a:pt x="79" y="236"/>
                    <a:pt x="78" y="235"/>
                    <a:pt x="75" y="235"/>
                  </a:cubicBezTo>
                  <a:cubicBezTo>
                    <a:pt x="73" y="235"/>
                    <a:pt x="70" y="237"/>
                    <a:pt x="68" y="239"/>
                  </a:cubicBezTo>
                  <a:cubicBezTo>
                    <a:pt x="66" y="240"/>
                    <a:pt x="65" y="242"/>
                    <a:pt x="64" y="243"/>
                  </a:cubicBezTo>
                  <a:cubicBezTo>
                    <a:pt x="62" y="244"/>
                    <a:pt x="60" y="245"/>
                    <a:pt x="58" y="244"/>
                  </a:cubicBezTo>
                  <a:cubicBezTo>
                    <a:pt x="56" y="244"/>
                    <a:pt x="55" y="241"/>
                    <a:pt x="53" y="239"/>
                  </a:cubicBezTo>
                  <a:cubicBezTo>
                    <a:pt x="51" y="238"/>
                    <a:pt x="48" y="237"/>
                    <a:pt x="45" y="237"/>
                  </a:cubicBezTo>
                  <a:cubicBezTo>
                    <a:pt x="43" y="237"/>
                    <a:pt x="42" y="238"/>
                    <a:pt x="40" y="239"/>
                  </a:cubicBezTo>
                  <a:cubicBezTo>
                    <a:pt x="39" y="241"/>
                    <a:pt x="39" y="243"/>
                    <a:pt x="36" y="244"/>
                  </a:cubicBezTo>
                  <a:cubicBezTo>
                    <a:pt x="32" y="244"/>
                    <a:pt x="25" y="242"/>
                    <a:pt x="22" y="243"/>
                  </a:cubicBezTo>
                  <a:cubicBezTo>
                    <a:pt x="19" y="243"/>
                    <a:pt x="21" y="245"/>
                    <a:pt x="19" y="246"/>
                  </a:cubicBezTo>
                  <a:cubicBezTo>
                    <a:pt x="18" y="247"/>
                    <a:pt x="14" y="249"/>
                    <a:pt x="12" y="249"/>
                  </a:cubicBezTo>
                  <a:cubicBezTo>
                    <a:pt x="9" y="248"/>
                    <a:pt x="6" y="246"/>
                    <a:pt x="4" y="244"/>
                  </a:cubicBezTo>
                  <a:cubicBezTo>
                    <a:pt x="3" y="243"/>
                    <a:pt x="1" y="242"/>
                    <a:pt x="1" y="239"/>
                  </a:cubicBezTo>
                  <a:cubicBezTo>
                    <a:pt x="0" y="236"/>
                    <a:pt x="0" y="231"/>
                    <a:pt x="1" y="229"/>
                  </a:cubicBezTo>
                  <a:cubicBezTo>
                    <a:pt x="2" y="227"/>
                    <a:pt x="5" y="229"/>
                    <a:pt x="6" y="227"/>
                  </a:cubicBezTo>
                  <a:cubicBezTo>
                    <a:pt x="7" y="225"/>
                    <a:pt x="8" y="222"/>
                    <a:pt x="8" y="220"/>
                  </a:cubicBezTo>
                  <a:cubicBezTo>
                    <a:pt x="8" y="217"/>
                    <a:pt x="6" y="215"/>
                    <a:pt x="5" y="213"/>
                  </a:cubicBezTo>
                  <a:cubicBezTo>
                    <a:pt x="4" y="211"/>
                    <a:pt x="1" y="211"/>
                    <a:pt x="1" y="209"/>
                  </a:cubicBezTo>
                  <a:cubicBezTo>
                    <a:pt x="0" y="207"/>
                    <a:pt x="2" y="206"/>
                    <a:pt x="3" y="204"/>
                  </a:cubicBezTo>
                  <a:cubicBezTo>
                    <a:pt x="4" y="202"/>
                    <a:pt x="6" y="202"/>
                    <a:pt x="7" y="199"/>
                  </a:cubicBezTo>
                  <a:cubicBezTo>
                    <a:pt x="7" y="196"/>
                    <a:pt x="6" y="190"/>
                    <a:pt x="7" y="187"/>
                  </a:cubicBezTo>
                  <a:cubicBezTo>
                    <a:pt x="8" y="184"/>
                    <a:pt x="10" y="186"/>
                    <a:pt x="11" y="185"/>
                  </a:cubicBezTo>
                  <a:cubicBezTo>
                    <a:pt x="12" y="184"/>
                    <a:pt x="12" y="182"/>
                    <a:pt x="11" y="181"/>
                  </a:cubicBezTo>
                  <a:cubicBezTo>
                    <a:pt x="10" y="180"/>
                    <a:pt x="7" y="181"/>
                    <a:pt x="7" y="179"/>
                  </a:cubicBezTo>
                  <a:cubicBezTo>
                    <a:pt x="6" y="178"/>
                    <a:pt x="7" y="177"/>
                    <a:pt x="7" y="174"/>
                  </a:cubicBezTo>
                  <a:cubicBezTo>
                    <a:pt x="7" y="172"/>
                    <a:pt x="8" y="171"/>
                    <a:pt x="5" y="166"/>
                  </a:cubicBezTo>
                  <a:cubicBezTo>
                    <a:pt x="4" y="164"/>
                    <a:pt x="2" y="162"/>
                    <a:pt x="0" y="160"/>
                  </a:cubicBezTo>
                  <a:cubicBezTo>
                    <a:pt x="2" y="160"/>
                    <a:pt x="3" y="159"/>
                    <a:pt x="5" y="159"/>
                  </a:cubicBezTo>
                  <a:cubicBezTo>
                    <a:pt x="9" y="157"/>
                    <a:pt x="3" y="153"/>
                    <a:pt x="5" y="150"/>
                  </a:cubicBezTo>
                  <a:cubicBezTo>
                    <a:pt x="6" y="147"/>
                    <a:pt x="11" y="145"/>
                    <a:pt x="13" y="142"/>
                  </a:cubicBezTo>
                  <a:cubicBezTo>
                    <a:pt x="15" y="139"/>
                    <a:pt x="15" y="138"/>
                    <a:pt x="16" y="134"/>
                  </a:cubicBezTo>
                  <a:cubicBezTo>
                    <a:pt x="16" y="129"/>
                    <a:pt x="15" y="122"/>
                    <a:pt x="17" y="117"/>
                  </a:cubicBezTo>
                  <a:cubicBezTo>
                    <a:pt x="19" y="113"/>
                    <a:pt x="24" y="114"/>
                    <a:pt x="26" y="108"/>
                  </a:cubicBezTo>
                  <a:cubicBezTo>
                    <a:pt x="28" y="103"/>
                    <a:pt x="25" y="91"/>
                    <a:pt x="26" y="87"/>
                  </a:cubicBezTo>
                  <a:cubicBezTo>
                    <a:pt x="27" y="83"/>
                    <a:pt x="29" y="86"/>
                    <a:pt x="29" y="84"/>
                  </a:cubicBezTo>
                  <a:cubicBezTo>
                    <a:pt x="30" y="81"/>
                    <a:pt x="30" y="79"/>
                    <a:pt x="28" y="76"/>
                  </a:cubicBezTo>
                  <a:cubicBezTo>
                    <a:pt x="27" y="74"/>
                    <a:pt x="24" y="73"/>
                    <a:pt x="22" y="72"/>
                  </a:cubicBezTo>
                  <a:cubicBezTo>
                    <a:pt x="22" y="72"/>
                    <a:pt x="23" y="71"/>
                    <a:pt x="23" y="71"/>
                  </a:cubicBezTo>
                  <a:cubicBezTo>
                    <a:pt x="25" y="70"/>
                    <a:pt x="31" y="70"/>
                    <a:pt x="35" y="67"/>
                  </a:cubicBezTo>
                  <a:cubicBezTo>
                    <a:pt x="39" y="64"/>
                    <a:pt x="45" y="57"/>
                    <a:pt x="47" y="53"/>
                  </a:cubicBezTo>
                  <a:cubicBezTo>
                    <a:pt x="50" y="49"/>
                    <a:pt x="47" y="46"/>
                    <a:pt x="50" y="45"/>
                  </a:cubicBezTo>
                  <a:cubicBezTo>
                    <a:pt x="53" y="43"/>
                    <a:pt x="59" y="49"/>
                    <a:pt x="61" y="46"/>
                  </a:cubicBezTo>
                  <a:cubicBezTo>
                    <a:pt x="64" y="42"/>
                    <a:pt x="60" y="35"/>
                    <a:pt x="62" y="29"/>
                  </a:cubicBezTo>
                  <a:cubicBezTo>
                    <a:pt x="65" y="23"/>
                    <a:pt x="72" y="19"/>
                    <a:pt x="76" y="14"/>
                  </a:cubicBezTo>
                  <a:cubicBezTo>
                    <a:pt x="81" y="10"/>
                    <a:pt x="85" y="2"/>
                    <a:pt x="90" y="1"/>
                  </a:cubicBezTo>
                  <a:cubicBezTo>
                    <a:pt x="96" y="0"/>
                    <a:pt x="100" y="5"/>
                    <a:pt x="103" y="11"/>
                  </a:cubicBezTo>
                  <a:cubicBezTo>
                    <a:pt x="106" y="17"/>
                    <a:pt x="104" y="28"/>
                    <a:pt x="106" y="34"/>
                  </a:cubicBezTo>
                  <a:cubicBezTo>
                    <a:pt x="108" y="40"/>
                    <a:pt x="108" y="44"/>
                    <a:pt x="112" y="46"/>
                  </a:cubicBezTo>
                  <a:cubicBezTo>
                    <a:pt x="116" y="47"/>
                    <a:pt x="122" y="42"/>
                    <a:pt x="126" y="43"/>
                  </a:cubicBezTo>
                  <a:cubicBezTo>
                    <a:pt x="129" y="44"/>
                    <a:pt x="126" y="51"/>
                    <a:pt x="130" y="51"/>
                  </a:cubicBezTo>
                  <a:cubicBezTo>
                    <a:pt x="134" y="50"/>
                    <a:pt x="132" y="36"/>
                    <a:pt x="140" y="41"/>
                  </a:cubicBezTo>
                  <a:cubicBezTo>
                    <a:pt x="145" y="45"/>
                    <a:pt x="149" y="54"/>
                    <a:pt x="156" y="63"/>
                  </a:cubicBezTo>
                  <a:cubicBezTo>
                    <a:pt x="159" y="58"/>
                    <a:pt x="156" y="62"/>
                    <a:pt x="155" y="6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Freeform 28"/>
            <p:cNvSpPr>
              <a:spLocks noEditPoints="1"/>
            </p:cNvSpPr>
            <p:nvPr/>
          </p:nvSpPr>
          <p:spPr bwMode="auto">
            <a:xfrm rot="21439583">
              <a:off x="5410001" y="4654320"/>
              <a:ext cx="1227138" cy="731838"/>
            </a:xfrm>
            <a:custGeom>
              <a:avLst/>
              <a:gdLst>
                <a:gd name="T0" fmla="*/ 2147483647 w 220"/>
                <a:gd name="T1" fmla="*/ 2147483647 h 154"/>
                <a:gd name="T2" fmla="*/ 2147483647 w 220"/>
                <a:gd name="T3" fmla="*/ 2147483647 h 154"/>
                <a:gd name="T4" fmla="*/ 2147483647 w 220"/>
                <a:gd name="T5" fmla="*/ 2147483647 h 154"/>
                <a:gd name="T6" fmla="*/ 2147483647 w 220"/>
                <a:gd name="T7" fmla="*/ 2147483647 h 154"/>
                <a:gd name="T8" fmla="*/ 2147483647 w 220"/>
                <a:gd name="T9" fmla="*/ 2147483647 h 154"/>
                <a:gd name="T10" fmla="*/ 2147483647 w 220"/>
                <a:gd name="T11" fmla="*/ 2147483647 h 154"/>
                <a:gd name="T12" fmla="*/ 2147483647 w 220"/>
                <a:gd name="T13" fmla="*/ 2147483647 h 154"/>
                <a:gd name="T14" fmla="*/ 2147483647 w 220"/>
                <a:gd name="T15" fmla="*/ 2147483647 h 154"/>
                <a:gd name="T16" fmla="*/ 2147483647 w 220"/>
                <a:gd name="T17" fmla="*/ 2147483647 h 154"/>
                <a:gd name="T18" fmla="*/ 2147483647 w 220"/>
                <a:gd name="T19" fmla="*/ 2147483647 h 154"/>
                <a:gd name="T20" fmla="*/ 2147483647 w 220"/>
                <a:gd name="T21" fmla="*/ 2147483647 h 154"/>
                <a:gd name="T22" fmla="*/ 2147483647 w 220"/>
                <a:gd name="T23" fmla="*/ 2147483647 h 154"/>
                <a:gd name="T24" fmla="*/ 2147483647 w 220"/>
                <a:gd name="T25" fmla="*/ 2147483647 h 154"/>
                <a:gd name="T26" fmla="*/ 2147483647 w 220"/>
                <a:gd name="T27" fmla="*/ 2147483647 h 154"/>
                <a:gd name="T28" fmla="*/ 2147483647 w 220"/>
                <a:gd name="T29" fmla="*/ 2147483647 h 154"/>
                <a:gd name="T30" fmla="*/ 2147483647 w 220"/>
                <a:gd name="T31" fmla="*/ 2147483647 h 154"/>
                <a:gd name="T32" fmla="*/ 2147483647 w 220"/>
                <a:gd name="T33" fmla="*/ 2147483647 h 154"/>
                <a:gd name="T34" fmla="*/ 2147483647 w 220"/>
                <a:gd name="T35" fmla="*/ 2147483647 h 154"/>
                <a:gd name="T36" fmla="*/ 2147483647 w 220"/>
                <a:gd name="T37" fmla="*/ 2147483647 h 154"/>
                <a:gd name="T38" fmla="*/ 2147483647 w 220"/>
                <a:gd name="T39" fmla="*/ 2147483647 h 154"/>
                <a:gd name="T40" fmla="*/ 2147483647 w 220"/>
                <a:gd name="T41" fmla="*/ 2147483647 h 154"/>
                <a:gd name="T42" fmla="*/ 2147483647 w 220"/>
                <a:gd name="T43" fmla="*/ 2147483647 h 154"/>
                <a:gd name="T44" fmla="*/ 2147483647 w 220"/>
                <a:gd name="T45" fmla="*/ 2147483647 h 154"/>
                <a:gd name="T46" fmla="*/ 2147483647 w 220"/>
                <a:gd name="T47" fmla="*/ 2147483647 h 154"/>
                <a:gd name="T48" fmla="*/ 2147483647 w 220"/>
                <a:gd name="T49" fmla="*/ 2147483647 h 154"/>
                <a:gd name="T50" fmla="*/ 2147483647 w 220"/>
                <a:gd name="T51" fmla="*/ 2147483647 h 154"/>
                <a:gd name="T52" fmla="*/ 2147483647 w 220"/>
                <a:gd name="T53" fmla="*/ 2147483647 h 154"/>
                <a:gd name="T54" fmla="*/ 2147483647 w 220"/>
                <a:gd name="T55" fmla="*/ 2147483647 h 154"/>
                <a:gd name="T56" fmla="*/ 2147483647 w 220"/>
                <a:gd name="T57" fmla="*/ 2147483647 h 154"/>
                <a:gd name="T58" fmla="*/ 2147483647 w 220"/>
                <a:gd name="T59" fmla="*/ 2147483647 h 154"/>
                <a:gd name="T60" fmla="*/ 2147483647 w 220"/>
                <a:gd name="T61" fmla="*/ 2147483647 h 154"/>
                <a:gd name="T62" fmla="*/ 2147483647 w 220"/>
                <a:gd name="T63" fmla="*/ 2147483647 h 154"/>
                <a:gd name="T64" fmla="*/ 2147483647 w 220"/>
                <a:gd name="T65" fmla="*/ 2147483647 h 154"/>
                <a:gd name="T66" fmla="*/ 2147483647 w 220"/>
                <a:gd name="T67" fmla="*/ 2147483647 h 154"/>
                <a:gd name="T68" fmla="*/ 2147483647 w 220"/>
                <a:gd name="T69" fmla="*/ 2147483647 h 154"/>
                <a:gd name="T70" fmla="*/ 2147483647 w 220"/>
                <a:gd name="T71" fmla="*/ 2147483647 h 154"/>
                <a:gd name="T72" fmla="*/ 2147483647 w 220"/>
                <a:gd name="T73" fmla="*/ 2147483647 h 154"/>
                <a:gd name="T74" fmla="*/ 2147483647 w 220"/>
                <a:gd name="T75" fmla="*/ 2147483647 h 154"/>
                <a:gd name="T76" fmla="*/ 2147483647 w 220"/>
                <a:gd name="T77" fmla="*/ 2147483647 h 154"/>
                <a:gd name="T78" fmla="*/ 2147483647 w 220"/>
                <a:gd name="T79" fmla="*/ 2147483647 h 154"/>
                <a:gd name="T80" fmla="*/ 2147483647 w 220"/>
                <a:gd name="T81" fmla="*/ 2147483647 h 154"/>
                <a:gd name="T82" fmla="*/ 2147483647 w 220"/>
                <a:gd name="T83" fmla="*/ 2147483647 h 154"/>
                <a:gd name="T84" fmla="*/ 2147483647 w 220"/>
                <a:gd name="T85" fmla="*/ 2147483647 h 154"/>
                <a:gd name="T86" fmla="*/ 2147483647 w 220"/>
                <a:gd name="T87" fmla="*/ 2147483647 h 154"/>
                <a:gd name="T88" fmla="*/ 2147483647 w 220"/>
                <a:gd name="T89" fmla="*/ 2147483647 h 154"/>
                <a:gd name="T90" fmla="*/ 2147483647 w 220"/>
                <a:gd name="T91" fmla="*/ 2147483647 h 154"/>
                <a:gd name="T92" fmla="*/ 2147483647 w 220"/>
                <a:gd name="T93" fmla="*/ 2147483647 h 1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0"/>
                <a:gd name="T142" fmla="*/ 0 h 154"/>
                <a:gd name="T143" fmla="*/ 220 w 220"/>
                <a:gd name="T144" fmla="*/ 154 h 1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0" h="154">
                  <a:moveTo>
                    <a:pt x="8" y="104"/>
                  </a:moveTo>
                  <a:cubicBezTo>
                    <a:pt x="13" y="103"/>
                    <a:pt x="13" y="101"/>
                    <a:pt x="16" y="101"/>
                  </a:cubicBezTo>
                  <a:cubicBezTo>
                    <a:pt x="19" y="101"/>
                    <a:pt x="23" y="106"/>
                    <a:pt x="27" y="106"/>
                  </a:cubicBezTo>
                  <a:cubicBezTo>
                    <a:pt x="30" y="106"/>
                    <a:pt x="33" y="103"/>
                    <a:pt x="34" y="100"/>
                  </a:cubicBezTo>
                  <a:cubicBezTo>
                    <a:pt x="35" y="97"/>
                    <a:pt x="33" y="93"/>
                    <a:pt x="32" y="90"/>
                  </a:cubicBezTo>
                  <a:cubicBezTo>
                    <a:pt x="31" y="87"/>
                    <a:pt x="28" y="86"/>
                    <a:pt x="27" y="83"/>
                  </a:cubicBezTo>
                  <a:cubicBezTo>
                    <a:pt x="26" y="80"/>
                    <a:pt x="26" y="75"/>
                    <a:pt x="27" y="72"/>
                  </a:cubicBezTo>
                  <a:cubicBezTo>
                    <a:pt x="28" y="70"/>
                    <a:pt x="30" y="69"/>
                    <a:pt x="32" y="68"/>
                  </a:cubicBezTo>
                  <a:cubicBezTo>
                    <a:pt x="34" y="67"/>
                    <a:pt x="36" y="67"/>
                    <a:pt x="39" y="66"/>
                  </a:cubicBezTo>
                  <a:cubicBezTo>
                    <a:pt x="41" y="65"/>
                    <a:pt x="44" y="65"/>
                    <a:pt x="46" y="62"/>
                  </a:cubicBezTo>
                  <a:cubicBezTo>
                    <a:pt x="48" y="59"/>
                    <a:pt x="47" y="53"/>
                    <a:pt x="49" y="50"/>
                  </a:cubicBezTo>
                  <a:cubicBezTo>
                    <a:pt x="51" y="47"/>
                    <a:pt x="53" y="47"/>
                    <a:pt x="56" y="46"/>
                  </a:cubicBezTo>
                  <a:cubicBezTo>
                    <a:pt x="58" y="45"/>
                    <a:pt x="62" y="46"/>
                    <a:pt x="64" y="45"/>
                  </a:cubicBezTo>
                  <a:cubicBezTo>
                    <a:pt x="66" y="43"/>
                    <a:pt x="64" y="41"/>
                    <a:pt x="65" y="39"/>
                  </a:cubicBezTo>
                  <a:cubicBezTo>
                    <a:pt x="66" y="38"/>
                    <a:pt x="67" y="35"/>
                    <a:pt x="70" y="36"/>
                  </a:cubicBezTo>
                  <a:cubicBezTo>
                    <a:pt x="72" y="37"/>
                    <a:pt x="73" y="43"/>
                    <a:pt x="75" y="45"/>
                  </a:cubicBezTo>
                  <a:cubicBezTo>
                    <a:pt x="78" y="46"/>
                    <a:pt x="81" y="47"/>
                    <a:pt x="83" y="45"/>
                  </a:cubicBezTo>
                  <a:cubicBezTo>
                    <a:pt x="85" y="43"/>
                    <a:pt x="82" y="40"/>
                    <a:pt x="81" y="37"/>
                  </a:cubicBezTo>
                  <a:cubicBezTo>
                    <a:pt x="80" y="35"/>
                    <a:pt x="78" y="33"/>
                    <a:pt x="78" y="31"/>
                  </a:cubicBezTo>
                  <a:cubicBezTo>
                    <a:pt x="79" y="28"/>
                    <a:pt x="82" y="29"/>
                    <a:pt x="83" y="27"/>
                  </a:cubicBezTo>
                  <a:cubicBezTo>
                    <a:pt x="84" y="24"/>
                    <a:pt x="81" y="20"/>
                    <a:pt x="83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96" y="12"/>
                    <a:pt x="100" y="15"/>
                    <a:pt x="103" y="14"/>
                  </a:cubicBezTo>
                  <a:cubicBezTo>
                    <a:pt x="106" y="13"/>
                    <a:pt x="103" y="9"/>
                    <a:pt x="107" y="7"/>
                  </a:cubicBezTo>
                  <a:cubicBezTo>
                    <a:pt x="109" y="6"/>
                    <a:pt x="111" y="6"/>
                    <a:pt x="114" y="5"/>
                  </a:cubicBezTo>
                  <a:cubicBezTo>
                    <a:pt x="115" y="7"/>
                    <a:pt x="116" y="8"/>
                    <a:pt x="117" y="9"/>
                  </a:cubicBezTo>
                  <a:cubicBezTo>
                    <a:pt x="119" y="11"/>
                    <a:pt x="122" y="13"/>
                    <a:pt x="125" y="14"/>
                  </a:cubicBezTo>
                  <a:cubicBezTo>
                    <a:pt x="127" y="14"/>
                    <a:pt x="131" y="12"/>
                    <a:pt x="132" y="11"/>
                  </a:cubicBezTo>
                  <a:cubicBezTo>
                    <a:pt x="134" y="10"/>
                    <a:pt x="132" y="8"/>
                    <a:pt x="135" y="8"/>
                  </a:cubicBezTo>
                  <a:cubicBezTo>
                    <a:pt x="138" y="7"/>
                    <a:pt x="145" y="9"/>
                    <a:pt x="149" y="9"/>
                  </a:cubicBezTo>
                  <a:cubicBezTo>
                    <a:pt x="152" y="8"/>
                    <a:pt x="152" y="6"/>
                    <a:pt x="153" y="4"/>
                  </a:cubicBezTo>
                  <a:cubicBezTo>
                    <a:pt x="155" y="3"/>
                    <a:pt x="156" y="2"/>
                    <a:pt x="158" y="2"/>
                  </a:cubicBezTo>
                  <a:cubicBezTo>
                    <a:pt x="161" y="2"/>
                    <a:pt x="164" y="3"/>
                    <a:pt x="166" y="4"/>
                  </a:cubicBezTo>
                  <a:cubicBezTo>
                    <a:pt x="168" y="6"/>
                    <a:pt x="169" y="9"/>
                    <a:pt x="171" y="9"/>
                  </a:cubicBezTo>
                  <a:cubicBezTo>
                    <a:pt x="173" y="10"/>
                    <a:pt x="175" y="9"/>
                    <a:pt x="177" y="8"/>
                  </a:cubicBezTo>
                  <a:cubicBezTo>
                    <a:pt x="178" y="7"/>
                    <a:pt x="179" y="5"/>
                    <a:pt x="181" y="4"/>
                  </a:cubicBezTo>
                  <a:cubicBezTo>
                    <a:pt x="183" y="2"/>
                    <a:pt x="186" y="0"/>
                    <a:pt x="188" y="0"/>
                  </a:cubicBezTo>
                  <a:cubicBezTo>
                    <a:pt x="191" y="0"/>
                    <a:pt x="192" y="1"/>
                    <a:pt x="195" y="4"/>
                  </a:cubicBezTo>
                  <a:cubicBezTo>
                    <a:pt x="197" y="7"/>
                    <a:pt x="201" y="12"/>
                    <a:pt x="203" y="15"/>
                  </a:cubicBezTo>
                  <a:cubicBezTo>
                    <a:pt x="205" y="18"/>
                    <a:pt x="205" y="20"/>
                    <a:pt x="207" y="22"/>
                  </a:cubicBezTo>
                  <a:cubicBezTo>
                    <a:pt x="210" y="23"/>
                    <a:pt x="212" y="24"/>
                    <a:pt x="216" y="26"/>
                  </a:cubicBezTo>
                  <a:cubicBezTo>
                    <a:pt x="218" y="26"/>
                    <a:pt x="219" y="29"/>
                    <a:pt x="220" y="31"/>
                  </a:cubicBezTo>
                  <a:cubicBezTo>
                    <a:pt x="219" y="31"/>
                    <a:pt x="219" y="32"/>
                    <a:pt x="218" y="33"/>
                  </a:cubicBezTo>
                  <a:cubicBezTo>
                    <a:pt x="215" y="34"/>
                    <a:pt x="213" y="35"/>
                    <a:pt x="211" y="37"/>
                  </a:cubicBezTo>
                  <a:cubicBezTo>
                    <a:pt x="208" y="40"/>
                    <a:pt x="209" y="44"/>
                    <a:pt x="208" y="47"/>
                  </a:cubicBezTo>
                  <a:cubicBezTo>
                    <a:pt x="208" y="51"/>
                    <a:pt x="210" y="56"/>
                    <a:pt x="208" y="59"/>
                  </a:cubicBezTo>
                  <a:cubicBezTo>
                    <a:pt x="206" y="62"/>
                    <a:pt x="200" y="60"/>
                    <a:pt x="198" y="64"/>
                  </a:cubicBezTo>
                  <a:cubicBezTo>
                    <a:pt x="197" y="67"/>
                    <a:pt x="200" y="74"/>
                    <a:pt x="199" y="77"/>
                  </a:cubicBezTo>
                  <a:cubicBezTo>
                    <a:pt x="198" y="80"/>
                    <a:pt x="195" y="78"/>
                    <a:pt x="194" y="80"/>
                  </a:cubicBezTo>
                  <a:cubicBezTo>
                    <a:pt x="193" y="82"/>
                    <a:pt x="194" y="87"/>
                    <a:pt x="192" y="89"/>
                  </a:cubicBezTo>
                  <a:cubicBezTo>
                    <a:pt x="190" y="91"/>
                    <a:pt x="186" y="89"/>
                    <a:pt x="184" y="90"/>
                  </a:cubicBezTo>
                  <a:cubicBezTo>
                    <a:pt x="182" y="92"/>
                    <a:pt x="182" y="96"/>
                    <a:pt x="180" y="98"/>
                  </a:cubicBezTo>
                  <a:cubicBezTo>
                    <a:pt x="177" y="101"/>
                    <a:pt x="173" y="103"/>
                    <a:pt x="170" y="105"/>
                  </a:cubicBezTo>
                  <a:cubicBezTo>
                    <a:pt x="167" y="107"/>
                    <a:pt x="165" y="108"/>
                    <a:pt x="163" y="110"/>
                  </a:cubicBezTo>
                  <a:cubicBezTo>
                    <a:pt x="161" y="112"/>
                    <a:pt x="158" y="114"/>
                    <a:pt x="157" y="118"/>
                  </a:cubicBezTo>
                  <a:cubicBezTo>
                    <a:pt x="156" y="122"/>
                    <a:pt x="159" y="130"/>
                    <a:pt x="157" y="133"/>
                  </a:cubicBezTo>
                  <a:cubicBezTo>
                    <a:pt x="156" y="136"/>
                    <a:pt x="154" y="132"/>
                    <a:pt x="152" y="133"/>
                  </a:cubicBezTo>
                  <a:cubicBezTo>
                    <a:pt x="150" y="134"/>
                    <a:pt x="148" y="135"/>
                    <a:pt x="148" y="137"/>
                  </a:cubicBezTo>
                  <a:cubicBezTo>
                    <a:pt x="147" y="139"/>
                    <a:pt x="149" y="143"/>
                    <a:pt x="147" y="145"/>
                  </a:cubicBezTo>
                  <a:cubicBezTo>
                    <a:pt x="145" y="146"/>
                    <a:pt x="142" y="144"/>
                    <a:pt x="140" y="143"/>
                  </a:cubicBezTo>
                  <a:cubicBezTo>
                    <a:pt x="138" y="141"/>
                    <a:pt x="138" y="138"/>
                    <a:pt x="136" y="137"/>
                  </a:cubicBezTo>
                  <a:cubicBezTo>
                    <a:pt x="134" y="135"/>
                    <a:pt x="133" y="134"/>
                    <a:pt x="130" y="136"/>
                  </a:cubicBezTo>
                  <a:cubicBezTo>
                    <a:pt x="127" y="137"/>
                    <a:pt x="121" y="141"/>
                    <a:pt x="119" y="143"/>
                  </a:cubicBezTo>
                  <a:cubicBezTo>
                    <a:pt x="116" y="146"/>
                    <a:pt x="117" y="149"/>
                    <a:pt x="114" y="149"/>
                  </a:cubicBezTo>
                  <a:cubicBezTo>
                    <a:pt x="112" y="150"/>
                    <a:pt x="108" y="146"/>
                    <a:pt x="106" y="147"/>
                  </a:cubicBezTo>
                  <a:cubicBezTo>
                    <a:pt x="103" y="148"/>
                    <a:pt x="110" y="152"/>
                    <a:pt x="101" y="154"/>
                  </a:cubicBezTo>
                  <a:cubicBezTo>
                    <a:pt x="99" y="154"/>
                    <a:pt x="96" y="154"/>
                    <a:pt x="93" y="154"/>
                  </a:cubicBezTo>
                  <a:cubicBezTo>
                    <a:pt x="92" y="150"/>
                    <a:pt x="87" y="152"/>
                    <a:pt x="85" y="149"/>
                  </a:cubicBezTo>
                  <a:cubicBezTo>
                    <a:pt x="84" y="146"/>
                    <a:pt x="87" y="142"/>
                    <a:pt x="86" y="140"/>
                  </a:cubicBezTo>
                  <a:cubicBezTo>
                    <a:pt x="85" y="137"/>
                    <a:pt x="83" y="137"/>
                    <a:pt x="81" y="139"/>
                  </a:cubicBezTo>
                  <a:cubicBezTo>
                    <a:pt x="79" y="140"/>
                    <a:pt x="80" y="146"/>
                    <a:pt x="78" y="147"/>
                  </a:cubicBezTo>
                  <a:cubicBezTo>
                    <a:pt x="75" y="148"/>
                    <a:pt x="74" y="145"/>
                    <a:pt x="72" y="142"/>
                  </a:cubicBezTo>
                  <a:cubicBezTo>
                    <a:pt x="71" y="140"/>
                    <a:pt x="70" y="136"/>
                    <a:pt x="71" y="133"/>
                  </a:cubicBezTo>
                  <a:cubicBezTo>
                    <a:pt x="71" y="131"/>
                    <a:pt x="74" y="131"/>
                    <a:pt x="74" y="129"/>
                  </a:cubicBezTo>
                  <a:cubicBezTo>
                    <a:pt x="74" y="127"/>
                    <a:pt x="74" y="124"/>
                    <a:pt x="72" y="123"/>
                  </a:cubicBezTo>
                  <a:cubicBezTo>
                    <a:pt x="70" y="121"/>
                    <a:pt x="67" y="121"/>
                    <a:pt x="65" y="122"/>
                  </a:cubicBezTo>
                  <a:cubicBezTo>
                    <a:pt x="63" y="122"/>
                    <a:pt x="62" y="124"/>
                    <a:pt x="62" y="126"/>
                  </a:cubicBezTo>
                  <a:cubicBezTo>
                    <a:pt x="62" y="128"/>
                    <a:pt x="65" y="130"/>
                    <a:pt x="66" y="132"/>
                  </a:cubicBezTo>
                  <a:cubicBezTo>
                    <a:pt x="66" y="134"/>
                    <a:pt x="67" y="137"/>
                    <a:pt x="66" y="139"/>
                  </a:cubicBezTo>
                  <a:cubicBezTo>
                    <a:pt x="64" y="141"/>
                    <a:pt x="62" y="143"/>
                    <a:pt x="60" y="142"/>
                  </a:cubicBezTo>
                  <a:cubicBezTo>
                    <a:pt x="57" y="141"/>
                    <a:pt x="56" y="136"/>
                    <a:pt x="53" y="135"/>
                  </a:cubicBezTo>
                  <a:cubicBezTo>
                    <a:pt x="51" y="134"/>
                    <a:pt x="49" y="134"/>
                    <a:pt x="46" y="135"/>
                  </a:cubicBezTo>
                  <a:cubicBezTo>
                    <a:pt x="43" y="135"/>
                    <a:pt x="38" y="136"/>
                    <a:pt x="36" y="137"/>
                  </a:cubicBezTo>
                  <a:cubicBezTo>
                    <a:pt x="34" y="138"/>
                    <a:pt x="36" y="141"/>
                    <a:pt x="33" y="142"/>
                  </a:cubicBezTo>
                  <a:cubicBezTo>
                    <a:pt x="29" y="142"/>
                    <a:pt x="22" y="143"/>
                    <a:pt x="19" y="141"/>
                  </a:cubicBezTo>
                  <a:cubicBezTo>
                    <a:pt x="16" y="139"/>
                    <a:pt x="20" y="135"/>
                    <a:pt x="18" y="132"/>
                  </a:cubicBezTo>
                  <a:cubicBezTo>
                    <a:pt x="16" y="129"/>
                    <a:pt x="10" y="129"/>
                    <a:pt x="7" y="126"/>
                  </a:cubicBezTo>
                  <a:cubicBezTo>
                    <a:pt x="4" y="124"/>
                    <a:pt x="1" y="121"/>
                    <a:pt x="1" y="117"/>
                  </a:cubicBezTo>
                  <a:cubicBezTo>
                    <a:pt x="0" y="111"/>
                    <a:pt x="2" y="105"/>
                    <a:pt x="8" y="104"/>
                  </a:cubicBezTo>
                  <a:close/>
                  <a:moveTo>
                    <a:pt x="114" y="4"/>
                  </a:moveTo>
                  <a:lnTo>
                    <a:pt x="114" y="4"/>
                  </a:lnTo>
                  <a:cubicBezTo>
                    <a:pt x="114" y="4"/>
                    <a:pt x="114" y="4"/>
                    <a:pt x="114" y="4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22"/>
            <p:cNvSpPr>
              <a:spLocks/>
            </p:cNvSpPr>
            <p:nvPr/>
          </p:nvSpPr>
          <p:spPr bwMode="auto">
            <a:xfrm rot="21439583">
              <a:off x="4865489" y="3489095"/>
              <a:ext cx="682625" cy="882650"/>
            </a:xfrm>
            <a:custGeom>
              <a:avLst/>
              <a:gdLst>
                <a:gd name="T0" fmla="*/ 2147483647 w 122"/>
                <a:gd name="T1" fmla="*/ 2147483647 h 186"/>
                <a:gd name="T2" fmla="*/ 2147483647 w 122"/>
                <a:gd name="T3" fmla="*/ 2147483647 h 186"/>
                <a:gd name="T4" fmla="*/ 2147483647 w 122"/>
                <a:gd name="T5" fmla="*/ 2147483647 h 186"/>
                <a:gd name="T6" fmla="*/ 2147483647 w 122"/>
                <a:gd name="T7" fmla="*/ 2147483647 h 186"/>
                <a:gd name="T8" fmla="*/ 2147483647 w 122"/>
                <a:gd name="T9" fmla="*/ 2147483647 h 186"/>
                <a:gd name="T10" fmla="*/ 2147483647 w 122"/>
                <a:gd name="T11" fmla="*/ 2147483647 h 186"/>
                <a:gd name="T12" fmla="*/ 2147483647 w 122"/>
                <a:gd name="T13" fmla="*/ 2147483647 h 186"/>
                <a:gd name="T14" fmla="*/ 2147483647 w 122"/>
                <a:gd name="T15" fmla="*/ 2147483647 h 186"/>
                <a:gd name="T16" fmla="*/ 2147483647 w 122"/>
                <a:gd name="T17" fmla="*/ 2147483647 h 186"/>
                <a:gd name="T18" fmla="*/ 2147483647 w 122"/>
                <a:gd name="T19" fmla="*/ 2147483647 h 186"/>
                <a:gd name="T20" fmla="*/ 2147483647 w 122"/>
                <a:gd name="T21" fmla="*/ 2147483647 h 186"/>
                <a:gd name="T22" fmla="*/ 2147483647 w 122"/>
                <a:gd name="T23" fmla="*/ 2147483647 h 186"/>
                <a:gd name="T24" fmla="*/ 2147483647 w 122"/>
                <a:gd name="T25" fmla="*/ 2147483647 h 186"/>
                <a:gd name="T26" fmla="*/ 2147483647 w 122"/>
                <a:gd name="T27" fmla="*/ 2147483647 h 186"/>
                <a:gd name="T28" fmla="*/ 2147483647 w 122"/>
                <a:gd name="T29" fmla="*/ 2147483647 h 186"/>
                <a:gd name="T30" fmla="*/ 2147483647 w 122"/>
                <a:gd name="T31" fmla="*/ 2147483647 h 186"/>
                <a:gd name="T32" fmla="*/ 2147483647 w 122"/>
                <a:gd name="T33" fmla="*/ 2147483647 h 186"/>
                <a:gd name="T34" fmla="*/ 2147483647 w 122"/>
                <a:gd name="T35" fmla="*/ 2147483647 h 186"/>
                <a:gd name="T36" fmla="*/ 2147483647 w 122"/>
                <a:gd name="T37" fmla="*/ 2147483647 h 186"/>
                <a:gd name="T38" fmla="*/ 2147483647 w 122"/>
                <a:gd name="T39" fmla="*/ 2147483647 h 186"/>
                <a:gd name="T40" fmla="*/ 2147483647 w 122"/>
                <a:gd name="T41" fmla="*/ 2147483647 h 186"/>
                <a:gd name="T42" fmla="*/ 2147483647 w 122"/>
                <a:gd name="T43" fmla="*/ 2147483647 h 186"/>
                <a:gd name="T44" fmla="*/ 2147483647 w 122"/>
                <a:gd name="T45" fmla="*/ 2147483647 h 186"/>
                <a:gd name="T46" fmla="*/ 2147483647 w 122"/>
                <a:gd name="T47" fmla="*/ 2147483647 h 186"/>
                <a:gd name="T48" fmla="*/ 2147483647 w 122"/>
                <a:gd name="T49" fmla="*/ 2147483647 h 186"/>
                <a:gd name="T50" fmla="*/ 2147483647 w 122"/>
                <a:gd name="T51" fmla="*/ 2147483647 h 186"/>
                <a:gd name="T52" fmla="*/ 2147483647 w 122"/>
                <a:gd name="T53" fmla="*/ 2147483647 h 186"/>
                <a:gd name="T54" fmla="*/ 2147483647 w 122"/>
                <a:gd name="T55" fmla="*/ 2147483647 h 186"/>
                <a:gd name="T56" fmla="*/ 2147483647 w 122"/>
                <a:gd name="T57" fmla="*/ 2147483647 h 186"/>
                <a:gd name="T58" fmla="*/ 2147483647 w 122"/>
                <a:gd name="T59" fmla="*/ 2147483647 h 186"/>
                <a:gd name="T60" fmla="*/ 2147483647 w 122"/>
                <a:gd name="T61" fmla="*/ 2147483647 h 186"/>
                <a:gd name="T62" fmla="*/ 2147483647 w 122"/>
                <a:gd name="T63" fmla="*/ 2147483647 h 1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2"/>
                <a:gd name="T97" fmla="*/ 0 h 186"/>
                <a:gd name="T98" fmla="*/ 122 w 122"/>
                <a:gd name="T99" fmla="*/ 186 h 1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2" h="186">
                  <a:moveTo>
                    <a:pt x="86" y="16"/>
                  </a:moveTo>
                  <a:cubicBezTo>
                    <a:pt x="86" y="21"/>
                    <a:pt x="85" y="26"/>
                    <a:pt x="86" y="29"/>
                  </a:cubicBezTo>
                  <a:cubicBezTo>
                    <a:pt x="86" y="35"/>
                    <a:pt x="91" y="36"/>
                    <a:pt x="92" y="38"/>
                  </a:cubicBezTo>
                  <a:cubicBezTo>
                    <a:pt x="93" y="39"/>
                    <a:pt x="92" y="43"/>
                    <a:pt x="95" y="46"/>
                  </a:cubicBezTo>
                  <a:cubicBezTo>
                    <a:pt x="98" y="49"/>
                    <a:pt x="97" y="55"/>
                    <a:pt x="96" y="57"/>
                  </a:cubicBezTo>
                  <a:cubicBezTo>
                    <a:pt x="96" y="59"/>
                    <a:pt x="93" y="64"/>
                    <a:pt x="93" y="68"/>
                  </a:cubicBezTo>
                  <a:cubicBezTo>
                    <a:pt x="93" y="72"/>
                    <a:pt x="95" y="76"/>
                    <a:pt x="95" y="79"/>
                  </a:cubicBezTo>
                  <a:cubicBezTo>
                    <a:pt x="96" y="83"/>
                    <a:pt x="96" y="87"/>
                    <a:pt x="96" y="88"/>
                  </a:cubicBezTo>
                  <a:cubicBezTo>
                    <a:pt x="96" y="90"/>
                    <a:pt x="101" y="95"/>
                    <a:pt x="104" y="97"/>
                  </a:cubicBezTo>
                  <a:cubicBezTo>
                    <a:pt x="106" y="99"/>
                    <a:pt x="107" y="104"/>
                    <a:pt x="107" y="108"/>
                  </a:cubicBezTo>
                  <a:cubicBezTo>
                    <a:pt x="107" y="112"/>
                    <a:pt x="104" y="119"/>
                    <a:pt x="105" y="121"/>
                  </a:cubicBezTo>
                  <a:cubicBezTo>
                    <a:pt x="106" y="122"/>
                    <a:pt x="109" y="127"/>
                    <a:pt x="111" y="130"/>
                  </a:cubicBezTo>
                  <a:cubicBezTo>
                    <a:pt x="112" y="133"/>
                    <a:pt x="115" y="135"/>
                    <a:pt x="115" y="138"/>
                  </a:cubicBezTo>
                  <a:cubicBezTo>
                    <a:pt x="115" y="141"/>
                    <a:pt x="112" y="144"/>
                    <a:pt x="112" y="146"/>
                  </a:cubicBezTo>
                  <a:cubicBezTo>
                    <a:pt x="112" y="149"/>
                    <a:pt x="116" y="149"/>
                    <a:pt x="117" y="152"/>
                  </a:cubicBezTo>
                  <a:cubicBezTo>
                    <a:pt x="117" y="155"/>
                    <a:pt x="114" y="159"/>
                    <a:pt x="115" y="162"/>
                  </a:cubicBezTo>
                  <a:cubicBezTo>
                    <a:pt x="115" y="165"/>
                    <a:pt x="118" y="165"/>
                    <a:pt x="119" y="169"/>
                  </a:cubicBezTo>
                  <a:cubicBezTo>
                    <a:pt x="120" y="172"/>
                    <a:pt x="122" y="180"/>
                    <a:pt x="120" y="183"/>
                  </a:cubicBezTo>
                  <a:cubicBezTo>
                    <a:pt x="118" y="186"/>
                    <a:pt x="117" y="179"/>
                    <a:pt x="114" y="178"/>
                  </a:cubicBezTo>
                  <a:cubicBezTo>
                    <a:pt x="111" y="177"/>
                    <a:pt x="106" y="180"/>
                    <a:pt x="104" y="178"/>
                  </a:cubicBezTo>
                  <a:cubicBezTo>
                    <a:pt x="101" y="176"/>
                    <a:pt x="103" y="173"/>
                    <a:pt x="104" y="170"/>
                  </a:cubicBezTo>
                  <a:cubicBezTo>
                    <a:pt x="105" y="168"/>
                    <a:pt x="109" y="168"/>
                    <a:pt x="109" y="165"/>
                  </a:cubicBezTo>
                  <a:cubicBezTo>
                    <a:pt x="108" y="163"/>
                    <a:pt x="103" y="162"/>
                    <a:pt x="101" y="161"/>
                  </a:cubicBezTo>
                  <a:cubicBezTo>
                    <a:pt x="100" y="160"/>
                    <a:pt x="97" y="157"/>
                    <a:pt x="97" y="155"/>
                  </a:cubicBezTo>
                  <a:cubicBezTo>
                    <a:pt x="97" y="153"/>
                    <a:pt x="94" y="144"/>
                    <a:pt x="93" y="144"/>
                  </a:cubicBezTo>
                  <a:cubicBezTo>
                    <a:pt x="92" y="144"/>
                    <a:pt x="90" y="144"/>
                    <a:pt x="88" y="145"/>
                  </a:cubicBezTo>
                  <a:cubicBezTo>
                    <a:pt x="87" y="146"/>
                    <a:pt x="86" y="148"/>
                    <a:pt x="84" y="149"/>
                  </a:cubicBezTo>
                  <a:cubicBezTo>
                    <a:pt x="82" y="151"/>
                    <a:pt x="80" y="153"/>
                    <a:pt x="77" y="153"/>
                  </a:cubicBezTo>
                  <a:cubicBezTo>
                    <a:pt x="73" y="154"/>
                    <a:pt x="66" y="154"/>
                    <a:pt x="62" y="152"/>
                  </a:cubicBezTo>
                  <a:cubicBezTo>
                    <a:pt x="57" y="149"/>
                    <a:pt x="52" y="142"/>
                    <a:pt x="49" y="139"/>
                  </a:cubicBezTo>
                  <a:cubicBezTo>
                    <a:pt x="47" y="135"/>
                    <a:pt x="48" y="133"/>
                    <a:pt x="46" y="132"/>
                  </a:cubicBezTo>
                  <a:cubicBezTo>
                    <a:pt x="43" y="131"/>
                    <a:pt x="40" y="132"/>
                    <a:pt x="37" y="133"/>
                  </a:cubicBezTo>
                  <a:cubicBezTo>
                    <a:pt x="35" y="134"/>
                    <a:pt x="32" y="136"/>
                    <a:pt x="30" y="139"/>
                  </a:cubicBezTo>
                  <a:cubicBezTo>
                    <a:pt x="28" y="141"/>
                    <a:pt x="28" y="144"/>
                    <a:pt x="27" y="148"/>
                  </a:cubicBezTo>
                  <a:cubicBezTo>
                    <a:pt x="23" y="147"/>
                    <a:pt x="20" y="153"/>
                    <a:pt x="16" y="152"/>
                  </a:cubicBezTo>
                  <a:cubicBezTo>
                    <a:pt x="13" y="152"/>
                    <a:pt x="9" y="151"/>
                    <a:pt x="7" y="147"/>
                  </a:cubicBezTo>
                  <a:cubicBezTo>
                    <a:pt x="5" y="142"/>
                    <a:pt x="7" y="135"/>
                    <a:pt x="8" y="130"/>
                  </a:cubicBezTo>
                  <a:cubicBezTo>
                    <a:pt x="8" y="124"/>
                    <a:pt x="11" y="119"/>
                    <a:pt x="10" y="115"/>
                  </a:cubicBezTo>
                  <a:cubicBezTo>
                    <a:pt x="10" y="111"/>
                    <a:pt x="6" y="112"/>
                    <a:pt x="5" y="108"/>
                  </a:cubicBezTo>
                  <a:cubicBezTo>
                    <a:pt x="4" y="106"/>
                    <a:pt x="3" y="104"/>
                    <a:pt x="2" y="101"/>
                  </a:cubicBezTo>
                  <a:cubicBezTo>
                    <a:pt x="3" y="100"/>
                    <a:pt x="4" y="100"/>
                    <a:pt x="5" y="99"/>
                  </a:cubicBezTo>
                  <a:cubicBezTo>
                    <a:pt x="10" y="95"/>
                    <a:pt x="1" y="86"/>
                    <a:pt x="3" y="82"/>
                  </a:cubicBezTo>
                  <a:cubicBezTo>
                    <a:pt x="4" y="77"/>
                    <a:pt x="11" y="79"/>
                    <a:pt x="12" y="76"/>
                  </a:cubicBezTo>
                  <a:cubicBezTo>
                    <a:pt x="14" y="74"/>
                    <a:pt x="9" y="72"/>
                    <a:pt x="9" y="70"/>
                  </a:cubicBezTo>
                  <a:cubicBezTo>
                    <a:pt x="8" y="67"/>
                    <a:pt x="10" y="65"/>
                    <a:pt x="10" y="62"/>
                  </a:cubicBezTo>
                  <a:cubicBezTo>
                    <a:pt x="10" y="60"/>
                    <a:pt x="9" y="56"/>
                    <a:pt x="9" y="54"/>
                  </a:cubicBezTo>
                  <a:cubicBezTo>
                    <a:pt x="8" y="52"/>
                    <a:pt x="4" y="51"/>
                    <a:pt x="5" y="49"/>
                  </a:cubicBezTo>
                  <a:cubicBezTo>
                    <a:pt x="6" y="46"/>
                    <a:pt x="11" y="46"/>
                    <a:pt x="11" y="44"/>
                  </a:cubicBezTo>
                  <a:cubicBezTo>
                    <a:pt x="12" y="42"/>
                    <a:pt x="10" y="41"/>
                    <a:pt x="9" y="39"/>
                  </a:cubicBezTo>
                  <a:cubicBezTo>
                    <a:pt x="7" y="37"/>
                    <a:pt x="3" y="34"/>
                    <a:pt x="1" y="31"/>
                  </a:cubicBezTo>
                  <a:cubicBezTo>
                    <a:pt x="0" y="29"/>
                    <a:pt x="2" y="27"/>
                    <a:pt x="2" y="24"/>
                  </a:cubicBezTo>
                  <a:cubicBezTo>
                    <a:pt x="3" y="22"/>
                    <a:pt x="4" y="18"/>
                    <a:pt x="6" y="17"/>
                  </a:cubicBezTo>
                  <a:cubicBezTo>
                    <a:pt x="9" y="16"/>
                    <a:pt x="11" y="18"/>
                    <a:pt x="13" y="20"/>
                  </a:cubicBezTo>
                  <a:cubicBezTo>
                    <a:pt x="15" y="21"/>
                    <a:pt x="15" y="22"/>
                    <a:pt x="16" y="26"/>
                  </a:cubicBezTo>
                  <a:cubicBezTo>
                    <a:pt x="16" y="29"/>
                    <a:pt x="12" y="36"/>
                    <a:pt x="15" y="39"/>
                  </a:cubicBezTo>
                  <a:cubicBezTo>
                    <a:pt x="17" y="43"/>
                    <a:pt x="23" y="41"/>
                    <a:pt x="27" y="40"/>
                  </a:cubicBezTo>
                  <a:cubicBezTo>
                    <a:pt x="30" y="39"/>
                    <a:pt x="29" y="35"/>
                    <a:pt x="32" y="33"/>
                  </a:cubicBezTo>
                  <a:cubicBezTo>
                    <a:pt x="34" y="31"/>
                    <a:pt x="37" y="29"/>
                    <a:pt x="39" y="28"/>
                  </a:cubicBezTo>
                  <a:cubicBezTo>
                    <a:pt x="42" y="27"/>
                    <a:pt x="44" y="29"/>
                    <a:pt x="47" y="27"/>
                  </a:cubicBezTo>
                  <a:cubicBezTo>
                    <a:pt x="50" y="25"/>
                    <a:pt x="51" y="19"/>
                    <a:pt x="53" y="16"/>
                  </a:cubicBezTo>
                  <a:cubicBezTo>
                    <a:pt x="56" y="14"/>
                    <a:pt x="61" y="16"/>
                    <a:pt x="63" y="14"/>
                  </a:cubicBezTo>
                  <a:cubicBezTo>
                    <a:pt x="65" y="11"/>
                    <a:pt x="61" y="5"/>
                    <a:pt x="64" y="3"/>
                  </a:cubicBezTo>
                  <a:cubicBezTo>
                    <a:pt x="67" y="0"/>
                    <a:pt x="72" y="1"/>
                    <a:pt x="75" y="3"/>
                  </a:cubicBezTo>
                  <a:cubicBezTo>
                    <a:pt x="77" y="5"/>
                    <a:pt x="76" y="11"/>
                    <a:pt x="78" y="13"/>
                  </a:cubicBezTo>
                  <a:cubicBezTo>
                    <a:pt x="80" y="15"/>
                    <a:pt x="84" y="15"/>
                    <a:pt x="86" y="1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10"/>
            <p:cNvSpPr>
              <a:spLocks noEditPoints="1"/>
            </p:cNvSpPr>
            <p:nvPr/>
          </p:nvSpPr>
          <p:spPr bwMode="auto">
            <a:xfrm rot="21439583">
              <a:off x="4300339" y="2890608"/>
              <a:ext cx="1168400" cy="1103312"/>
            </a:xfrm>
            <a:custGeom>
              <a:avLst/>
              <a:gdLst>
                <a:gd name="T0" fmla="*/ 2147483647 w 209"/>
                <a:gd name="T1" fmla="*/ 2147483647 h 232"/>
                <a:gd name="T2" fmla="*/ 2147483647 w 209"/>
                <a:gd name="T3" fmla="*/ 2147483647 h 232"/>
                <a:gd name="T4" fmla="*/ 2147483647 w 209"/>
                <a:gd name="T5" fmla="*/ 2147483647 h 232"/>
                <a:gd name="T6" fmla="*/ 2147483647 w 209"/>
                <a:gd name="T7" fmla="*/ 2147483647 h 232"/>
                <a:gd name="T8" fmla="*/ 2147483647 w 209"/>
                <a:gd name="T9" fmla="*/ 2147483647 h 232"/>
                <a:gd name="T10" fmla="*/ 2147483647 w 209"/>
                <a:gd name="T11" fmla="*/ 2147483647 h 232"/>
                <a:gd name="T12" fmla="*/ 2147483647 w 209"/>
                <a:gd name="T13" fmla="*/ 2147483647 h 232"/>
                <a:gd name="T14" fmla="*/ 2147483647 w 209"/>
                <a:gd name="T15" fmla="*/ 2147483647 h 232"/>
                <a:gd name="T16" fmla="*/ 2147483647 w 209"/>
                <a:gd name="T17" fmla="*/ 2147483647 h 232"/>
                <a:gd name="T18" fmla="*/ 2147483647 w 209"/>
                <a:gd name="T19" fmla="*/ 2147483647 h 232"/>
                <a:gd name="T20" fmla="*/ 2147483647 w 209"/>
                <a:gd name="T21" fmla="*/ 2147483647 h 232"/>
                <a:gd name="T22" fmla="*/ 2147483647 w 209"/>
                <a:gd name="T23" fmla="*/ 2147483647 h 232"/>
                <a:gd name="T24" fmla="*/ 2147483647 w 209"/>
                <a:gd name="T25" fmla="*/ 2147483647 h 232"/>
                <a:gd name="T26" fmla="*/ 2147483647 w 209"/>
                <a:gd name="T27" fmla="*/ 2147483647 h 232"/>
                <a:gd name="T28" fmla="*/ 2147483647 w 209"/>
                <a:gd name="T29" fmla="*/ 2147483647 h 232"/>
                <a:gd name="T30" fmla="*/ 2147483647 w 209"/>
                <a:gd name="T31" fmla="*/ 2147483647 h 232"/>
                <a:gd name="T32" fmla="*/ 2147483647 w 209"/>
                <a:gd name="T33" fmla="*/ 2147483647 h 232"/>
                <a:gd name="T34" fmla="*/ 2147483647 w 209"/>
                <a:gd name="T35" fmla="*/ 2147483647 h 232"/>
                <a:gd name="T36" fmla="*/ 2147483647 w 209"/>
                <a:gd name="T37" fmla="*/ 2147483647 h 232"/>
                <a:gd name="T38" fmla="*/ 2147483647 w 209"/>
                <a:gd name="T39" fmla="*/ 2147483647 h 232"/>
                <a:gd name="T40" fmla="*/ 2147483647 w 209"/>
                <a:gd name="T41" fmla="*/ 2147483647 h 232"/>
                <a:gd name="T42" fmla="*/ 2147483647 w 209"/>
                <a:gd name="T43" fmla="*/ 2147483647 h 232"/>
                <a:gd name="T44" fmla="*/ 2147483647 w 209"/>
                <a:gd name="T45" fmla="*/ 2147483647 h 232"/>
                <a:gd name="T46" fmla="*/ 2147483647 w 209"/>
                <a:gd name="T47" fmla="*/ 2147483647 h 232"/>
                <a:gd name="T48" fmla="*/ 2147483647 w 209"/>
                <a:gd name="T49" fmla="*/ 2147483647 h 232"/>
                <a:gd name="T50" fmla="*/ 2147483647 w 209"/>
                <a:gd name="T51" fmla="*/ 2147483647 h 232"/>
                <a:gd name="T52" fmla="*/ 2147483647 w 209"/>
                <a:gd name="T53" fmla="*/ 2147483647 h 232"/>
                <a:gd name="T54" fmla="*/ 2147483647 w 209"/>
                <a:gd name="T55" fmla="*/ 2147483647 h 232"/>
                <a:gd name="T56" fmla="*/ 2147483647 w 209"/>
                <a:gd name="T57" fmla="*/ 2147483647 h 232"/>
                <a:gd name="T58" fmla="*/ 2147483647 w 209"/>
                <a:gd name="T59" fmla="*/ 2147483647 h 232"/>
                <a:gd name="T60" fmla="*/ 2147483647 w 209"/>
                <a:gd name="T61" fmla="*/ 2147483647 h 232"/>
                <a:gd name="T62" fmla="*/ 2147483647 w 209"/>
                <a:gd name="T63" fmla="*/ 2147483647 h 232"/>
                <a:gd name="T64" fmla="*/ 2147483647 w 209"/>
                <a:gd name="T65" fmla="*/ 2147483647 h 232"/>
                <a:gd name="T66" fmla="*/ 2147483647 w 209"/>
                <a:gd name="T67" fmla="*/ 2147483647 h 232"/>
                <a:gd name="T68" fmla="*/ 2147483647 w 209"/>
                <a:gd name="T69" fmla="*/ 2147483647 h 232"/>
                <a:gd name="T70" fmla="*/ 2147483647 w 209"/>
                <a:gd name="T71" fmla="*/ 2147483647 h 232"/>
                <a:gd name="T72" fmla="*/ 2147483647 w 209"/>
                <a:gd name="T73" fmla="*/ 2147483647 h 232"/>
                <a:gd name="T74" fmla="*/ 2147483647 w 209"/>
                <a:gd name="T75" fmla="*/ 2147483647 h 232"/>
                <a:gd name="T76" fmla="*/ 2147483647 w 209"/>
                <a:gd name="T77" fmla="*/ 2147483647 h 232"/>
                <a:gd name="T78" fmla="*/ 2147483647 w 209"/>
                <a:gd name="T79" fmla="*/ 2147483647 h 232"/>
                <a:gd name="T80" fmla="*/ 2147483647 w 209"/>
                <a:gd name="T81" fmla="*/ 2147483647 h 232"/>
                <a:gd name="T82" fmla="*/ 2147483647 w 209"/>
                <a:gd name="T83" fmla="*/ 2147483647 h 232"/>
                <a:gd name="T84" fmla="*/ 2147483647 w 209"/>
                <a:gd name="T85" fmla="*/ 2147483647 h 232"/>
                <a:gd name="T86" fmla="*/ 2147483647 w 209"/>
                <a:gd name="T87" fmla="*/ 2147483647 h 232"/>
                <a:gd name="T88" fmla="*/ 2147483647 w 209"/>
                <a:gd name="T89" fmla="*/ 2147483647 h 232"/>
                <a:gd name="T90" fmla="*/ 2147483647 w 209"/>
                <a:gd name="T91" fmla="*/ 2147483647 h 232"/>
                <a:gd name="T92" fmla="*/ 2147483647 w 209"/>
                <a:gd name="T93" fmla="*/ 2147483647 h 232"/>
                <a:gd name="T94" fmla="*/ 2147483647 w 209"/>
                <a:gd name="T95" fmla="*/ 2147483647 h 232"/>
                <a:gd name="T96" fmla="*/ 2147483647 w 209"/>
                <a:gd name="T97" fmla="*/ 2147483647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232"/>
                <a:gd name="T149" fmla="*/ 209 w 20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232">
                  <a:moveTo>
                    <a:pt x="207" y="129"/>
                  </a:moveTo>
                  <a:cubicBezTo>
                    <a:pt x="201" y="133"/>
                    <a:pt x="197" y="130"/>
                    <a:pt x="194" y="133"/>
                  </a:cubicBezTo>
                  <a:cubicBezTo>
                    <a:pt x="190" y="138"/>
                    <a:pt x="196" y="144"/>
                    <a:pt x="194" y="147"/>
                  </a:cubicBezTo>
                  <a:cubicBezTo>
                    <a:pt x="193" y="150"/>
                    <a:pt x="189" y="148"/>
                    <a:pt x="187" y="148"/>
                  </a:cubicBezTo>
                  <a:cubicBezTo>
                    <a:pt x="185" y="147"/>
                    <a:pt x="186" y="146"/>
                    <a:pt x="183" y="145"/>
                  </a:cubicBezTo>
                  <a:cubicBezTo>
                    <a:pt x="181" y="144"/>
                    <a:pt x="177" y="145"/>
                    <a:pt x="175" y="142"/>
                  </a:cubicBezTo>
                  <a:cubicBezTo>
                    <a:pt x="173" y="140"/>
                    <a:pt x="174" y="134"/>
                    <a:pt x="172" y="132"/>
                  </a:cubicBezTo>
                  <a:cubicBezTo>
                    <a:pt x="169" y="130"/>
                    <a:pt x="164" y="129"/>
                    <a:pt x="161" y="132"/>
                  </a:cubicBezTo>
                  <a:cubicBezTo>
                    <a:pt x="158" y="134"/>
                    <a:pt x="162" y="140"/>
                    <a:pt x="160" y="143"/>
                  </a:cubicBezTo>
                  <a:cubicBezTo>
                    <a:pt x="158" y="145"/>
                    <a:pt x="153" y="143"/>
                    <a:pt x="150" y="145"/>
                  </a:cubicBezTo>
                  <a:cubicBezTo>
                    <a:pt x="148" y="148"/>
                    <a:pt x="147" y="154"/>
                    <a:pt x="144" y="156"/>
                  </a:cubicBezTo>
                  <a:cubicBezTo>
                    <a:pt x="141" y="158"/>
                    <a:pt x="139" y="156"/>
                    <a:pt x="136" y="157"/>
                  </a:cubicBezTo>
                  <a:cubicBezTo>
                    <a:pt x="134" y="158"/>
                    <a:pt x="131" y="160"/>
                    <a:pt x="129" y="162"/>
                  </a:cubicBezTo>
                  <a:cubicBezTo>
                    <a:pt x="126" y="164"/>
                    <a:pt x="127" y="168"/>
                    <a:pt x="124" y="169"/>
                  </a:cubicBezTo>
                  <a:cubicBezTo>
                    <a:pt x="120" y="170"/>
                    <a:pt x="114" y="172"/>
                    <a:pt x="112" y="168"/>
                  </a:cubicBezTo>
                  <a:cubicBezTo>
                    <a:pt x="109" y="165"/>
                    <a:pt x="113" y="158"/>
                    <a:pt x="113" y="155"/>
                  </a:cubicBezTo>
                  <a:cubicBezTo>
                    <a:pt x="112" y="151"/>
                    <a:pt x="112" y="150"/>
                    <a:pt x="110" y="149"/>
                  </a:cubicBezTo>
                  <a:cubicBezTo>
                    <a:pt x="108" y="147"/>
                    <a:pt x="106" y="145"/>
                    <a:pt x="103" y="146"/>
                  </a:cubicBezTo>
                  <a:cubicBezTo>
                    <a:pt x="101" y="147"/>
                    <a:pt x="100" y="151"/>
                    <a:pt x="99" y="153"/>
                  </a:cubicBezTo>
                  <a:cubicBezTo>
                    <a:pt x="99" y="156"/>
                    <a:pt x="97" y="158"/>
                    <a:pt x="98" y="160"/>
                  </a:cubicBezTo>
                  <a:cubicBezTo>
                    <a:pt x="100" y="163"/>
                    <a:pt x="104" y="166"/>
                    <a:pt x="106" y="168"/>
                  </a:cubicBezTo>
                  <a:cubicBezTo>
                    <a:pt x="107" y="170"/>
                    <a:pt x="109" y="171"/>
                    <a:pt x="108" y="173"/>
                  </a:cubicBezTo>
                  <a:cubicBezTo>
                    <a:pt x="108" y="175"/>
                    <a:pt x="103" y="175"/>
                    <a:pt x="102" y="178"/>
                  </a:cubicBezTo>
                  <a:cubicBezTo>
                    <a:pt x="101" y="180"/>
                    <a:pt x="105" y="181"/>
                    <a:pt x="106" y="183"/>
                  </a:cubicBezTo>
                  <a:cubicBezTo>
                    <a:pt x="106" y="185"/>
                    <a:pt x="107" y="189"/>
                    <a:pt x="107" y="191"/>
                  </a:cubicBezTo>
                  <a:cubicBezTo>
                    <a:pt x="107" y="194"/>
                    <a:pt x="105" y="196"/>
                    <a:pt x="106" y="199"/>
                  </a:cubicBezTo>
                  <a:cubicBezTo>
                    <a:pt x="106" y="201"/>
                    <a:pt x="111" y="203"/>
                    <a:pt x="109" y="205"/>
                  </a:cubicBezTo>
                  <a:cubicBezTo>
                    <a:pt x="108" y="208"/>
                    <a:pt x="101" y="206"/>
                    <a:pt x="100" y="211"/>
                  </a:cubicBezTo>
                  <a:cubicBezTo>
                    <a:pt x="98" y="215"/>
                    <a:pt x="107" y="224"/>
                    <a:pt x="102" y="228"/>
                  </a:cubicBezTo>
                  <a:cubicBezTo>
                    <a:pt x="97" y="232"/>
                    <a:pt x="86" y="229"/>
                    <a:pt x="80" y="227"/>
                  </a:cubicBezTo>
                  <a:cubicBezTo>
                    <a:pt x="74" y="225"/>
                    <a:pt x="74" y="221"/>
                    <a:pt x="70" y="219"/>
                  </a:cubicBezTo>
                  <a:cubicBezTo>
                    <a:pt x="66" y="217"/>
                    <a:pt x="61" y="216"/>
                    <a:pt x="57" y="214"/>
                  </a:cubicBezTo>
                  <a:cubicBezTo>
                    <a:pt x="53" y="213"/>
                    <a:pt x="50" y="211"/>
                    <a:pt x="47" y="211"/>
                  </a:cubicBezTo>
                  <a:cubicBezTo>
                    <a:pt x="44" y="211"/>
                    <a:pt x="42" y="215"/>
                    <a:pt x="38" y="216"/>
                  </a:cubicBezTo>
                  <a:cubicBezTo>
                    <a:pt x="34" y="217"/>
                    <a:pt x="29" y="216"/>
                    <a:pt x="25" y="215"/>
                  </a:cubicBezTo>
                  <a:cubicBezTo>
                    <a:pt x="22" y="215"/>
                    <a:pt x="18" y="212"/>
                    <a:pt x="14" y="212"/>
                  </a:cubicBezTo>
                  <a:cubicBezTo>
                    <a:pt x="11" y="212"/>
                    <a:pt x="8" y="215"/>
                    <a:pt x="6" y="214"/>
                  </a:cubicBezTo>
                  <a:cubicBezTo>
                    <a:pt x="3" y="214"/>
                    <a:pt x="0" y="213"/>
                    <a:pt x="2" y="210"/>
                  </a:cubicBezTo>
                  <a:cubicBezTo>
                    <a:pt x="4" y="208"/>
                    <a:pt x="13" y="205"/>
                    <a:pt x="15" y="202"/>
                  </a:cubicBezTo>
                  <a:cubicBezTo>
                    <a:pt x="17" y="198"/>
                    <a:pt x="15" y="195"/>
                    <a:pt x="14" y="192"/>
                  </a:cubicBezTo>
                  <a:cubicBezTo>
                    <a:pt x="13" y="189"/>
                    <a:pt x="9" y="189"/>
                    <a:pt x="9" y="186"/>
                  </a:cubicBezTo>
                  <a:cubicBezTo>
                    <a:pt x="9" y="183"/>
                    <a:pt x="11" y="183"/>
                    <a:pt x="11" y="176"/>
                  </a:cubicBezTo>
                  <a:cubicBezTo>
                    <a:pt x="11" y="172"/>
                    <a:pt x="12" y="167"/>
                    <a:pt x="12" y="162"/>
                  </a:cubicBezTo>
                  <a:cubicBezTo>
                    <a:pt x="13" y="162"/>
                    <a:pt x="14" y="163"/>
                    <a:pt x="15" y="163"/>
                  </a:cubicBezTo>
                  <a:cubicBezTo>
                    <a:pt x="19" y="165"/>
                    <a:pt x="17" y="158"/>
                    <a:pt x="19" y="158"/>
                  </a:cubicBezTo>
                  <a:cubicBezTo>
                    <a:pt x="21" y="157"/>
                    <a:pt x="23" y="162"/>
                    <a:pt x="25" y="160"/>
                  </a:cubicBezTo>
                  <a:cubicBezTo>
                    <a:pt x="26" y="158"/>
                    <a:pt x="25" y="153"/>
                    <a:pt x="24" y="150"/>
                  </a:cubicBezTo>
                  <a:cubicBezTo>
                    <a:pt x="23" y="148"/>
                    <a:pt x="21" y="153"/>
                    <a:pt x="20" y="148"/>
                  </a:cubicBezTo>
                  <a:cubicBezTo>
                    <a:pt x="19" y="143"/>
                    <a:pt x="18" y="128"/>
                    <a:pt x="20" y="122"/>
                  </a:cubicBezTo>
                  <a:cubicBezTo>
                    <a:pt x="21" y="117"/>
                    <a:pt x="25" y="123"/>
                    <a:pt x="27" y="122"/>
                  </a:cubicBezTo>
                  <a:cubicBezTo>
                    <a:pt x="30" y="121"/>
                    <a:pt x="34" y="119"/>
                    <a:pt x="36" y="115"/>
                  </a:cubicBezTo>
                  <a:cubicBezTo>
                    <a:pt x="37" y="111"/>
                    <a:pt x="33" y="105"/>
                    <a:pt x="35" y="101"/>
                  </a:cubicBezTo>
                  <a:cubicBezTo>
                    <a:pt x="37" y="97"/>
                    <a:pt x="41" y="96"/>
                    <a:pt x="45" y="94"/>
                  </a:cubicBezTo>
                  <a:cubicBezTo>
                    <a:pt x="48" y="93"/>
                    <a:pt x="51" y="95"/>
                    <a:pt x="53" y="93"/>
                  </a:cubicBezTo>
                  <a:cubicBezTo>
                    <a:pt x="56" y="92"/>
                    <a:pt x="56" y="88"/>
                    <a:pt x="58" y="85"/>
                  </a:cubicBezTo>
                  <a:cubicBezTo>
                    <a:pt x="60" y="82"/>
                    <a:pt x="63" y="77"/>
                    <a:pt x="67" y="75"/>
                  </a:cubicBezTo>
                  <a:cubicBezTo>
                    <a:pt x="70" y="73"/>
                    <a:pt x="74" y="75"/>
                    <a:pt x="77" y="75"/>
                  </a:cubicBezTo>
                  <a:cubicBezTo>
                    <a:pt x="79" y="74"/>
                    <a:pt x="80" y="72"/>
                    <a:pt x="83" y="71"/>
                  </a:cubicBezTo>
                  <a:cubicBezTo>
                    <a:pt x="85" y="71"/>
                    <a:pt x="87" y="74"/>
                    <a:pt x="89" y="72"/>
                  </a:cubicBezTo>
                  <a:cubicBezTo>
                    <a:pt x="92" y="69"/>
                    <a:pt x="93" y="61"/>
                    <a:pt x="95" y="58"/>
                  </a:cubicBezTo>
                  <a:cubicBezTo>
                    <a:pt x="97" y="55"/>
                    <a:pt x="101" y="57"/>
                    <a:pt x="103" y="55"/>
                  </a:cubicBezTo>
                  <a:cubicBezTo>
                    <a:pt x="105" y="54"/>
                    <a:pt x="105" y="52"/>
                    <a:pt x="106" y="49"/>
                  </a:cubicBezTo>
                  <a:cubicBezTo>
                    <a:pt x="106" y="46"/>
                    <a:pt x="105" y="41"/>
                    <a:pt x="104" y="38"/>
                  </a:cubicBezTo>
                  <a:cubicBezTo>
                    <a:pt x="102" y="35"/>
                    <a:pt x="98" y="33"/>
                    <a:pt x="97" y="30"/>
                  </a:cubicBezTo>
                  <a:cubicBezTo>
                    <a:pt x="96" y="27"/>
                    <a:pt x="96" y="23"/>
                    <a:pt x="98" y="20"/>
                  </a:cubicBezTo>
                  <a:cubicBezTo>
                    <a:pt x="99" y="17"/>
                    <a:pt x="99" y="14"/>
                    <a:pt x="103" y="12"/>
                  </a:cubicBezTo>
                  <a:cubicBezTo>
                    <a:pt x="107" y="10"/>
                    <a:pt x="116" y="12"/>
                    <a:pt x="119" y="10"/>
                  </a:cubicBezTo>
                  <a:cubicBezTo>
                    <a:pt x="123" y="8"/>
                    <a:pt x="120" y="3"/>
                    <a:pt x="122" y="2"/>
                  </a:cubicBezTo>
                  <a:cubicBezTo>
                    <a:pt x="124" y="0"/>
                    <a:pt x="127" y="0"/>
                    <a:pt x="129" y="1"/>
                  </a:cubicBezTo>
                  <a:cubicBezTo>
                    <a:pt x="131" y="2"/>
                    <a:pt x="129" y="5"/>
                    <a:pt x="130" y="6"/>
                  </a:cubicBezTo>
                  <a:cubicBezTo>
                    <a:pt x="132" y="7"/>
                    <a:pt x="136" y="1"/>
                    <a:pt x="138" y="5"/>
                  </a:cubicBezTo>
                  <a:cubicBezTo>
                    <a:pt x="140" y="9"/>
                    <a:pt x="138" y="19"/>
                    <a:pt x="139" y="22"/>
                  </a:cubicBezTo>
                  <a:cubicBezTo>
                    <a:pt x="140" y="26"/>
                    <a:pt x="143" y="22"/>
                    <a:pt x="145" y="24"/>
                  </a:cubicBezTo>
                  <a:cubicBezTo>
                    <a:pt x="146" y="25"/>
                    <a:pt x="146" y="29"/>
                    <a:pt x="148" y="31"/>
                  </a:cubicBezTo>
                  <a:cubicBezTo>
                    <a:pt x="151" y="33"/>
                    <a:pt x="154" y="37"/>
                    <a:pt x="157" y="38"/>
                  </a:cubicBezTo>
                  <a:cubicBezTo>
                    <a:pt x="160" y="40"/>
                    <a:pt x="163" y="39"/>
                    <a:pt x="165" y="40"/>
                  </a:cubicBezTo>
                  <a:cubicBezTo>
                    <a:pt x="167" y="41"/>
                    <a:pt x="168" y="42"/>
                    <a:pt x="169" y="44"/>
                  </a:cubicBezTo>
                  <a:cubicBezTo>
                    <a:pt x="170" y="46"/>
                    <a:pt x="168" y="49"/>
                    <a:pt x="170" y="51"/>
                  </a:cubicBezTo>
                  <a:cubicBezTo>
                    <a:pt x="173" y="52"/>
                    <a:pt x="177" y="49"/>
                    <a:pt x="180" y="49"/>
                  </a:cubicBezTo>
                  <a:cubicBezTo>
                    <a:pt x="183" y="50"/>
                    <a:pt x="186" y="50"/>
                    <a:pt x="188" y="52"/>
                  </a:cubicBezTo>
                  <a:cubicBezTo>
                    <a:pt x="190" y="55"/>
                    <a:pt x="186" y="59"/>
                    <a:pt x="189" y="61"/>
                  </a:cubicBezTo>
                  <a:cubicBezTo>
                    <a:pt x="190" y="63"/>
                    <a:pt x="194" y="64"/>
                    <a:pt x="196" y="65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7" y="68"/>
                    <a:pt x="197" y="71"/>
                    <a:pt x="198" y="73"/>
                  </a:cubicBezTo>
                  <a:cubicBezTo>
                    <a:pt x="200" y="76"/>
                    <a:pt x="205" y="77"/>
                    <a:pt x="206" y="79"/>
                  </a:cubicBezTo>
                  <a:cubicBezTo>
                    <a:pt x="208" y="81"/>
                    <a:pt x="209" y="83"/>
                    <a:pt x="208" y="85"/>
                  </a:cubicBezTo>
                  <a:cubicBezTo>
                    <a:pt x="207" y="88"/>
                    <a:pt x="202" y="88"/>
                    <a:pt x="201" y="92"/>
                  </a:cubicBezTo>
                  <a:cubicBezTo>
                    <a:pt x="200" y="97"/>
                    <a:pt x="202" y="107"/>
                    <a:pt x="202" y="110"/>
                  </a:cubicBezTo>
                  <a:cubicBezTo>
                    <a:pt x="202" y="113"/>
                    <a:pt x="204" y="112"/>
                    <a:pt x="204" y="113"/>
                  </a:cubicBezTo>
                  <a:cubicBezTo>
                    <a:pt x="204" y="114"/>
                    <a:pt x="201" y="121"/>
                    <a:pt x="201" y="122"/>
                  </a:cubicBezTo>
                  <a:cubicBezTo>
                    <a:pt x="201" y="123"/>
                    <a:pt x="199" y="127"/>
                    <a:pt x="201" y="128"/>
                  </a:cubicBezTo>
                  <a:cubicBezTo>
                    <a:pt x="202" y="130"/>
                    <a:pt x="205" y="129"/>
                    <a:pt x="207" y="129"/>
                  </a:cubicBezTo>
                  <a:close/>
                  <a:moveTo>
                    <a:pt x="196" y="65"/>
                  </a:moveTo>
                  <a:cubicBezTo>
                    <a:pt x="197" y="65"/>
                    <a:pt x="197" y="65"/>
                    <a:pt x="197" y="65"/>
                  </a:cubicBezTo>
                  <a:cubicBezTo>
                    <a:pt x="197" y="65"/>
                    <a:pt x="197" y="65"/>
                    <a:pt x="196" y="65"/>
                  </a:cubicBezTo>
                  <a:close/>
                  <a:moveTo>
                    <a:pt x="197" y="65"/>
                  </a:moveTo>
                  <a:cubicBezTo>
                    <a:pt x="197" y="65"/>
                    <a:pt x="198" y="65"/>
                    <a:pt x="198" y="65"/>
                  </a:cubicBezTo>
                  <a:cubicBezTo>
                    <a:pt x="198" y="65"/>
                    <a:pt x="197" y="65"/>
                    <a:pt x="197" y="6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5" name="Freeform 23"/>
            <p:cNvSpPr>
              <a:spLocks noEditPoints="1"/>
            </p:cNvSpPr>
            <p:nvPr/>
          </p:nvSpPr>
          <p:spPr bwMode="auto">
            <a:xfrm rot="21439583">
              <a:off x="4097139" y="3906608"/>
              <a:ext cx="1025525" cy="822325"/>
            </a:xfrm>
            <a:custGeom>
              <a:avLst/>
              <a:gdLst>
                <a:gd name="T0" fmla="*/ 2147483647 w 184"/>
                <a:gd name="T1" fmla="*/ 2147483647 h 173"/>
                <a:gd name="T2" fmla="*/ 2147483647 w 184"/>
                <a:gd name="T3" fmla="*/ 2147483647 h 173"/>
                <a:gd name="T4" fmla="*/ 2147483647 w 184"/>
                <a:gd name="T5" fmla="*/ 2147483647 h 173"/>
                <a:gd name="T6" fmla="*/ 2147483647 w 184"/>
                <a:gd name="T7" fmla="*/ 2147483647 h 173"/>
                <a:gd name="T8" fmla="*/ 2147483647 w 184"/>
                <a:gd name="T9" fmla="*/ 2147483647 h 173"/>
                <a:gd name="T10" fmla="*/ 2147483647 w 184"/>
                <a:gd name="T11" fmla="*/ 2147483647 h 173"/>
                <a:gd name="T12" fmla="*/ 2147483647 w 184"/>
                <a:gd name="T13" fmla="*/ 2147483647 h 173"/>
                <a:gd name="T14" fmla="*/ 2147483647 w 184"/>
                <a:gd name="T15" fmla="*/ 2147483647 h 173"/>
                <a:gd name="T16" fmla="*/ 2147483647 w 184"/>
                <a:gd name="T17" fmla="*/ 2147483647 h 173"/>
                <a:gd name="T18" fmla="*/ 2147483647 w 184"/>
                <a:gd name="T19" fmla="*/ 2147483647 h 173"/>
                <a:gd name="T20" fmla="*/ 2147483647 w 184"/>
                <a:gd name="T21" fmla="*/ 2147483647 h 173"/>
                <a:gd name="T22" fmla="*/ 2147483647 w 184"/>
                <a:gd name="T23" fmla="*/ 2147483647 h 173"/>
                <a:gd name="T24" fmla="*/ 2147483647 w 184"/>
                <a:gd name="T25" fmla="*/ 2147483647 h 173"/>
                <a:gd name="T26" fmla="*/ 2147483647 w 184"/>
                <a:gd name="T27" fmla="*/ 2147483647 h 173"/>
                <a:gd name="T28" fmla="*/ 2147483647 w 184"/>
                <a:gd name="T29" fmla="*/ 2147483647 h 173"/>
                <a:gd name="T30" fmla="*/ 2147483647 w 184"/>
                <a:gd name="T31" fmla="*/ 2147483647 h 173"/>
                <a:gd name="T32" fmla="*/ 2147483647 w 184"/>
                <a:gd name="T33" fmla="*/ 2147483647 h 173"/>
                <a:gd name="T34" fmla="*/ 2147483647 w 184"/>
                <a:gd name="T35" fmla="*/ 2147483647 h 173"/>
                <a:gd name="T36" fmla="*/ 2147483647 w 184"/>
                <a:gd name="T37" fmla="*/ 2147483647 h 173"/>
                <a:gd name="T38" fmla="*/ 2147483647 w 184"/>
                <a:gd name="T39" fmla="*/ 2147483647 h 173"/>
                <a:gd name="T40" fmla="*/ 2147483647 w 184"/>
                <a:gd name="T41" fmla="*/ 2147483647 h 173"/>
                <a:gd name="T42" fmla="*/ 2147483647 w 184"/>
                <a:gd name="T43" fmla="*/ 0 h 173"/>
                <a:gd name="T44" fmla="*/ 2147483647 w 184"/>
                <a:gd name="T45" fmla="*/ 2147483647 h 173"/>
                <a:gd name="T46" fmla="*/ 2147483647 w 184"/>
                <a:gd name="T47" fmla="*/ 2147483647 h 173"/>
                <a:gd name="T48" fmla="*/ 2147483647 w 184"/>
                <a:gd name="T49" fmla="*/ 0 h 173"/>
                <a:gd name="T50" fmla="*/ 2147483647 w 184"/>
                <a:gd name="T51" fmla="*/ 0 h 173"/>
                <a:gd name="T52" fmla="*/ 2147483647 w 184"/>
                <a:gd name="T53" fmla="*/ 0 h 173"/>
                <a:gd name="T54" fmla="*/ 2147483647 w 184"/>
                <a:gd name="T55" fmla="*/ 0 h 173"/>
                <a:gd name="T56" fmla="*/ 2147483647 w 184"/>
                <a:gd name="T57" fmla="*/ 2147483647 h 173"/>
                <a:gd name="T58" fmla="*/ 2147483647 w 184"/>
                <a:gd name="T59" fmla="*/ 2147483647 h 173"/>
                <a:gd name="T60" fmla="*/ 2147483647 w 184"/>
                <a:gd name="T61" fmla="*/ 2147483647 h 173"/>
                <a:gd name="T62" fmla="*/ 2147483647 w 184"/>
                <a:gd name="T63" fmla="*/ 2147483647 h 173"/>
                <a:gd name="T64" fmla="*/ 2147483647 w 184"/>
                <a:gd name="T65" fmla="*/ 2147483647 h 173"/>
                <a:gd name="T66" fmla="*/ 2147483647 w 184"/>
                <a:gd name="T67" fmla="*/ 2147483647 h 173"/>
                <a:gd name="T68" fmla="*/ 2147483647 w 184"/>
                <a:gd name="T69" fmla="*/ 2147483647 h 173"/>
                <a:gd name="T70" fmla="*/ 2147483647 w 184"/>
                <a:gd name="T71" fmla="*/ 2147483647 h 173"/>
                <a:gd name="T72" fmla="*/ 2147483647 w 184"/>
                <a:gd name="T73" fmla="*/ 2147483647 h 173"/>
                <a:gd name="T74" fmla="*/ 2147483647 w 184"/>
                <a:gd name="T75" fmla="*/ 2147483647 h 173"/>
                <a:gd name="T76" fmla="*/ 2147483647 w 184"/>
                <a:gd name="T77" fmla="*/ 2147483647 h 173"/>
                <a:gd name="T78" fmla="*/ 2147483647 w 184"/>
                <a:gd name="T79" fmla="*/ 2147483647 h 173"/>
                <a:gd name="T80" fmla="*/ 2147483647 w 184"/>
                <a:gd name="T81" fmla="*/ 2147483647 h 173"/>
                <a:gd name="T82" fmla="*/ 2147483647 w 184"/>
                <a:gd name="T83" fmla="*/ 2147483647 h 173"/>
                <a:gd name="T84" fmla="*/ 2147483647 w 184"/>
                <a:gd name="T85" fmla="*/ 2147483647 h 173"/>
                <a:gd name="T86" fmla="*/ 2147483647 w 184"/>
                <a:gd name="T87" fmla="*/ 2147483647 h 173"/>
                <a:gd name="T88" fmla="*/ 2147483647 w 184"/>
                <a:gd name="T89" fmla="*/ 2147483647 h 173"/>
                <a:gd name="T90" fmla="*/ 2147483647 w 184"/>
                <a:gd name="T91" fmla="*/ 2147483647 h 173"/>
                <a:gd name="T92" fmla="*/ 2147483647 w 184"/>
                <a:gd name="T93" fmla="*/ 2147483647 h 173"/>
                <a:gd name="T94" fmla="*/ 2147483647 w 184"/>
                <a:gd name="T95" fmla="*/ 2147483647 h 173"/>
                <a:gd name="T96" fmla="*/ 2147483647 w 184"/>
                <a:gd name="T97" fmla="*/ 2147483647 h 173"/>
                <a:gd name="T98" fmla="*/ 2147483647 w 184"/>
                <a:gd name="T99" fmla="*/ 2147483647 h 173"/>
                <a:gd name="T100" fmla="*/ 2147483647 w 184"/>
                <a:gd name="T101" fmla="*/ 2147483647 h 173"/>
                <a:gd name="T102" fmla="*/ 2147483647 w 184"/>
                <a:gd name="T103" fmla="*/ 2147483647 h 173"/>
                <a:gd name="T104" fmla="*/ 2147483647 w 184"/>
                <a:gd name="T105" fmla="*/ 2147483647 h 1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4"/>
                <a:gd name="T160" fmla="*/ 0 h 173"/>
                <a:gd name="T161" fmla="*/ 184 w 184"/>
                <a:gd name="T162" fmla="*/ 173 h 1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4" h="173">
                  <a:moveTo>
                    <a:pt x="143" y="19"/>
                  </a:moveTo>
                  <a:cubicBezTo>
                    <a:pt x="144" y="22"/>
                    <a:pt x="145" y="24"/>
                    <a:pt x="146" y="26"/>
                  </a:cubicBezTo>
                  <a:cubicBezTo>
                    <a:pt x="147" y="30"/>
                    <a:pt x="151" y="29"/>
                    <a:pt x="151" y="33"/>
                  </a:cubicBezTo>
                  <a:cubicBezTo>
                    <a:pt x="152" y="37"/>
                    <a:pt x="149" y="42"/>
                    <a:pt x="149" y="48"/>
                  </a:cubicBezTo>
                  <a:cubicBezTo>
                    <a:pt x="148" y="53"/>
                    <a:pt x="146" y="60"/>
                    <a:pt x="148" y="65"/>
                  </a:cubicBezTo>
                  <a:cubicBezTo>
                    <a:pt x="150" y="69"/>
                    <a:pt x="154" y="70"/>
                    <a:pt x="157" y="70"/>
                  </a:cubicBezTo>
                  <a:cubicBezTo>
                    <a:pt x="161" y="71"/>
                    <a:pt x="164" y="65"/>
                    <a:pt x="168" y="66"/>
                  </a:cubicBezTo>
                  <a:cubicBezTo>
                    <a:pt x="171" y="66"/>
                    <a:pt x="172" y="70"/>
                    <a:pt x="174" y="74"/>
                  </a:cubicBezTo>
                  <a:cubicBezTo>
                    <a:pt x="177" y="77"/>
                    <a:pt x="181" y="81"/>
                    <a:pt x="182" y="86"/>
                  </a:cubicBezTo>
                  <a:cubicBezTo>
                    <a:pt x="182" y="91"/>
                    <a:pt x="178" y="98"/>
                    <a:pt x="178" y="101"/>
                  </a:cubicBezTo>
                  <a:cubicBezTo>
                    <a:pt x="178" y="105"/>
                    <a:pt x="181" y="103"/>
                    <a:pt x="182" y="106"/>
                  </a:cubicBezTo>
                  <a:cubicBezTo>
                    <a:pt x="182" y="109"/>
                    <a:pt x="182" y="117"/>
                    <a:pt x="182" y="120"/>
                  </a:cubicBezTo>
                  <a:cubicBezTo>
                    <a:pt x="182" y="122"/>
                    <a:pt x="184" y="132"/>
                    <a:pt x="182" y="133"/>
                  </a:cubicBezTo>
                  <a:cubicBezTo>
                    <a:pt x="180" y="133"/>
                    <a:pt x="166" y="141"/>
                    <a:pt x="164" y="141"/>
                  </a:cubicBezTo>
                  <a:cubicBezTo>
                    <a:pt x="162" y="141"/>
                    <a:pt x="155" y="143"/>
                    <a:pt x="152" y="142"/>
                  </a:cubicBezTo>
                  <a:cubicBezTo>
                    <a:pt x="149" y="140"/>
                    <a:pt x="150" y="135"/>
                    <a:pt x="148" y="133"/>
                  </a:cubicBezTo>
                  <a:cubicBezTo>
                    <a:pt x="146" y="132"/>
                    <a:pt x="143" y="131"/>
                    <a:pt x="142" y="133"/>
                  </a:cubicBezTo>
                  <a:cubicBezTo>
                    <a:pt x="141" y="136"/>
                    <a:pt x="144" y="140"/>
                    <a:pt x="144" y="144"/>
                  </a:cubicBezTo>
                  <a:cubicBezTo>
                    <a:pt x="144" y="149"/>
                    <a:pt x="145" y="154"/>
                    <a:pt x="144" y="158"/>
                  </a:cubicBezTo>
                  <a:cubicBezTo>
                    <a:pt x="143" y="163"/>
                    <a:pt x="141" y="166"/>
                    <a:pt x="139" y="169"/>
                  </a:cubicBezTo>
                  <a:cubicBezTo>
                    <a:pt x="136" y="171"/>
                    <a:pt x="135" y="173"/>
                    <a:pt x="132" y="171"/>
                  </a:cubicBezTo>
                  <a:cubicBezTo>
                    <a:pt x="130" y="170"/>
                    <a:pt x="130" y="164"/>
                    <a:pt x="127" y="162"/>
                  </a:cubicBezTo>
                  <a:cubicBezTo>
                    <a:pt x="124" y="160"/>
                    <a:pt x="120" y="164"/>
                    <a:pt x="117" y="162"/>
                  </a:cubicBezTo>
                  <a:cubicBezTo>
                    <a:pt x="114" y="160"/>
                    <a:pt x="114" y="152"/>
                    <a:pt x="111" y="150"/>
                  </a:cubicBezTo>
                  <a:cubicBezTo>
                    <a:pt x="108" y="149"/>
                    <a:pt x="108" y="155"/>
                    <a:pt x="104" y="155"/>
                  </a:cubicBezTo>
                  <a:cubicBezTo>
                    <a:pt x="100" y="155"/>
                    <a:pt x="92" y="154"/>
                    <a:pt x="87" y="152"/>
                  </a:cubicBezTo>
                  <a:cubicBezTo>
                    <a:pt x="86" y="152"/>
                    <a:pt x="85" y="158"/>
                    <a:pt x="82" y="160"/>
                  </a:cubicBezTo>
                  <a:cubicBezTo>
                    <a:pt x="80" y="161"/>
                    <a:pt x="75" y="159"/>
                    <a:pt x="73" y="162"/>
                  </a:cubicBezTo>
                  <a:cubicBezTo>
                    <a:pt x="70" y="165"/>
                    <a:pt x="72" y="169"/>
                    <a:pt x="69" y="171"/>
                  </a:cubicBezTo>
                  <a:cubicBezTo>
                    <a:pt x="66" y="173"/>
                    <a:pt x="62" y="166"/>
                    <a:pt x="61" y="164"/>
                  </a:cubicBezTo>
                  <a:cubicBezTo>
                    <a:pt x="59" y="159"/>
                    <a:pt x="50" y="168"/>
                    <a:pt x="49" y="164"/>
                  </a:cubicBezTo>
                  <a:cubicBezTo>
                    <a:pt x="48" y="159"/>
                    <a:pt x="45" y="161"/>
                    <a:pt x="45" y="158"/>
                  </a:cubicBezTo>
                  <a:cubicBezTo>
                    <a:pt x="44" y="155"/>
                    <a:pt x="4" y="160"/>
                    <a:pt x="4" y="157"/>
                  </a:cubicBezTo>
                  <a:cubicBezTo>
                    <a:pt x="5" y="156"/>
                    <a:pt x="6" y="155"/>
                    <a:pt x="7" y="154"/>
                  </a:cubicBezTo>
                  <a:cubicBezTo>
                    <a:pt x="9" y="150"/>
                    <a:pt x="7" y="144"/>
                    <a:pt x="9" y="140"/>
                  </a:cubicBezTo>
                  <a:cubicBezTo>
                    <a:pt x="10" y="136"/>
                    <a:pt x="15" y="136"/>
                    <a:pt x="16" y="132"/>
                  </a:cubicBezTo>
                  <a:cubicBezTo>
                    <a:pt x="17" y="129"/>
                    <a:pt x="14" y="125"/>
                    <a:pt x="14" y="121"/>
                  </a:cubicBezTo>
                  <a:cubicBezTo>
                    <a:pt x="15" y="117"/>
                    <a:pt x="20" y="115"/>
                    <a:pt x="19" y="110"/>
                  </a:cubicBezTo>
                  <a:cubicBezTo>
                    <a:pt x="21" y="108"/>
                    <a:pt x="18" y="104"/>
                    <a:pt x="19" y="102"/>
                  </a:cubicBezTo>
                  <a:cubicBezTo>
                    <a:pt x="21" y="99"/>
                    <a:pt x="22" y="97"/>
                    <a:pt x="26" y="96"/>
                  </a:cubicBezTo>
                  <a:cubicBezTo>
                    <a:pt x="29" y="96"/>
                    <a:pt x="36" y="98"/>
                    <a:pt x="40" y="97"/>
                  </a:cubicBezTo>
                  <a:cubicBezTo>
                    <a:pt x="43" y="97"/>
                    <a:pt x="44" y="94"/>
                    <a:pt x="47" y="93"/>
                  </a:cubicBezTo>
                  <a:lnTo>
                    <a:pt x="47" y="77"/>
                  </a:lnTo>
                  <a:cubicBezTo>
                    <a:pt x="48" y="76"/>
                    <a:pt x="48" y="75"/>
                    <a:pt x="48" y="75"/>
                  </a:cubicBezTo>
                  <a:lnTo>
                    <a:pt x="48" y="74"/>
                  </a:lnTo>
                  <a:lnTo>
                    <a:pt x="48" y="73"/>
                  </a:lnTo>
                  <a:lnTo>
                    <a:pt x="48" y="72"/>
                  </a:lnTo>
                  <a:lnTo>
                    <a:pt x="49" y="55"/>
                  </a:lnTo>
                  <a:lnTo>
                    <a:pt x="49" y="52"/>
                  </a:lnTo>
                  <a:cubicBezTo>
                    <a:pt x="48" y="50"/>
                    <a:pt x="47" y="48"/>
                    <a:pt x="45" y="46"/>
                  </a:cubicBezTo>
                  <a:cubicBezTo>
                    <a:pt x="42" y="46"/>
                    <a:pt x="37" y="48"/>
                    <a:pt x="34" y="46"/>
                  </a:cubicBezTo>
                  <a:cubicBezTo>
                    <a:pt x="31" y="45"/>
                    <a:pt x="31" y="40"/>
                    <a:pt x="29" y="37"/>
                  </a:cubicBezTo>
                  <a:cubicBezTo>
                    <a:pt x="26" y="33"/>
                    <a:pt x="21" y="30"/>
                    <a:pt x="19" y="26"/>
                  </a:cubicBezTo>
                  <a:cubicBezTo>
                    <a:pt x="18" y="22"/>
                    <a:pt x="20" y="19"/>
                    <a:pt x="22" y="17"/>
                  </a:cubicBezTo>
                  <a:cubicBezTo>
                    <a:pt x="25" y="15"/>
                    <a:pt x="29" y="18"/>
                    <a:pt x="31" y="16"/>
                  </a:cubicBezTo>
                  <a:cubicBezTo>
                    <a:pt x="34" y="15"/>
                    <a:pt x="33" y="10"/>
                    <a:pt x="36" y="7"/>
                  </a:cubicBezTo>
                  <a:cubicBezTo>
                    <a:pt x="38" y="5"/>
                    <a:pt x="43" y="4"/>
                    <a:pt x="46" y="2"/>
                  </a:cubicBezTo>
                  <a:cubicBezTo>
                    <a:pt x="47" y="3"/>
                    <a:pt x="48" y="3"/>
                    <a:pt x="50" y="3"/>
                  </a:cubicBezTo>
                  <a:cubicBezTo>
                    <a:pt x="52" y="4"/>
                    <a:pt x="55" y="1"/>
                    <a:pt x="58" y="1"/>
                  </a:cubicBezTo>
                  <a:cubicBezTo>
                    <a:pt x="62" y="1"/>
                    <a:pt x="66" y="4"/>
                    <a:pt x="69" y="4"/>
                  </a:cubicBezTo>
                  <a:cubicBezTo>
                    <a:pt x="73" y="5"/>
                    <a:pt x="78" y="6"/>
                    <a:pt x="82" y="5"/>
                  </a:cubicBezTo>
                  <a:cubicBezTo>
                    <a:pt x="86" y="4"/>
                    <a:pt x="88" y="0"/>
                    <a:pt x="91" y="0"/>
                  </a:cubicBezTo>
                  <a:cubicBezTo>
                    <a:pt x="94" y="0"/>
                    <a:pt x="97" y="2"/>
                    <a:pt x="101" y="3"/>
                  </a:cubicBezTo>
                  <a:cubicBezTo>
                    <a:pt x="105" y="5"/>
                    <a:pt x="110" y="6"/>
                    <a:pt x="114" y="8"/>
                  </a:cubicBezTo>
                  <a:cubicBezTo>
                    <a:pt x="118" y="10"/>
                    <a:pt x="118" y="14"/>
                    <a:pt x="124" y="16"/>
                  </a:cubicBezTo>
                  <a:cubicBezTo>
                    <a:pt x="129" y="17"/>
                    <a:pt x="138" y="20"/>
                    <a:pt x="143" y="19"/>
                  </a:cubicBezTo>
                  <a:close/>
                  <a:moveTo>
                    <a:pt x="1" y="112"/>
                  </a:moveTo>
                  <a:cubicBezTo>
                    <a:pt x="0" y="111"/>
                    <a:pt x="0" y="111"/>
                    <a:pt x="1" y="112"/>
                  </a:cubicBez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  <a:moveTo>
                    <a:pt x="46" y="0"/>
                  </a:moveTo>
                  <a:lnTo>
                    <a:pt x="46" y="0"/>
                  </a:lnTo>
                  <a:close/>
                  <a:moveTo>
                    <a:pt x="46" y="0"/>
                  </a:moveTo>
                  <a:lnTo>
                    <a:pt x="46" y="0"/>
                  </a:ln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2"/>
                  </a:lnTo>
                  <a:lnTo>
                    <a:pt x="46" y="1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39"/>
            <p:cNvSpPr>
              <a:spLocks/>
            </p:cNvSpPr>
            <p:nvPr/>
          </p:nvSpPr>
          <p:spPr bwMode="auto">
            <a:xfrm rot="21439583">
              <a:off x="3150989" y="3509733"/>
              <a:ext cx="814387" cy="1311275"/>
            </a:xfrm>
            <a:custGeom>
              <a:avLst/>
              <a:gdLst>
                <a:gd name="T0" fmla="*/ 2147483647 w 146"/>
                <a:gd name="T1" fmla="*/ 2147483647 h 276"/>
                <a:gd name="T2" fmla="*/ 2147483647 w 146"/>
                <a:gd name="T3" fmla="*/ 2147483647 h 276"/>
                <a:gd name="T4" fmla="*/ 2147483647 w 146"/>
                <a:gd name="T5" fmla="*/ 2147483647 h 276"/>
                <a:gd name="T6" fmla="*/ 2147483647 w 146"/>
                <a:gd name="T7" fmla="*/ 2147483647 h 276"/>
                <a:gd name="T8" fmla="*/ 2147483647 w 146"/>
                <a:gd name="T9" fmla="*/ 2147483647 h 276"/>
                <a:gd name="T10" fmla="*/ 2147483647 w 146"/>
                <a:gd name="T11" fmla="*/ 2147483647 h 276"/>
                <a:gd name="T12" fmla="*/ 2147483647 w 146"/>
                <a:gd name="T13" fmla="*/ 2147483647 h 276"/>
                <a:gd name="T14" fmla="*/ 2147483647 w 146"/>
                <a:gd name="T15" fmla="*/ 2147483647 h 276"/>
                <a:gd name="T16" fmla="*/ 2147483647 w 146"/>
                <a:gd name="T17" fmla="*/ 2147483647 h 276"/>
                <a:gd name="T18" fmla="*/ 2147483647 w 146"/>
                <a:gd name="T19" fmla="*/ 2147483647 h 276"/>
                <a:gd name="T20" fmla="*/ 2147483647 w 146"/>
                <a:gd name="T21" fmla="*/ 2147483647 h 276"/>
                <a:gd name="T22" fmla="*/ 2147483647 w 146"/>
                <a:gd name="T23" fmla="*/ 2147483647 h 276"/>
                <a:gd name="T24" fmla="*/ 2147483647 w 146"/>
                <a:gd name="T25" fmla="*/ 2147483647 h 276"/>
                <a:gd name="T26" fmla="*/ 2147483647 w 146"/>
                <a:gd name="T27" fmla="*/ 2147483647 h 276"/>
                <a:gd name="T28" fmla="*/ 2147483647 w 146"/>
                <a:gd name="T29" fmla="*/ 2147483647 h 276"/>
                <a:gd name="T30" fmla="*/ 2147483647 w 146"/>
                <a:gd name="T31" fmla="*/ 2147483647 h 276"/>
                <a:gd name="T32" fmla="*/ 2147483647 w 146"/>
                <a:gd name="T33" fmla="*/ 2147483647 h 276"/>
                <a:gd name="T34" fmla="*/ 2147483647 w 146"/>
                <a:gd name="T35" fmla="*/ 2147483647 h 276"/>
                <a:gd name="T36" fmla="*/ 2147483647 w 146"/>
                <a:gd name="T37" fmla="*/ 2147483647 h 276"/>
                <a:gd name="T38" fmla="*/ 2147483647 w 146"/>
                <a:gd name="T39" fmla="*/ 2147483647 h 276"/>
                <a:gd name="T40" fmla="*/ 2147483647 w 146"/>
                <a:gd name="T41" fmla="*/ 2147483647 h 276"/>
                <a:gd name="T42" fmla="*/ 2147483647 w 146"/>
                <a:gd name="T43" fmla="*/ 2147483647 h 276"/>
                <a:gd name="T44" fmla="*/ 2147483647 w 146"/>
                <a:gd name="T45" fmla="*/ 2147483647 h 276"/>
                <a:gd name="T46" fmla="*/ 2147483647 w 146"/>
                <a:gd name="T47" fmla="*/ 2147483647 h 276"/>
                <a:gd name="T48" fmla="*/ 2147483647 w 146"/>
                <a:gd name="T49" fmla="*/ 2147483647 h 276"/>
                <a:gd name="T50" fmla="*/ 2147483647 w 146"/>
                <a:gd name="T51" fmla="*/ 2147483647 h 276"/>
                <a:gd name="T52" fmla="*/ 2147483647 w 146"/>
                <a:gd name="T53" fmla="*/ 2147483647 h 276"/>
                <a:gd name="T54" fmla="*/ 2147483647 w 146"/>
                <a:gd name="T55" fmla="*/ 2147483647 h 276"/>
                <a:gd name="T56" fmla="*/ 2147483647 w 146"/>
                <a:gd name="T57" fmla="*/ 2147483647 h 276"/>
                <a:gd name="T58" fmla="*/ 2147483647 w 146"/>
                <a:gd name="T59" fmla="*/ 2147483647 h 276"/>
                <a:gd name="T60" fmla="*/ 2147483647 w 146"/>
                <a:gd name="T61" fmla="*/ 2147483647 h 276"/>
                <a:gd name="T62" fmla="*/ 2147483647 w 146"/>
                <a:gd name="T63" fmla="*/ 2147483647 h 276"/>
                <a:gd name="T64" fmla="*/ 2147483647 w 146"/>
                <a:gd name="T65" fmla="*/ 2147483647 h 276"/>
                <a:gd name="T66" fmla="*/ 2147483647 w 146"/>
                <a:gd name="T67" fmla="*/ 2147483647 h 276"/>
                <a:gd name="T68" fmla="*/ 2147483647 w 146"/>
                <a:gd name="T69" fmla="*/ 2147483647 h 276"/>
                <a:gd name="T70" fmla="*/ 2147483647 w 146"/>
                <a:gd name="T71" fmla="*/ 2147483647 h 276"/>
                <a:gd name="T72" fmla="*/ 2147483647 w 146"/>
                <a:gd name="T73" fmla="*/ 2147483647 h 276"/>
                <a:gd name="T74" fmla="*/ 2147483647 w 146"/>
                <a:gd name="T75" fmla="*/ 2147483647 h 276"/>
                <a:gd name="T76" fmla="*/ 2147483647 w 146"/>
                <a:gd name="T77" fmla="*/ 2147483647 h 276"/>
                <a:gd name="T78" fmla="*/ 2147483647 w 146"/>
                <a:gd name="T79" fmla="*/ 2147483647 h 276"/>
                <a:gd name="T80" fmla="*/ 2147483647 w 146"/>
                <a:gd name="T81" fmla="*/ 2147483647 h 276"/>
                <a:gd name="T82" fmla="*/ 2147483647 w 146"/>
                <a:gd name="T83" fmla="*/ 2147483647 h 276"/>
                <a:gd name="T84" fmla="*/ 2147483647 w 146"/>
                <a:gd name="T85" fmla="*/ 2147483647 h 276"/>
                <a:gd name="T86" fmla="*/ 2147483647 w 146"/>
                <a:gd name="T87" fmla="*/ 2147483647 h 276"/>
                <a:gd name="T88" fmla="*/ 2147483647 w 146"/>
                <a:gd name="T89" fmla="*/ 2147483647 h 276"/>
                <a:gd name="T90" fmla="*/ 2147483647 w 146"/>
                <a:gd name="T91" fmla="*/ 2147483647 h 276"/>
                <a:gd name="T92" fmla="*/ 2147483647 w 146"/>
                <a:gd name="T93" fmla="*/ 2147483647 h 276"/>
                <a:gd name="T94" fmla="*/ 2147483647 w 146"/>
                <a:gd name="T95" fmla="*/ 2147483647 h 2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6"/>
                <a:gd name="T145" fmla="*/ 0 h 276"/>
                <a:gd name="T146" fmla="*/ 146 w 146"/>
                <a:gd name="T147" fmla="*/ 276 h 2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6" h="276">
                  <a:moveTo>
                    <a:pt x="5" y="246"/>
                  </a:moveTo>
                  <a:cubicBezTo>
                    <a:pt x="5" y="244"/>
                    <a:pt x="4" y="242"/>
                    <a:pt x="4" y="241"/>
                  </a:cubicBezTo>
                  <a:cubicBezTo>
                    <a:pt x="3" y="238"/>
                    <a:pt x="0" y="238"/>
                    <a:pt x="0" y="236"/>
                  </a:cubicBezTo>
                  <a:cubicBezTo>
                    <a:pt x="0" y="234"/>
                    <a:pt x="3" y="234"/>
                    <a:pt x="4" y="232"/>
                  </a:cubicBezTo>
                  <a:cubicBezTo>
                    <a:pt x="5" y="230"/>
                    <a:pt x="7" y="227"/>
                    <a:pt x="8" y="225"/>
                  </a:cubicBezTo>
                  <a:cubicBezTo>
                    <a:pt x="9" y="222"/>
                    <a:pt x="8" y="219"/>
                    <a:pt x="9" y="217"/>
                  </a:cubicBezTo>
                  <a:cubicBezTo>
                    <a:pt x="10" y="215"/>
                    <a:pt x="11" y="214"/>
                    <a:pt x="13" y="214"/>
                  </a:cubicBezTo>
                  <a:cubicBezTo>
                    <a:pt x="16" y="213"/>
                    <a:pt x="20" y="217"/>
                    <a:pt x="21" y="213"/>
                  </a:cubicBezTo>
                  <a:cubicBezTo>
                    <a:pt x="23" y="209"/>
                    <a:pt x="23" y="199"/>
                    <a:pt x="23" y="195"/>
                  </a:cubicBezTo>
                  <a:cubicBezTo>
                    <a:pt x="22" y="191"/>
                    <a:pt x="19" y="195"/>
                    <a:pt x="19" y="193"/>
                  </a:cubicBezTo>
                  <a:cubicBezTo>
                    <a:pt x="18" y="190"/>
                    <a:pt x="21" y="184"/>
                    <a:pt x="20" y="181"/>
                  </a:cubicBezTo>
                  <a:cubicBezTo>
                    <a:pt x="20" y="178"/>
                    <a:pt x="16" y="178"/>
                    <a:pt x="15" y="176"/>
                  </a:cubicBezTo>
                  <a:cubicBezTo>
                    <a:pt x="14" y="174"/>
                    <a:pt x="14" y="174"/>
                    <a:pt x="17" y="172"/>
                  </a:cubicBezTo>
                  <a:cubicBezTo>
                    <a:pt x="20" y="170"/>
                    <a:pt x="28" y="170"/>
                    <a:pt x="31" y="167"/>
                  </a:cubicBezTo>
                  <a:cubicBezTo>
                    <a:pt x="34" y="163"/>
                    <a:pt x="30" y="155"/>
                    <a:pt x="32" y="152"/>
                  </a:cubicBezTo>
                  <a:cubicBezTo>
                    <a:pt x="33" y="149"/>
                    <a:pt x="36" y="153"/>
                    <a:pt x="37" y="152"/>
                  </a:cubicBezTo>
                  <a:cubicBezTo>
                    <a:pt x="39" y="150"/>
                    <a:pt x="38" y="145"/>
                    <a:pt x="40" y="143"/>
                  </a:cubicBezTo>
                  <a:cubicBezTo>
                    <a:pt x="41" y="142"/>
                    <a:pt x="43" y="142"/>
                    <a:pt x="45" y="143"/>
                  </a:cubicBezTo>
                  <a:cubicBezTo>
                    <a:pt x="46" y="144"/>
                    <a:pt x="46" y="148"/>
                    <a:pt x="48" y="149"/>
                  </a:cubicBezTo>
                  <a:cubicBezTo>
                    <a:pt x="50" y="151"/>
                    <a:pt x="54" y="150"/>
                    <a:pt x="56" y="148"/>
                  </a:cubicBezTo>
                  <a:cubicBezTo>
                    <a:pt x="58" y="147"/>
                    <a:pt x="56" y="143"/>
                    <a:pt x="57" y="141"/>
                  </a:cubicBezTo>
                  <a:cubicBezTo>
                    <a:pt x="59" y="139"/>
                    <a:pt x="63" y="140"/>
                    <a:pt x="64" y="137"/>
                  </a:cubicBezTo>
                  <a:cubicBezTo>
                    <a:pt x="65" y="134"/>
                    <a:pt x="62" y="127"/>
                    <a:pt x="64" y="124"/>
                  </a:cubicBezTo>
                  <a:cubicBezTo>
                    <a:pt x="66" y="121"/>
                    <a:pt x="70" y="123"/>
                    <a:pt x="72" y="124"/>
                  </a:cubicBezTo>
                  <a:cubicBezTo>
                    <a:pt x="75" y="125"/>
                    <a:pt x="77" y="131"/>
                    <a:pt x="80" y="129"/>
                  </a:cubicBezTo>
                  <a:cubicBezTo>
                    <a:pt x="82" y="126"/>
                    <a:pt x="81" y="119"/>
                    <a:pt x="80" y="116"/>
                  </a:cubicBezTo>
                  <a:cubicBezTo>
                    <a:pt x="80" y="112"/>
                    <a:pt x="75" y="111"/>
                    <a:pt x="74" y="108"/>
                  </a:cubicBezTo>
                  <a:cubicBezTo>
                    <a:pt x="74" y="105"/>
                    <a:pt x="78" y="101"/>
                    <a:pt x="79" y="98"/>
                  </a:cubicBezTo>
                  <a:cubicBezTo>
                    <a:pt x="79" y="95"/>
                    <a:pt x="79" y="92"/>
                    <a:pt x="77" y="90"/>
                  </a:cubicBezTo>
                  <a:cubicBezTo>
                    <a:pt x="76" y="88"/>
                    <a:pt x="73" y="87"/>
                    <a:pt x="71" y="87"/>
                  </a:cubicBezTo>
                  <a:cubicBezTo>
                    <a:pt x="69" y="86"/>
                    <a:pt x="66" y="87"/>
                    <a:pt x="65" y="85"/>
                  </a:cubicBezTo>
                  <a:cubicBezTo>
                    <a:pt x="63" y="84"/>
                    <a:pt x="63" y="81"/>
                    <a:pt x="65" y="79"/>
                  </a:cubicBezTo>
                  <a:cubicBezTo>
                    <a:pt x="67" y="78"/>
                    <a:pt x="72" y="79"/>
                    <a:pt x="74" y="78"/>
                  </a:cubicBezTo>
                  <a:cubicBezTo>
                    <a:pt x="76" y="77"/>
                    <a:pt x="77" y="75"/>
                    <a:pt x="75" y="73"/>
                  </a:cubicBezTo>
                  <a:cubicBezTo>
                    <a:pt x="73" y="72"/>
                    <a:pt x="66" y="71"/>
                    <a:pt x="64" y="69"/>
                  </a:cubicBezTo>
                  <a:cubicBezTo>
                    <a:pt x="61" y="67"/>
                    <a:pt x="59" y="67"/>
                    <a:pt x="60" y="63"/>
                  </a:cubicBezTo>
                  <a:cubicBezTo>
                    <a:pt x="62" y="59"/>
                    <a:pt x="68" y="53"/>
                    <a:pt x="70" y="49"/>
                  </a:cubicBezTo>
                  <a:cubicBezTo>
                    <a:pt x="73" y="45"/>
                    <a:pt x="75" y="44"/>
                    <a:pt x="77" y="40"/>
                  </a:cubicBezTo>
                  <a:cubicBezTo>
                    <a:pt x="79" y="35"/>
                    <a:pt x="80" y="27"/>
                    <a:pt x="82" y="23"/>
                  </a:cubicBezTo>
                  <a:cubicBezTo>
                    <a:pt x="84" y="20"/>
                    <a:pt x="88" y="21"/>
                    <a:pt x="90" y="18"/>
                  </a:cubicBezTo>
                  <a:cubicBezTo>
                    <a:pt x="92" y="15"/>
                    <a:pt x="92" y="11"/>
                    <a:pt x="94" y="8"/>
                  </a:cubicBezTo>
                  <a:cubicBezTo>
                    <a:pt x="96" y="5"/>
                    <a:pt x="98" y="2"/>
                    <a:pt x="101" y="1"/>
                  </a:cubicBezTo>
                  <a:cubicBezTo>
                    <a:pt x="104" y="0"/>
                    <a:pt x="108" y="1"/>
                    <a:pt x="112" y="2"/>
                  </a:cubicBezTo>
                  <a:cubicBezTo>
                    <a:pt x="115" y="2"/>
                    <a:pt x="117" y="4"/>
                    <a:pt x="121" y="5"/>
                  </a:cubicBezTo>
                  <a:cubicBezTo>
                    <a:pt x="124" y="6"/>
                    <a:pt x="130" y="5"/>
                    <a:pt x="133" y="6"/>
                  </a:cubicBezTo>
                  <a:cubicBezTo>
                    <a:pt x="136" y="7"/>
                    <a:pt x="136" y="11"/>
                    <a:pt x="138" y="12"/>
                  </a:cubicBezTo>
                  <a:cubicBezTo>
                    <a:pt x="140" y="13"/>
                    <a:pt x="142" y="13"/>
                    <a:pt x="144" y="13"/>
                  </a:cubicBezTo>
                  <a:cubicBezTo>
                    <a:pt x="144" y="15"/>
                    <a:pt x="146" y="22"/>
                    <a:pt x="145" y="26"/>
                  </a:cubicBezTo>
                  <a:cubicBezTo>
                    <a:pt x="144" y="29"/>
                    <a:pt x="141" y="28"/>
                    <a:pt x="140" y="33"/>
                  </a:cubicBezTo>
                  <a:cubicBezTo>
                    <a:pt x="139" y="38"/>
                    <a:pt x="140" y="49"/>
                    <a:pt x="139" y="53"/>
                  </a:cubicBezTo>
                  <a:cubicBezTo>
                    <a:pt x="138" y="58"/>
                    <a:pt x="134" y="55"/>
                    <a:pt x="133" y="58"/>
                  </a:cubicBezTo>
                  <a:cubicBezTo>
                    <a:pt x="133" y="61"/>
                    <a:pt x="137" y="67"/>
                    <a:pt x="135" y="70"/>
                  </a:cubicBezTo>
                  <a:cubicBezTo>
                    <a:pt x="133" y="73"/>
                    <a:pt x="126" y="68"/>
                    <a:pt x="124" y="72"/>
                  </a:cubicBezTo>
                  <a:cubicBezTo>
                    <a:pt x="122" y="75"/>
                    <a:pt x="126" y="82"/>
                    <a:pt x="126" y="85"/>
                  </a:cubicBezTo>
                  <a:cubicBezTo>
                    <a:pt x="125" y="88"/>
                    <a:pt x="122" y="88"/>
                    <a:pt x="121" y="91"/>
                  </a:cubicBezTo>
                  <a:cubicBezTo>
                    <a:pt x="121" y="94"/>
                    <a:pt x="123" y="100"/>
                    <a:pt x="123" y="104"/>
                  </a:cubicBezTo>
                  <a:cubicBezTo>
                    <a:pt x="123" y="109"/>
                    <a:pt x="122" y="114"/>
                    <a:pt x="122" y="117"/>
                  </a:cubicBezTo>
                  <a:cubicBezTo>
                    <a:pt x="121" y="121"/>
                    <a:pt x="121" y="125"/>
                    <a:pt x="120" y="127"/>
                  </a:cubicBezTo>
                  <a:cubicBezTo>
                    <a:pt x="119" y="130"/>
                    <a:pt x="116" y="131"/>
                    <a:pt x="117" y="134"/>
                  </a:cubicBezTo>
                  <a:cubicBezTo>
                    <a:pt x="117" y="137"/>
                    <a:pt x="121" y="140"/>
                    <a:pt x="122" y="144"/>
                  </a:cubicBezTo>
                  <a:cubicBezTo>
                    <a:pt x="123" y="147"/>
                    <a:pt x="119" y="151"/>
                    <a:pt x="120" y="154"/>
                  </a:cubicBezTo>
                  <a:cubicBezTo>
                    <a:pt x="121" y="157"/>
                    <a:pt x="125" y="157"/>
                    <a:pt x="126" y="160"/>
                  </a:cubicBezTo>
                  <a:cubicBezTo>
                    <a:pt x="126" y="162"/>
                    <a:pt x="122" y="163"/>
                    <a:pt x="123" y="167"/>
                  </a:cubicBezTo>
                  <a:cubicBezTo>
                    <a:pt x="124" y="168"/>
                    <a:pt x="124" y="169"/>
                    <a:pt x="126" y="171"/>
                  </a:cubicBezTo>
                  <a:cubicBezTo>
                    <a:pt x="122" y="169"/>
                    <a:pt x="119" y="167"/>
                    <a:pt x="117" y="167"/>
                  </a:cubicBezTo>
                  <a:cubicBezTo>
                    <a:pt x="113" y="168"/>
                    <a:pt x="116" y="171"/>
                    <a:pt x="116" y="173"/>
                  </a:cubicBezTo>
                  <a:cubicBezTo>
                    <a:pt x="116" y="175"/>
                    <a:pt x="120" y="178"/>
                    <a:pt x="117" y="179"/>
                  </a:cubicBezTo>
                  <a:cubicBezTo>
                    <a:pt x="114" y="180"/>
                    <a:pt x="110" y="172"/>
                    <a:pt x="107" y="175"/>
                  </a:cubicBezTo>
                  <a:cubicBezTo>
                    <a:pt x="103" y="178"/>
                    <a:pt x="106" y="188"/>
                    <a:pt x="104" y="192"/>
                  </a:cubicBezTo>
                  <a:cubicBezTo>
                    <a:pt x="101" y="196"/>
                    <a:pt x="98" y="194"/>
                    <a:pt x="94" y="194"/>
                  </a:cubicBezTo>
                  <a:cubicBezTo>
                    <a:pt x="91" y="194"/>
                    <a:pt x="85" y="192"/>
                    <a:pt x="82" y="194"/>
                  </a:cubicBezTo>
                  <a:cubicBezTo>
                    <a:pt x="80" y="196"/>
                    <a:pt x="84" y="201"/>
                    <a:pt x="84" y="203"/>
                  </a:cubicBezTo>
                  <a:cubicBezTo>
                    <a:pt x="84" y="204"/>
                    <a:pt x="85" y="209"/>
                    <a:pt x="87" y="211"/>
                  </a:cubicBezTo>
                  <a:cubicBezTo>
                    <a:pt x="89" y="212"/>
                    <a:pt x="94" y="217"/>
                    <a:pt x="94" y="217"/>
                  </a:cubicBezTo>
                  <a:cubicBezTo>
                    <a:pt x="94" y="217"/>
                    <a:pt x="97" y="222"/>
                    <a:pt x="98" y="225"/>
                  </a:cubicBezTo>
                  <a:cubicBezTo>
                    <a:pt x="98" y="227"/>
                    <a:pt x="98" y="237"/>
                    <a:pt x="98" y="238"/>
                  </a:cubicBezTo>
                  <a:cubicBezTo>
                    <a:pt x="97" y="239"/>
                    <a:pt x="95" y="242"/>
                    <a:pt x="93" y="243"/>
                  </a:cubicBezTo>
                  <a:cubicBezTo>
                    <a:pt x="91" y="244"/>
                    <a:pt x="89" y="245"/>
                    <a:pt x="86" y="243"/>
                  </a:cubicBezTo>
                  <a:cubicBezTo>
                    <a:pt x="83" y="242"/>
                    <a:pt x="81" y="236"/>
                    <a:pt x="78" y="234"/>
                  </a:cubicBezTo>
                  <a:cubicBezTo>
                    <a:pt x="75" y="233"/>
                    <a:pt x="72" y="229"/>
                    <a:pt x="70" y="232"/>
                  </a:cubicBezTo>
                  <a:cubicBezTo>
                    <a:pt x="68" y="235"/>
                    <a:pt x="70" y="242"/>
                    <a:pt x="71" y="245"/>
                  </a:cubicBezTo>
                  <a:cubicBezTo>
                    <a:pt x="72" y="248"/>
                    <a:pt x="74" y="249"/>
                    <a:pt x="75" y="250"/>
                  </a:cubicBezTo>
                  <a:cubicBezTo>
                    <a:pt x="77" y="252"/>
                    <a:pt x="80" y="251"/>
                    <a:pt x="81" y="255"/>
                  </a:cubicBezTo>
                  <a:cubicBezTo>
                    <a:pt x="82" y="259"/>
                    <a:pt x="83" y="268"/>
                    <a:pt x="82" y="272"/>
                  </a:cubicBezTo>
                  <a:cubicBezTo>
                    <a:pt x="80" y="276"/>
                    <a:pt x="77" y="275"/>
                    <a:pt x="75" y="274"/>
                  </a:cubicBezTo>
                  <a:cubicBezTo>
                    <a:pt x="72" y="274"/>
                    <a:pt x="70" y="271"/>
                    <a:pt x="68" y="270"/>
                  </a:cubicBezTo>
                  <a:cubicBezTo>
                    <a:pt x="66" y="269"/>
                    <a:pt x="66" y="266"/>
                    <a:pt x="63" y="267"/>
                  </a:cubicBezTo>
                  <a:cubicBezTo>
                    <a:pt x="60" y="267"/>
                    <a:pt x="58" y="273"/>
                    <a:pt x="56" y="273"/>
                  </a:cubicBezTo>
                  <a:cubicBezTo>
                    <a:pt x="53" y="273"/>
                    <a:pt x="55" y="269"/>
                    <a:pt x="54" y="267"/>
                  </a:cubicBezTo>
                  <a:cubicBezTo>
                    <a:pt x="54" y="264"/>
                    <a:pt x="55" y="259"/>
                    <a:pt x="54" y="257"/>
                  </a:cubicBezTo>
                  <a:cubicBezTo>
                    <a:pt x="52" y="254"/>
                    <a:pt x="48" y="253"/>
                    <a:pt x="45" y="253"/>
                  </a:cubicBezTo>
                  <a:cubicBezTo>
                    <a:pt x="42" y="252"/>
                    <a:pt x="39" y="254"/>
                    <a:pt x="36" y="255"/>
                  </a:cubicBezTo>
                  <a:cubicBezTo>
                    <a:pt x="33" y="255"/>
                    <a:pt x="29" y="256"/>
                    <a:pt x="27" y="255"/>
                  </a:cubicBezTo>
                  <a:cubicBezTo>
                    <a:pt x="24" y="253"/>
                    <a:pt x="27" y="249"/>
                    <a:pt x="26" y="247"/>
                  </a:cubicBezTo>
                  <a:cubicBezTo>
                    <a:pt x="24" y="245"/>
                    <a:pt x="21" y="245"/>
                    <a:pt x="19" y="244"/>
                  </a:cubicBezTo>
                  <a:cubicBezTo>
                    <a:pt x="17" y="243"/>
                    <a:pt x="21" y="241"/>
                    <a:pt x="15" y="240"/>
                  </a:cubicBezTo>
                  <a:cubicBezTo>
                    <a:pt x="12" y="240"/>
                    <a:pt x="9" y="243"/>
                    <a:pt x="5" y="2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Freeform 9"/>
            <p:cNvSpPr>
              <a:spLocks noEditPoints="1"/>
            </p:cNvSpPr>
            <p:nvPr/>
          </p:nvSpPr>
          <p:spPr bwMode="auto">
            <a:xfrm rot="21439583">
              <a:off x="2890639" y="4303483"/>
              <a:ext cx="1344612" cy="1263650"/>
            </a:xfrm>
            <a:custGeom>
              <a:avLst/>
              <a:gdLst>
                <a:gd name="T0" fmla="*/ 2147483647 w 241"/>
                <a:gd name="T1" fmla="*/ 2147483647 h 266"/>
                <a:gd name="T2" fmla="*/ 2147483647 w 241"/>
                <a:gd name="T3" fmla="*/ 2147483647 h 266"/>
                <a:gd name="T4" fmla="*/ 2147483647 w 241"/>
                <a:gd name="T5" fmla="*/ 2147483647 h 266"/>
                <a:gd name="T6" fmla="*/ 2147483647 w 241"/>
                <a:gd name="T7" fmla="*/ 2147483647 h 266"/>
                <a:gd name="T8" fmla="*/ 2147483647 w 241"/>
                <a:gd name="T9" fmla="*/ 2147483647 h 266"/>
                <a:gd name="T10" fmla="*/ 2147483647 w 241"/>
                <a:gd name="T11" fmla="*/ 2147483647 h 266"/>
                <a:gd name="T12" fmla="*/ 2147483647 w 241"/>
                <a:gd name="T13" fmla="*/ 2147483647 h 266"/>
                <a:gd name="T14" fmla="*/ 2147483647 w 241"/>
                <a:gd name="T15" fmla="*/ 2147483647 h 266"/>
                <a:gd name="T16" fmla="*/ 2147483647 w 241"/>
                <a:gd name="T17" fmla="*/ 2147483647 h 266"/>
                <a:gd name="T18" fmla="*/ 2147483647 w 241"/>
                <a:gd name="T19" fmla="*/ 2147483647 h 266"/>
                <a:gd name="T20" fmla="*/ 2147483647 w 241"/>
                <a:gd name="T21" fmla="*/ 2147483647 h 266"/>
                <a:gd name="T22" fmla="*/ 2147483647 w 241"/>
                <a:gd name="T23" fmla="*/ 2147483647 h 266"/>
                <a:gd name="T24" fmla="*/ 2147483647 w 241"/>
                <a:gd name="T25" fmla="*/ 2147483647 h 266"/>
                <a:gd name="T26" fmla="*/ 2147483647 w 241"/>
                <a:gd name="T27" fmla="*/ 2147483647 h 266"/>
                <a:gd name="T28" fmla="*/ 2147483647 w 241"/>
                <a:gd name="T29" fmla="*/ 2147483647 h 266"/>
                <a:gd name="T30" fmla="*/ 2147483647 w 241"/>
                <a:gd name="T31" fmla="*/ 2147483647 h 266"/>
                <a:gd name="T32" fmla="*/ 2147483647 w 241"/>
                <a:gd name="T33" fmla="*/ 2147483647 h 266"/>
                <a:gd name="T34" fmla="*/ 2147483647 w 241"/>
                <a:gd name="T35" fmla="*/ 2147483647 h 266"/>
                <a:gd name="T36" fmla="*/ 2147483647 w 241"/>
                <a:gd name="T37" fmla="*/ 2147483647 h 266"/>
                <a:gd name="T38" fmla="*/ 2147483647 w 241"/>
                <a:gd name="T39" fmla="*/ 2147483647 h 266"/>
                <a:gd name="T40" fmla="*/ 2147483647 w 241"/>
                <a:gd name="T41" fmla="*/ 2147483647 h 266"/>
                <a:gd name="T42" fmla="*/ 2147483647 w 241"/>
                <a:gd name="T43" fmla="*/ 2147483647 h 266"/>
                <a:gd name="T44" fmla="*/ 2147483647 w 241"/>
                <a:gd name="T45" fmla="*/ 2147483647 h 266"/>
                <a:gd name="T46" fmla="*/ 2147483647 w 241"/>
                <a:gd name="T47" fmla="*/ 2147483647 h 266"/>
                <a:gd name="T48" fmla="*/ 2147483647 w 241"/>
                <a:gd name="T49" fmla="*/ 2147483647 h 266"/>
                <a:gd name="T50" fmla="*/ 2147483647 w 241"/>
                <a:gd name="T51" fmla="*/ 2147483647 h 266"/>
                <a:gd name="T52" fmla="*/ 2147483647 w 241"/>
                <a:gd name="T53" fmla="*/ 2147483647 h 266"/>
                <a:gd name="T54" fmla="*/ 2147483647 w 241"/>
                <a:gd name="T55" fmla="*/ 2147483647 h 266"/>
                <a:gd name="T56" fmla="*/ 2147483647 w 241"/>
                <a:gd name="T57" fmla="*/ 2147483647 h 266"/>
                <a:gd name="T58" fmla="*/ 2147483647 w 241"/>
                <a:gd name="T59" fmla="*/ 2147483647 h 266"/>
                <a:gd name="T60" fmla="*/ 2147483647 w 241"/>
                <a:gd name="T61" fmla="*/ 2147483647 h 266"/>
                <a:gd name="T62" fmla="*/ 2147483647 w 241"/>
                <a:gd name="T63" fmla="*/ 2147483647 h 266"/>
                <a:gd name="T64" fmla="*/ 2147483647 w 241"/>
                <a:gd name="T65" fmla="*/ 2147483647 h 266"/>
                <a:gd name="T66" fmla="*/ 2147483647 w 241"/>
                <a:gd name="T67" fmla="*/ 2147483647 h 266"/>
                <a:gd name="T68" fmla="*/ 2147483647 w 241"/>
                <a:gd name="T69" fmla="*/ 2147483647 h 266"/>
                <a:gd name="T70" fmla="*/ 2147483647 w 241"/>
                <a:gd name="T71" fmla="*/ 2147483647 h 266"/>
                <a:gd name="T72" fmla="*/ 2147483647 w 241"/>
                <a:gd name="T73" fmla="*/ 2147483647 h 266"/>
                <a:gd name="T74" fmla="*/ 2147483647 w 241"/>
                <a:gd name="T75" fmla="*/ 2147483647 h 266"/>
                <a:gd name="T76" fmla="*/ 2147483647 w 241"/>
                <a:gd name="T77" fmla="*/ 2147483647 h 266"/>
                <a:gd name="T78" fmla="*/ 2147483647 w 241"/>
                <a:gd name="T79" fmla="*/ 2147483647 h 266"/>
                <a:gd name="T80" fmla="*/ 2147483647 w 241"/>
                <a:gd name="T81" fmla="*/ 2147483647 h 266"/>
                <a:gd name="T82" fmla="*/ 2147483647 w 241"/>
                <a:gd name="T83" fmla="*/ 2147483647 h 266"/>
                <a:gd name="T84" fmla="*/ 2147483647 w 241"/>
                <a:gd name="T85" fmla="*/ 2147483647 h 266"/>
                <a:gd name="T86" fmla="*/ 2147483647 w 241"/>
                <a:gd name="T87" fmla="*/ 2147483647 h 2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1"/>
                <a:gd name="T133" fmla="*/ 0 h 266"/>
                <a:gd name="T134" fmla="*/ 241 w 241"/>
                <a:gd name="T135" fmla="*/ 266 h 2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1" h="266">
                  <a:moveTo>
                    <a:pt x="220" y="231"/>
                  </a:moveTo>
                  <a:cubicBezTo>
                    <a:pt x="224" y="234"/>
                    <a:pt x="227" y="237"/>
                    <a:pt x="224" y="238"/>
                  </a:cubicBezTo>
                  <a:cubicBezTo>
                    <a:pt x="221" y="239"/>
                    <a:pt x="213" y="236"/>
                    <a:pt x="210" y="238"/>
                  </a:cubicBezTo>
                  <a:cubicBezTo>
                    <a:pt x="206" y="240"/>
                    <a:pt x="209" y="244"/>
                    <a:pt x="208" y="246"/>
                  </a:cubicBezTo>
                  <a:cubicBezTo>
                    <a:pt x="206" y="247"/>
                    <a:pt x="205" y="244"/>
                    <a:pt x="203" y="246"/>
                  </a:cubicBezTo>
                  <a:cubicBezTo>
                    <a:pt x="201" y="247"/>
                    <a:pt x="204" y="252"/>
                    <a:pt x="199" y="253"/>
                  </a:cubicBezTo>
                  <a:cubicBezTo>
                    <a:pt x="195" y="254"/>
                    <a:pt x="185" y="250"/>
                    <a:pt x="181" y="253"/>
                  </a:cubicBezTo>
                  <a:cubicBezTo>
                    <a:pt x="177" y="255"/>
                    <a:pt x="184" y="261"/>
                    <a:pt x="180" y="264"/>
                  </a:cubicBezTo>
                  <a:cubicBezTo>
                    <a:pt x="177" y="266"/>
                    <a:pt x="171" y="265"/>
                    <a:pt x="167" y="264"/>
                  </a:cubicBezTo>
                  <a:cubicBezTo>
                    <a:pt x="163" y="263"/>
                    <a:pt x="160" y="260"/>
                    <a:pt x="160" y="257"/>
                  </a:cubicBezTo>
                  <a:cubicBezTo>
                    <a:pt x="159" y="255"/>
                    <a:pt x="165" y="258"/>
                    <a:pt x="166" y="255"/>
                  </a:cubicBezTo>
                  <a:cubicBezTo>
                    <a:pt x="166" y="253"/>
                    <a:pt x="163" y="249"/>
                    <a:pt x="160" y="247"/>
                  </a:cubicBezTo>
                  <a:cubicBezTo>
                    <a:pt x="157" y="246"/>
                    <a:pt x="153" y="249"/>
                    <a:pt x="150" y="248"/>
                  </a:cubicBezTo>
                  <a:cubicBezTo>
                    <a:pt x="147" y="248"/>
                    <a:pt x="146" y="243"/>
                    <a:pt x="144" y="244"/>
                  </a:cubicBezTo>
                  <a:cubicBezTo>
                    <a:pt x="142" y="245"/>
                    <a:pt x="146" y="250"/>
                    <a:pt x="142" y="251"/>
                  </a:cubicBezTo>
                  <a:cubicBezTo>
                    <a:pt x="139" y="252"/>
                    <a:pt x="130" y="252"/>
                    <a:pt x="127" y="250"/>
                  </a:cubicBezTo>
                  <a:cubicBezTo>
                    <a:pt x="123" y="247"/>
                    <a:pt x="127" y="241"/>
                    <a:pt x="126" y="238"/>
                  </a:cubicBezTo>
                  <a:cubicBezTo>
                    <a:pt x="124" y="236"/>
                    <a:pt x="122" y="239"/>
                    <a:pt x="120" y="238"/>
                  </a:cubicBezTo>
                  <a:cubicBezTo>
                    <a:pt x="118" y="237"/>
                    <a:pt x="117" y="236"/>
                    <a:pt x="115" y="235"/>
                  </a:cubicBezTo>
                  <a:cubicBezTo>
                    <a:pt x="114" y="234"/>
                    <a:pt x="112" y="234"/>
                    <a:pt x="111" y="232"/>
                  </a:cubicBezTo>
                  <a:cubicBezTo>
                    <a:pt x="110" y="231"/>
                    <a:pt x="113" y="227"/>
                    <a:pt x="111" y="226"/>
                  </a:cubicBezTo>
                  <a:cubicBezTo>
                    <a:pt x="109" y="225"/>
                    <a:pt x="105" y="227"/>
                    <a:pt x="103" y="226"/>
                  </a:cubicBezTo>
                  <a:cubicBezTo>
                    <a:pt x="101" y="225"/>
                    <a:pt x="101" y="223"/>
                    <a:pt x="99" y="222"/>
                  </a:cubicBezTo>
                  <a:cubicBezTo>
                    <a:pt x="98" y="220"/>
                    <a:pt x="95" y="220"/>
                    <a:pt x="92" y="218"/>
                  </a:cubicBezTo>
                  <a:cubicBezTo>
                    <a:pt x="90" y="217"/>
                    <a:pt x="88" y="215"/>
                    <a:pt x="86" y="213"/>
                  </a:cubicBezTo>
                  <a:cubicBezTo>
                    <a:pt x="84" y="211"/>
                    <a:pt x="83" y="208"/>
                    <a:pt x="82" y="206"/>
                  </a:cubicBezTo>
                  <a:cubicBezTo>
                    <a:pt x="80" y="204"/>
                    <a:pt x="79" y="202"/>
                    <a:pt x="77" y="201"/>
                  </a:cubicBezTo>
                  <a:cubicBezTo>
                    <a:pt x="75" y="200"/>
                    <a:pt x="72" y="202"/>
                    <a:pt x="71" y="200"/>
                  </a:cubicBezTo>
                  <a:cubicBezTo>
                    <a:pt x="69" y="199"/>
                    <a:pt x="75" y="199"/>
                    <a:pt x="72" y="195"/>
                  </a:cubicBezTo>
                  <a:cubicBezTo>
                    <a:pt x="68" y="192"/>
                    <a:pt x="55" y="183"/>
                    <a:pt x="49" y="182"/>
                  </a:cubicBezTo>
                  <a:cubicBezTo>
                    <a:pt x="44" y="181"/>
                    <a:pt x="51" y="187"/>
                    <a:pt x="49" y="189"/>
                  </a:cubicBezTo>
                  <a:cubicBezTo>
                    <a:pt x="48" y="191"/>
                    <a:pt x="45" y="191"/>
                    <a:pt x="43" y="190"/>
                  </a:cubicBezTo>
                  <a:cubicBezTo>
                    <a:pt x="40" y="189"/>
                    <a:pt x="37" y="185"/>
                    <a:pt x="35" y="183"/>
                  </a:cubicBezTo>
                  <a:cubicBezTo>
                    <a:pt x="33" y="180"/>
                    <a:pt x="35" y="178"/>
                    <a:pt x="33" y="175"/>
                  </a:cubicBezTo>
                  <a:cubicBezTo>
                    <a:pt x="31" y="172"/>
                    <a:pt x="27" y="168"/>
                    <a:pt x="25" y="166"/>
                  </a:cubicBezTo>
                  <a:cubicBezTo>
                    <a:pt x="23" y="164"/>
                    <a:pt x="20" y="164"/>
                    <a:pt x="19" y="162"/>
                  </a:cubicBezTo>
                  <a:cubicBezTo>
                    <a:pt x="19" y="160"/>
                    <a:pt x="22" y="158"/>
                    <a:pt x="22" y="156"/>
                  </a:cubicBezTo>
                  <a:cubicBezTo>
                    <a:pt x="22" y="153"/>
                    <a:pt x="20" y="151"/>
                    <a:pt x="18" y="149"/>
                  </a:cubicBezTo>
                  <a:cubicBezTo>
                    <a:pt x="16" y="147"/>
                    <a:pt x="12" y="147"/>
                    <a:pt x="10" y="145"/>
                  </a:cubicBezTo>
                  <a:cubicBezTo>
                    <a:pt x="8" y="142"/>
                    <a:pt x="11" y="138"/>
                    <a:pt x="10" y="136"/>
                  </a:cubicBezTo>
                  <a:cubicBezTo>
                    <a:pt x="8" y="134"/>
                    <a:pt x="4" y="137"/>
                    <a:pt x="3" y="135"/>
                  </a:cubicBezTo>
                  <a:cubicBezTo>
                    <a:pt x="1" y="132"/>
                    <a:pt x="1" y="128"/>
                    <a:pt x="1" y="126"/>
                  </a:cubicBezTo>
                  <a:cubicBezTo>
                    <a:pt x="0" y="123"/>
                    <a:pt x="0" y="120"/>
                    <a:pt x="2" y="118"/>
                  </a:cubicBezTo>
                  <a:cubicBezTo>
                    <a:pt x="3" y="117"/>
                    <a:pt x="6" y="116"/>
                    <a:pt x="8" y="117"/>
                  </a:cubicBezTo>
                  <a:cubicBezTo>
                    <a:pt x="11" y="117"/>
                    <a:pt x="13" y="120"/>
                    <a:pt x="15" y="120"/>
                  </a:cubicBezTo>
                  <a:cubicBezTo>
                    <a:pt x="17" y="120"/>
                    <a:pt x="17" y="118"/>
                    <a:pt x="18" y="116"/>
                  </a:cubicBezTo>
                  <a:cubicBezTo>
                    <a:pt x="19" y="114"/>
                    <a:pt x="18" y="109"/>
                    <a:pt x="20" y="107"/>
                  </a:cubicBezTo>
                  <a:cubicBezTo>
                    <a:pt x="22" y="105"/>
                    <a:pt x="25" y="105"/>
                    <a:pt x="27" y="106"/>
                  </a:cubicBezTo>
                  <a:cubicBezTo>
                    <a:pt x="29" y="107"/>
                    <a:pt x="27" y="111"/>
                    <a:pt x="29" y="111"/>
                  </a:cubicBezTo>
                  <a:cubicBezTo>
                    <a:pt x="32" y="112"/>
                    <a:pt x="36" y="108"/>
                    <a:pt x="39" y="108"/>
                  </a:cubicBezTo>
                  <a:cubicBezTo>
                    <a:pt x="42" y="108"/>
                    <a:pt x="41" y="113"/>
                    <a:pt x="43" y="112"/>
                  </a:cubicBezTo>
                  <a:cubicBezTo>
                    <a:pt x="46" y="111"/>
                    <a:pt x="48" y="107"/>
                    <a:pt x="49" y="105"/>
                  </a:cubicBezTo>
                  <a:cubicBezTo>
                    <a:pt x="50" y="102"/>
                    <a:pt x="48" y="100"/>
                    <a:pt x="49" y="97"/>
                  </a:cubicBezTo>
                  <a:cubicBezTo>
                    <a:pt x="50" y="95"/>
                    <a:pt x="53" y="93"/>
                    <a:pt x="55" y="91"/>
                  </a:cubicBezTo>
                  <a:cubicBezTo>
                    <a:pt x="56" y="88"/>
                    <a:pt x="57" y="86"/>
                    <a:pt x="58" y="83"/>
                  </a:cubicBezTo>
                  <a:cubicBezTo>
                    <a:pt x="58" y="81"/>
                    <a:pt x="58" y="79"/>
                    <a:pt x="58" y="77"/>
                  </a:cubicBezTo>
                  <a:cubicBezTo>
                    <a:pt x="58" y="77"/>
                    <a:pt x="58" y="78"/>
                    <a:pt x="58" y="79"/>
                  </a:cubicBezTo>
                  <a:cubicBezTo>
                    <a:pt x="62" y="76"/>
                    <a:pt x="65" y="73"/>
                    <a:pt x="68" y="73"/>
                  </a:cubicBezTo>
                  <a:cubicBezTo>
                    <a:pt x="74" y="74"/>
                    <a:pt x="70" y="76"/>
                    <a:pt x="72" y="77"/>
                  </a:cubicBezTo>
                  <a:cubicBezTo>
                    <a:pt x="74" y="78"/>
                    <a:pt x="77" y="78"/>
                    <a:pt x="79" y="80"/>
                  </a:cubicBezTo>
                  <a:cubicBezTo>
                    <a:pt x="80" y="82"/>
                    <a:pt x="77" y="86"/>
                    <a:pt x="80" y="88"/>
                  </a:cubicBezTo>
                  <a:cubicBezTo>
                    <a:pt x="82" y="89"/>
                    <a:pt x="86" y="88"/>
                    <a:pt x="89" y="88"/>
                  </a:cubicBezTo>
                  <a:cubicBezTo>
                    <a:pt x="92" y="87"/>
                    <a:pt x="95" y="85"/>
                    <a:pt x="98" y="86"/>
                  </a:cubicBezTo>
                  <a:cubicBezTo>
                    <a:pt x="101" y="86"/>
                    <a:pt x="105" y="87"/>
                    <a:pt x="107" y="90"/>
                  </a:cubicBezTo>
                  <a:cubicBezTo>
                    <a:pt x="108" y="92"/>
                    <a:pt x="107" y="97"/>
                    <a:pt x="107" y="100"/>
                  </a:cubicBezTo>
                  <a:cubicBezTo>
                    <a:pt x="108" y="102"/>
                    <a:pt x="106" y="106"/>
                    <a:pt x="109" y="106"/>
                  </a:cubicBezTo>
                  <a:cubicBezTo>
                    <a:pt x="111" y="106"/>
                    <a:pt x="113" y="100"/>
                    <a:pt x="116" y="100"/>
                  </a:cubicBezTo>
                  <a:cubicBezTo>
                    <a:pt x="119" y="99"/>
                    <a:pt x="119" y="102"/>
                    <a:pt x="121" y="103"/>
                  </a:cubicBezTo>
                  <a:cubicBezTo>
                    <a:pt x="123" y="104"/>
                    <a:pt x="125" y="107"/>
                    <a:pt x="128" y="107"/>
                  </a:cubicBezTo>
                  <a:cubicBezTo>
                    <a:pt x="130" y="108"/>
                    <a:pt x="133" y="109"/>
                    <a:pt x="135" y="105"/>
                  </a:cubicBezTo>
                  <a:cubicBezTo>
                    <a:pt x="136" y="101"/>
                    <a:pt x="135" y="92"/>
                    <a:pt x="134" y="88"/>
                  </a:cubicBezTo>
                  <a:cubicBezTo>
                    <a:pt x="133" y="84"/>
                    <a:pt x="130" y="85"/>
                    <a:pt x="128" y="83"/>
                  </a:cubicBezTo>
                  <a:cubicBezTo>
                    <a:pt x="127" y="82"/>
                    <a:pt x="125" y="81"/>
                    <a:pt x="124" y="78"/>
                  </a:cubicBezTo>
                  <a:cubicBezTo>
                    <a:pt x="123" y="75"/>
                    <a:pt x="121" y="68"/>
                    <a:pt x="123" y="65"/>
                  </a:cubicBezTo>
                  <a:cubicBezTo>
                    <a:pt x="125" y="62"/>
                    <a:pt x="128" y="66"/>
                    <a:pt x="131" y="67"/>
                  </a:cubicBezTo>
                  <a:cubicBezTo>
                    <a:pt x="134" y="69"/>
                    <a:pt x="136" y="75"/>
                    <a:pt x="139" y="76"/>
                  </a:cubicBezTo>
                  <a:cubicBezTo>
                    <a:pt x="142" y="78"/>
                    <a:pt x="144" y="77"/>
                    <a:pt x="146" y="76"/>
                  </a:cubicBezTo>
                  <a:cubicBezTo>
                    <a:pt x="148" y="75"/>
                    <a:pt x="150" y="72"/>
                    <a:pt x="151" y="71"/>
                  </a:cubicBezTo>
                  <a:cubicBezTo>
                    <a:pt x="151" y="70"/>
                    <a:pt x="151" y="60"/>
                    <a:pt x="151" y="58"/>
                  </a:cubicBezTo>
                  <a:cubicBezTo>
                    <a:pt x="150" y="55"/>
                    <a:pt x="147" y="50"/>
                    <a:pt x="147" y="50"/>
                  </a:cubicBezTo>
                  <a:cubicBezTo>
                    <a:pt x="147" y="50"/>
                    <a:pt x="142" y="45"/>
                    <a:pt x="140" y="44"/>
                  </a:cubicBezTo>
                  <a:cubicBezTo>
                    <a:pt x="138" y="42"/>
                    <a:pt x="137" y="37"/>
                    <a:pt x="137" y="36"/>
                  </a:cubicBezTo>
                  <a:cubicBezTo>
                    <a:pt x="137" y="34"/>
                    <a:pt x="133" y="29"/>
                    <a:pt x="135" y="27"/>
                  </a:cubicBezTo>
                  <a:cubicBezTo>
                    <a:pt x="138" y="25"/>
                    <a:pt x="144" y="27"/>
                    <a:pt x="147" y="27"/>
                  </a:cubicBezTo>
                  <a:cubicBezTo>
                    <a:pt x="151" y="27"/>
                    <a:pt x="154" y="29"/>
                    <a:pt x="157" y="25"/>
                  </a:cubicBezTo>
                  <a:cubicBezTo>
                    <a:pt x="159" y="21"/>
                    <a:pt x="156" y="11"/>
                    <a:pt x="160" y="8"/>
                  </a:cubicBezTo>
                  <a:cubicBezTo>
                    <a:pt x="163" y="5"/>
                    <a:pt x="167" y="13"/>
                    <a:pt x="170" y="12"/>
                  </a:cubicBezTo>
                  <a:cubicBezTo>
                    <a:pt x="173" y="11"/>
                    <a:pt x="169" y="8"/>
                    <a:pt x="169" y="6"/>
                  </a:cubicBezTo>
                  <a:cubicBezTo>
                    <a:pt x="169" y="4"/>
                    <a:pt x="166" y="1"/>
                    <a:pt x="170" y="0"/>
                  </a:cubicBezTo>
                  <a:cubicBezTo>
                    <a:pt x="172" y="0"/>
                    <a:pt x="175" y="2"/>
                    <a:pt x="179" y="4"/>
                  </a:cubicBezTo>
                  <a:cubicBezTo>
                    <a:pt x="178" y="3"/>
                    <a:pt x="177" y="2"/>
                    <a:pt x="177" y="1"/>
                  </a:cubicBezTo>
                  <a:cubicBezTo>
                    <a:pt x="179" y="5"/>
                    <a:pt x="184" y="11"/>
                    <a:pt x="187" y="14"/>
                  </a:cubicBezTo>
                  <a:cubicBezTo>
                    <a:pt x="190" y="18"/>
                    <a:pt x="193" y="19"/>
                    <a:pt x="196" y="21"/>
                  </a:cubicBezTo>
                  <a:cubicBezTo>
                    <a:pt x="199" y="24"/>
                    <a:pt x="203" y="28"/>
                    <a:pt x="206" y="29"/>
                  </a:cubicBezTo>
                  <a:cubicBezTo>
                    <a:pt x="209" y="30"/>
                    <a:pt x="210" y="27"/>
                    <a:pt x="213" y="29"/>
                  </a:cubicBezTo>
                  <a:cubicBezTo>
                    <a:pt x="216" y="31"/>
                    <a:pt x="220" y="39"/>
                    <a:pt x="224" y="40"/>
                  </a:cubicBezTo>
                  <a:cubicBezTo>
                    <a:pt x="227" y="41"/>
                    <a:pt x="227" y="36"/>
                    <a:pt x="230" y="35"/>
                  </a:cubicBezTo>
                  <a:cubicBezTo>
                    <a:pt x="233" y="35"/>
                    <a:pt x="237" y="39"/>
                    <a:pt x="240" y="37"/>
                  </a:cubicBezTo>
                  <a:cubicBezTo>
                    <a:pt x="241" y="42"/>
                    <a:pt x="236" y="44"/>
                    <a:pt x="235" y="48"/>
                  </a:cubicBezTo>
                  <a:cubicBezTo>
                    <a:pt x="235" y="52"/>
                    <a:pt x="238" y="56"/>
                    <a:pt x="237" y="59"/>
                  </a:cubicBezTo>
                  <a:cubicBezTo>
                    <a:pt x="236" y="63"/>
                    <a:pt x="231" y="63"/>
                    <a:pt x="230" y="67"/>
                  </a:cubicBezTo>
                  <a:cubicBezTo>
                    <a:pt x="228" y="71"/>
                    <a:pt x="230" y="77"/>
                    <a:pt x="228" y="81"/>
                  </a:cubicBezTo>
                  <a:cubicBezTo>
                    <a:pt x="227" y="84"/>
                    <a:pt x="222" y="84"/>
                    <a:pt x="221" y="86"/>
                  </a:cubicBezTo>
                  <a:cubicBezTo>
                    <a:pt x="219" y="88"/>
                    <a:pt x="217" y="91"/>
                    <a:pt x="218" y="94"/>
                  </a:cubicBezTo>
                  <a:cubicBezTo>
                    <a:pt x="219" y="98"/>
                    <a:pt x="225" y="98"/>
                    <a:pt x="226" y="101"/>
                  </a:cubicBezTo>
                  <a:cubicBezTo>
                    <a:pt x="227" y="105"/>
                    <a:pt x="223" y="110"/>
                    <a:pt x="223" y="113"/>
                  </a:cubicBezTo>
                  <a:cubicBezTo>
                    <a:pt x="224" y="117"/>
                    <a:pt x="228" y="118"/>
                    <a:pt x="228" y="122"/>
                  </a:cubicBezTo>
                  <a:cubicBezTo>
                    <a:pt x="229" y="125"/>
                    <a:pt x="229" y="131"/>
                    <a:pt x="225" y="132"/>
                  </a:cubicBezTo>
                  <a:cubicBezTo>
                    <a:pt x="221" y="133"/>
                    <a:pt x="214" y="126"/>
                    <a:pt x="210" y="127"/>
                  </a:cubicBezTo>
                  <a:cubicBezTo>
                    <a:pt x="206" y="128"/>
                    <a:pt x="207" y="133"/>
                    <a:pt x="209" y="136"/>
                  </a:cubicBezTo>
                  <a:cubicBezTo>
                    <a:pt x="210" y="140"/>
                    <a:pt x="219" y="141"/>
                    <a:pt x="218" y="145"/>
                  </a:cubicBezTo>
                  <a:cubicBezTo>
                    <a:pt x="217" y="149"/>
                    <a:pt x="208" y="145"/>
                    <a:pt x="206" y="148"/>
                  </a:cubicBezTo>
                  <a:cubicBezTo>
                    <a:pt x="204" y="152"/>
                    <a:pt x="206" y="157"/>
                    <a:pt x="206" y="161"/>
                  </a:cubicBezTo>
                  <a:cubicBezTo>
                    <a:pt x="206" y="165"/>
                    <a:pt x="207" y="171"/>
                    <a:pt x="203" y="173"/>
                  </a:cubicBezTo>
                  <a:cubicBezTo>
                    <a:pt x="200" y="175"/>
                    <a:pt x="194" y="169"/>
                    <a:pt x="191" y="171"/>
                  </a:cubicBezTo>
                  <a:cubicBezTo>
                    <a:pt x="187" y="172"/>
                    <a:pt x="187" y="177"/>
                    <a:pt x="187" y="180"/>
                  </a:cubicBezTo>
                  <a:cubicBezTo>
                    <a:pt x="187" y="183"/>
                    <a:pt x="195" y="186"/>
                    <a:pt x="191" y="189"/>
                  </a:cubicBezTo>
                  <a:cubicBezTo>
                    <a:pt x="188" y="191"/>
                    <a:pt x="179" y="184"/>
                    <a:pt x="177" y="189"/>
                  </a:cubicBezTo>
                  <a:cubicBezTo>
                    <a:pt x="175" y="193"/>
                    <a:pt x="185" y="194"/>
                    <a:pt x="187" y="198"/>
                  </a:cubicBezTo>
                  <a:cubicBezTo>
                    <a:pt x="190" y="202"/>
                    <a:pt x="190" y="206"/>
                    <a:pt x="191" y="210"/>
                  </a:cubicBezTo>
                  <a:cubicBezTo>
                    <a:pt x="193" y="214"/>
                    <a:pt x="192" y="221"/>
                    <a:pt x="195" y="223"/>
                  </a:cubicBezTo>
                  <a:cubicBezTo>
                    <a:pt x="198" y="225"/>
                    <a:pt x="199" y="216"/>
                    <a:pt x="203" y="217"/>
                  </a:cubicBezTo>
                  <a:cubicBezTo>
                    <a:pt x="206" y="217"/>
                    <a:pt x="207" y="223"/>
                    <a:pt x="211" y="225"/>
                  </a:cubicBezTo>
                  <a:cubicBezTo>
                    <a:pt x="218" y="230"/>
                    <a:pt x="216" y="229"/>
                    <a:pt x="220" y="231"/>
                  </a:cubicBezTo>
                  <a:close/>
                  <a:moveTo>
                    <a:pt x="177" y="1"/>
                  </a:moveTo>
                  <a:cubicBezTo>
                    <a:pt x="177" y="1"/>
                    <a:pt x="177" y="1"/>
                    <a:pt x="177" y="1"/>
                  </a:cubicBezTo>
                  <a:cubicBezTo>
                    <a:pt x="177" y="1"/>
                    <a:pt x="177" y="1"/>
                    <a:pt x="177" y="1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8" y="76"/>
                  </a:cubicBezTo>
                  <a:cubicBezTo>
                    <a:pt x="58" y="76"/>
                    <a:pt x="58" y="77"/>
                    <a:pt x="58" y="77"/>
                  </a:cubicBezTo>
                  <a:close/>
                  <a:moveTo>
                    <a:pt x="58" y="76"/>
                  </a:moveTo>
                  <a:cubicBezTo>
                    <a:pt x="58" y="76"/>
                    <a:pt x="58" y="76"/>
                    <a:pt x="57" y="76"/>
                  </a:cubicBezTo>
                  <a:cubicBezTo>
                    <a:pt x="58" y="76"/>
                    <a:pt x="58" y="76"/>
                    <a:pt x="58" y="7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8" name="Freeform 13"/>
            <p:cNvSpPr>
              <a:spLocks/>
            </p:cNvSpPr>
            <p:nvPr/>
          </p:nvSpPr>
          <p:spPr bwMode="auto">
            <a:xfrm rot="21439583">
              <a:off x="3873301" y="4665433"/>
              <a:ext cx="598488" cy="806450"/>
            </a:xfrm>
            <a:custGeom>
              <a:avLst/>
              <a:gdLst>
                <a:gd name="T0" fmla="*/ 2147483647 w 107"/>
                <a:gd name="T1" fmla="*/ 2147483647 h 170"/>
                <a:gd name="T2" fmla="*/ 2147483647 w 107"/>
                <a:gd name="T3" fmla="*/ 2147483647 h 170"/>
                <a:gd name="T4" fmla="*/ 2147483647 w 107"/>
                <a:gd name="T5" fmla="*/ 2147483647 h 170"/>
                <a:gd name="T6" fmla="*/ 2147483647 w 107"/>
                <a:gd name="T7" fmla="*/ 2147483647 h 170"/>
                <a:gd name="T8" fmla="*/ 2147483647 w 107"/>
                <a:gd name="T9" fmla="*/ 2147483647 h 170"/>
                <a:gd name="T10" fmla="*/ 2147483647 w 107"/>
                <a:gd name="T11" fmla="*/ 2147483647 h 170"/>
                <a:gd name="T12" fmla="*/ 2147483647 w 107"/>
                <a:gd name="T13" fmla="*/ 2147483647 h 170"/>
                <a:gd name="T14" fmla="*/ 2147483647 w 107"/>
                <a:gd name="T15" fmla="*/ 2147483647 h 170"/>
                <a:gd name="T16" fmla="*/ 2147483647 w 107"/>
                <a:gd name="T17" fmla="*/ 2147483647 h 170"/>
                <a:gd name="T18" fmla="*/ 2147483647 w 107"/>
                <a:gd name="T19" fmla="*/ 2147483647 h 170"/>
                <a:gd name="T20" fmla="*/ 2147483647 w 107"/>
                <a:gd name="T21" fmla="*/ 2147483647 h 170"/>
                <a:gd name="T22" fmla="*/ 2147483647 w 107"/>
                <a:gd name="T23" fmla="*/ 2147483647 h 170"/>
                <a:gd name="T24" fmla="*/ 2147483647 w 107"/>
                <a:gd name="T25" fmla="*/ 2147483647 h 170"/>
                <a:gd name="T26" fmla="*/ 2147483647 w 107"/>
                <a:gd name="T27" fmla="*/ 2147483647 h 170"/>
                <a:gd name="T28" fmla="*/ 2147483647 w 107"/>
                <a:gd name="T29" fmla="*/ 2147483647 h 170"/>
                <a:gd name="T30" fmla="*/ 2147483647 w 107"/>
                <a:gd name="T31" fmla="*/ 2147483647 h 170"/>
                <a:gd name="T32" fmla="*/ 2147483647 w 107"/>
                <a:gd name="T33" fmla="*/ 2147483647 h 170"/>
                <a:gd name="T34" fmla="*/ 2147483647 w 107"/>
                <a:gd name="T35" fmla="*/ 2147483647 h 170"/>
                <a:gd name="T36" fmla="*/ 2147483647 w 107"/>
                <a:gd name="T37" fmla="*/ 2147483647 h 170"/>
                <a:gd name="T38" fmla="*/ 2147483647 w 107"/>
                <a:gd name="T39" fmla="*/ 2147483647 h 170"/>
                <a:gd name="T40" fmla="*/ 2147483647 w 107"/>
                <a:gd name="T41" fmla="*/ 2147483647 h 170"/>
                <a:gd name="T42" fmla="*/ 2147483647 w 107"/>
                <a:gd name="T43" fmla="*/ 2147483647 h 170"/>
                <a:gd name="T44" fmla="*/ 2147483647 w 107"/>
                <a:gd name="T45" fmla="*/ 2147483647 h 170"/>
                <a:gd name="T46" fmla="*/ 2147483647 w 107"/>
                <a:gd name="T47" fmla="*/ 2147483647 h 170"/>
                <a:gd name="T48" fmla="*/ 2147483647 w 107"/>
                <a:gd name="T49" fmla="*/ 2147483647 h 170"/>
                <a:gd name="T50" fmla="*/ 2147483647 w 107"/>
                <a:gd name="T51" fmla="*/ 2147483647 h 170"/>
                <a:gd name="T52" fmla="*/ 2147483647 w 107"/>
                <a:gd name="T53" fmla="*/ 2147483647 h 170"/>
                <a:gd name="T54" fmla="*/ 2147483647 w 107"/>
                <a:gd name="T55" fmla="*/ 2147483647 h 170"/>
                <a:gd name="T56" fmla="*/ 2147483647 w 107"/>
                <a:gd name="T57" fmla="*/ 2147483647 h 170"/>
                <a:gd name="T58" fmla="*/ 2147483647 w 107"/>
                <a:gd name="T59" fmla="*/ 2147483647 h 170"/>
                <a:gd name="T60" fmla="*/ 2147483647 w 107"/>
                <a:gd name="T61" fmla="*/ 2147483647 h 170"/>
                <a:gd name="T62" fmla="*/ 2147483647 w 107"/>
                <a:gd name="T63" fmla="*/ 2147483647 h 170"/>
                <a:gd name="T64" fmla="*/ 2147483647 w 107"/>
                <a:gd name="T65" fmla="*/ 2147483647 h 170"/>
                <a:gd name="T66" fmla="*/ 2147483647 w 107"/>
                <a:gd name="T67" fmla="*/ 2147483647 h 170"/>
                <a:gd name="T68" fmla="*/ 2147483647 w 107"/>
                <a:gd name="T69" fmla="*/ 2147483647 h 170"/>
                <a:gd name="T70" fmla="*/ 2147483647 w 107"/>
                <a:gd name="T71" fmla="*/ 2147483647 h 170"/>
                <a:gd name="T72" fmla="*/ 2147483647 w 107"/>
                <a:gd name="T73" fmla="*/ 2147483647 h 170"/>
                <a:gd name="T74" fmla="*/ 2147483647 w 107"/>
                <a:gd name="T75" fmla="*/ 2147483647 h 170"/>
                <a:gd name="T76" fmla="*/ 2147483647 w 107"/>
                <a:gd name="T77" fmla="*/ 2147483647 h 170"/>
                <a:gd name="T78" fmla="*/ 2147483647 w 107"/>
                <a:gd name="T79" fmla="*/ 2147483647 h 170"/>
                <a:gd name="T80" fmla="*/ 2147483647 w 107"/>
                <a:gd name="T81" fmla="*/ 2147483647 h 170"/>
                <a:gd name="T82" fmla="*/ 2147483647 w 107"/>
                <a:gd name="T83" fmla="*/ 2147483647 h 170"/>
                <a:gd name="T84" fmla="*/ 2147483647 w 107"/>
                <a:gd name="T85" fmla="*/ 2147483647 h 170"/>
                <a:gd name="T86" fmla="*/ 2147483647 w 107"/>
                <a:gd name="T87" fmla="*/ 2147483647 h 170"/>
                <a:gd name="T88" fmla="*/ 2147483647 w 107"/>
                <a:gd name="T89" fmla="*/ 2147483647 h 170"/>
                <a:gd name="T90" fmla="*/ 2147483647 w 107"/>
                <a:gd name="T91" fmla="*/ 2147483647 h 170"/>
                <a:gd name="T92" fmla="*/ 2147483647 w 107"/>
                <a:gd name="T93" fmla="*/ 2147483647 h 170"/>
                <a:gd name="T94" fmla="*/ 2147483647 w 107"/>
                <a:gd name="T95" fmla="*/ 2147483647 h 170"/>
                <a:gd name="T96" fmla="*/ 2147483647 w 107"/>
                <a:gd name="T97" fmla="*/ 2147483647 h 170"/>
                <a:gd name="T98" fmla="*/ 2147483647 w 107"/>
                <a:gd name="T99" fmla="*/ 2147483647 h 170"/>
                <a:gd name="T100" fmla="*/ 2147483647 w 107"/>
                <a:gd name="T101" fmla="*/ 2147483647 h 170"/>
                <a:gd name="T102" fmla="*/ 2147483647 w 107"/>
                <a:gd name="T103" fmla="*/ 2147483647 h 170"/>
                <a:gd name="T104" fmla="*/ 2147483647 w 107"/>
                <a:gd name="T105" fmla="*/ 2147483647 h 170"/>
                <a:gd name="T106" fmla="*/ 2147483647 w 107"/>
                <a:gd name="T107" fmla="*/ 2147483647 h 170"/>
                <a:gd name="T108" fmla="*/ 2147483647 w 107"/>
                <a:gd name="T109" fmla="*/ 2147483647 h 170"/>
                <a:gd name="T110" fmla="*/ 2147483647 w 107"/>
                <a:gd name="T111" fmla="*/ 2147483647 h 170"/>
                <a:gd name="T112" fmla="*/ 2147483647 w 107"/>
                <a:gd name="T113" fmla="*/ 2147483647 h 170"/>
                <a:gd name="T114" fmla="*/ 2147483647 w 107"/>
                <a:gd name="T115" fmla="*/ 2147483647 h 170"/>
                <a:gd name="T116" fmla="*/ 2147483647 w 107"/>
                <a:gd name="T117" fmla="*/ 2147483647 h 170"/>
                <a:gd name="T118" fmla="*/ 2147483647 w 107"/>
                <a:gd name="T119" fmla="*/ 2147483647 h 170"/>
                <a:gd name="T120" fmla="*/ 2147483647 w 107"/>
                <a:gd name="T121" fmla="*/ 2147483647 h 170"/>
                <a:gd name="T122" fmla="*/ 2147483647 w 107"/>
                <a:gd name="T123" fmla="*/ 2147483647 h 170"/>
                <a:gd name="T124" fmla="*/ 2147483647 w 107"/>
                <a:gd name="T125" fmla="*/ 2147483647 h 1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7"/>
                <a:gd name="T190" fmla="*/ 0 h 170"/>
                <a:gd name="T191" fmla="*/ 107 w 107"/>
                <a:gd name="T192" fmla="*/ 170 h 17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7" h="170">
                  <a:moveTo>
                    <a:pt x="58" y="170"/>
                  </a:moveTo>
                  <a:cubicBezTo>
                    <a:pt x="60" y="167"/>
                    <a:pt x="61" y="164"/>
                    <a:pt x="61" y="162"/>
                  </a:cubicBezTo>
                  <a:cubicBezTo>
                    <a:pt x="61" y="159"/>
                    <a:pt x="58" y="161"/>
                    <a:pt x="57" y="159"/>
                  </a:cubicBezTo>
                  <a:cubicBezTo>
                    <a:pt x="56" y="157"/>
                    <a:pt x="57" y="153"/>
                    <a:pt x="55" y="151"/>
                  </a:cubicBezTo>
                  <a:cubicBezTo>
                    <a:pt x="54" y="149"/>
                    <a:pt x="50" y="150"/>
                    <a:pt x="49" y="151"/>
                  </a:cubicBezTo>
                  <a:cubicBezTo>
                    <a:pt x="49" y="153"/>
                    <a:pt x="47" y="151"/>
                    <a:pt x="46" y="150"/>
                  </a:cubicBezTo>
                  <a:cubicBezTo>
                    <a:pt x="43" y="148"/>
                    <a:pt x="40" y="146"/>
                    <a:pt x="36" y="143"/>
                  </a:cubicBezTo>
                  <a:cubicBezTo>
                    <a:pt x="32" y="141"/>
                    <a:pt x="31" y="135"/>
                    <a:pt x="28" y="135"/>
                  </a:cubicBezTo>
                  <a:cubicBezTo>
                    <a:pt x="24" y="134"/>
                    <a:pt x="23" y="143"/>
                    <a:pt x="20" y="141"/>
                  </a:cubicBezTo>
                  <a:cubicBezTo>
                    <a:pt x="17" y="139"/>
                    <a:pt x="18" y="132"/>
                    <a:pt x="16" y="128"/>
                  </a:cubicBezTo>
                  <a:cubicBezTo>
                    <a:pt x="15" y="124"/>
                    <a:pt x="15" y="120"/>
                    <a:pt x="12" y="116"/>
                  </a:cubicBezTo>
                  <a:cubicBezTo>
                    <a:pt x="10" y="112"/>
                    <a:pt x="0" y="111"/>
                    <a:pt x="2" y="107"/>
                  </a:cubicBezTo>
                  <a:cubicBezTo>
                    <a:pt x="4" y="102"/>
                    <a:pt x="13" y="109"/>
                    <a:pt x="16" y="107"/>
                  </a:cubicBezTo>
                  <a:cubicBezTo>
                    <a:pt x="20" y="104"/>
                    <a:pt x="12" y="101"/>
                    <a:pt x="12" y="98"/>
                  </a:cubicBezTo>
                  <a:cubicBezTo>
                    <a:pt x="12" y="95"/>
                    <a:pt x="12" y="90"/>
                    <a:pt x="16" y="89"/>
                  </a:cubicBezTo>
                  <a:cubicBezTo>
                    <a:pt x="19" y="87"/>
                    <a:pt x="25" y="93"/>
                    <a:pt x="28" y="91"/>
                  </a:cubicBezTo>
                  <a:cubicBezTo>
                    <a:pt x="32" y="89"/>
                    <a:pt x="31" y="83"/>
                    <a:pt x="31" y="79"/>
                  </a:cubicBezTo>
                  <a:cubicBezTo>
                    <a:pt x="31" y="75"/>
                    <a:pt x="29" y="70"/>
                    <a:pt x="31" y="66"/>
                  </a:cubicBezTo>
                  <a:cubicBezTo>
                    <a:pt x="33" y="63"/>
                    <a:pt x="42" y="67"/>
                    <a:pt x="43" y="63"/>
                  </a:cubicBezTo>
                  <a:cubicBezTo>
                    <a:pt x="44" y="59"/>
                    <a:pt x="35" y="58"/>
                    <a:pt x="34" y="54"/>
                  </a:cubicBezTo>
                  <a:cubicBezTo>
                    <a:pt x="32" y="51"/>
                    <a:pt x="31" y="46"/>
                    <a:pt x="35" y="45"/>
                  </a:cubicBezTo>
                  <a:cubicBezTo>
                    <a:pt x="39" y="44"/>
                    <a:pt x="46" y="51"/>
                    <a:pt x="50" y="50"/>
                  </a:cubicBezTo>
                  <a:cubicBezTo>
                    <a:pt x="54" y="49"/>
                    <a:pt x="54" y="43"/>
                    <a:pt x="53" y="40"/>
                  </a:cubicBezTo>
                  <a:cubicBezTo>
                    <a:pt x="53" y="36"/>
                    <a:pt x="49" y="35"/>
                    <a:pt x="48" y="31"/>
                  </a:cubicBezTo>
                  <a:cubicBezTo>
                    <a:pt x="48" y="28"/>
                    <a:pt x="52" y="23"/>
                    <a:pt x="51" y="19"/>
                  </a:cubicBezTo>
                  <a:cubicBezTo>
                    <a:pt x="50" y="16"/>
                    <a:pt x="44" y="16"/>
                    <a:pt x="43" y="12"/>
                  </a:cubicBezTo>
                  <a:cubicBezTo>
                    <a:pt x="42" y="9"/>
                    <a:pt x="44" y="6"/>
                    <a:pt x="46" y="4"/>
                  </a:cubicBezTo>
                  <a:cubicBezTo>
                    <a:pt x="46" y="3"/>
                    <a:pt x="48" y="2"/>
                    <a:pt x="50" y="2"/>
                  </a:cubicBezTo>
                  <a:cubicBezTo>
                    <a:pt x="50" y="5"/>
                    <a:pt x="90" y="0"/>
                    <a:pt x="91" y="3"/>
                  </a:cubicBezTo>
                  <a:cubicBezTo>
                    <a:pt x="91" y="6"/>
                    <a:pt x="94" y="4"/>
                    <a:pt x="95" y="9"/>
                  </a:cubicBezTo>
                  <a:cubicBezTo>
                    <a:pt x="96" y="13"/>
                    <a:pt x="104" y="5"/>
                    <a:pt x="107" y="9"/>
                  </a:cubicBezTo>
                  <a:cubicBezTo>
                    <a:pt x="105" y="11"/>
                    <a:pt x="103" y="12"/>
                    <a:pt x="103" y="14"/>
                  </a:cubicBezTo>
                  <a:cubicBezTo>
                    <a:pt x="103" y="18"/>
                    <a:pt x="106" y="18"/>
                    <a:pt x="105" y="20"/>
                  </a:cubicBezTo>
                  <a:cubicBezTo>
                    <a:pt x="103" y="22"/>
                    <a:pt x="100" y="20"/>
                    <a:pt x="97" y="21"/>
                  </a:cubicBezTo>
                  <a:cubicBezTo>
                    <a:pt x="94" y="22"/>
                    <a:pt x="89" y="23"/>
                    <a:pt x="87" y="26"/>
                  </a:cubicBezTo>
                  <a:cubicBezTo>
                    <a:pt x="85" y="28"/>
                    <a:pt x="86" y="32"/>
                    <a:pt x="88" y="34"/>
                  </a:cubicBezTo>
                  <a:cubicBezTo>
                    <a:pt x="90" y="36"/>
                    <a:pt x="95" y="33"/>
                    <a:pt x="97" y="34"/>
                  </a:cubicBezTo>
                  <a:cubicBezTo>
                    <a:pt x="99" y="36"/>
                    <a:pt x="97" y="39"/>
                    <a:pt x="98" y="41"/>
                  </a:cubicBezTo>
                  <a:cubicBezTo>
                    <a:pt x="100" y="43"/>
                    <a:pt x="104" y="41"/>
                    <a:pt x="105" y="44"/>
                  </a:cubicBezTo>
                  <a:cubicBezTo>
                    <a:pt x="107" y="47"/>
                    <a:pt x="107" y="52"/>
                    <a:pt x="107" y="55"/>
                  </a:cubicBezTo>
                  <a:cubicBezTo>
                    <a:pt x="107" y="58"/>
                    <a:pt x="105" y="60"/>
                    <a:pt x="104" y="62"/>
                  </a:cubicBezTo>
                  <a:cubicBezTo>
                    <a:pt x="103" y="63"/>
                    <a:pt x="101" y="60"/>
                    <a:pt x="100" y="63"/>
                  </a:cubicBezTo>
                  <a:cubicBezTo>
                    <a:pt x="99" y="65"/>
                    <a:pt x="101" y="70"/>
                    <a:pt x="101" y="73"/>
                  </a:cubicBezTo>
                  <a:cubicBezTo>
                    <a:pt x="100" y="75"/>
                    <a:pt x="100" y="76"/>
                    <a:pt x="97" y="77"/>
                  </a:cubicBezTo>
                  <a:cubicBezTo>
                    <a:pt x="94" y="78"/>
                    <a:pt x="85" y="78"/>
                    <a:pt x="82" y="80"/>
                  </a:cubicBezTo>
                  <a:cubicBezTo>
                    <a:pt x="79" y="82"/>
                    <a:pt x="79" y="84"/>
                    <a:pt x="81" y="86"/>
                  </a:cubicBezTo>
                  <a:cubicBezTo>
                    <a:pt x="83" y="88"/>
                    <a:pt x="89" y="87"/>
                    <a:pt x="91" y="89"/>
                  </a:cubicBezTo>
                  <a:cubicBezTo>
                    <a:pt x="94" y="90"/>
                    <a:pt x="95" y="92"/>
                    <a:pt x="94" y="94"/>
                  </a:cubicBezTo>
                  <a:cubicBezTo>
                    <a:pt x="92" y="95"/>
                    <a:pt x="88" y="93"/>
                    <a:pt x="87" y="95"/>
                  </a:cubicBezTo>
                  <a:cubicBezTo>
                    <a:pt x="85" y="97"/>
                    <a:pt x="87" y="101"/>
                    <a:pt x="85" y="103"/>
                  </a:cubicBezTo>
                  <a:cubicBezTo>
                    <a:pt x="83" y="105"/>
                    <a:pt x="78" y="103"/>
                    <a:pt x="77" y="106"/>
                  </a:cubicBezTo>
                  <a:cubicBezTo>
                    <a:pt x="75" y="108"/>
                    <a:pt x="76" y="113"/>
                    <a:pt x="77" y="115"/>
                  </a:cubicBezTo>
                  <a:cubicBezTo>
                    <a:pt x="79" y="117"/>
                    <a:pt x="83" y="114"/>
                    <a:pt x="85" y="115"/>
                  </a:cubicBezTo>
                  <a:cubicBezTo>
                    <a:pt x="88" y="116"/>
                    <a:pt x="90" y="117"/>
                    <a:pt x="91" y="119"/>
                  </a:cubicBezTo>
                  <a:cubicBezTo>
                    <a:pt x="92" y="121"/>
                    <a:pt x="92" y="124"/>
                    <a:pt x="90" y="126"/>
                  </a:cubicBezTo>
                  <a:cubicBezTo>
                    <a:pt x="89" y="128"/>
                    <a:pt x="85" y="128"/>
                    <a:pt x="83" y="130"/>
                  </a:cubicBezTo>
                  <a:cubicBezTo>
                    <a:pt x="81" y="132"/>
                    <a:pt x="78" y="135"/>
                    <a:pt x="77" y="138"/>
                  </a:cubicBezTo>
                  <a:cubicBezTo>
                    <a:pt x="76" y="141"/>
                    <a:pt x="79" y="146"/>
                    <a:pt x="76" y="148"/>
                  </a:cubicBezTo>
                  <a:cubicBezTo>
                    <a:pt x="73" y="150"/>
                    <a:pt x="68" y="147"/>
                    <a:pt x="65" y="147"/>
                  </a:cubicBezTo>
                  <a:cubicBezTo>
                    <a:pt x="62" y="148"/>
                    <a:pt x="62" y="149"/>
                    <a:pt x="62" y="151"/>
                  </a:cubicBezTo>
                  <a:cubicBezTo>
                    <a:pt x="62" y="153"/>
                    <a:pt x="64" y="153"/>
                    <a:pt x="66" y="154"/>
                  </a:cubicBezTo>
                  <a:cubicBezTo>
                    <a:pt x="67" y="156"/>
                    <a:pt x="73" y="157"/>
                    <a:pt x="69" y="160"/>
                  </a:cubicBezTo>
                  <a:cubicBezTo>
                    <a:pt x="67" y="163"/>
                    <a:pt x="64" y="167"/>
                    <a:pt x="58" y="17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Freeform 14"/>
            <p:cNvSpPr>
              <a:spLocks/>
            </p:cNvSpPr>
            <p:nvPr/>
          </p:nvSpPr>
          <p:spPr bwMode="auto">
            <a:xfrm rot="21439583">
              <a:off x="4208264" y="5184545"/>
              <a:ext cx="720725" cy="479425"/>
            </a:xfrm>
            <a:custGeom>
              <a:avLst/>
              <a:gdLst>
                <a:gd name="T0" fmla="*/ 2147483647 w 129"/>
                <a:gd name="T1" fmla="*/ 2147483647 h 101"/>
                <a:gd name="T2" fmla="*/ 2147483647 w 129"/>
                <a:gd name="T3" fmla="*/ 2147483647 h 101"/>
                <a:gd name="T4" fmla="*/ 2147483647 w 129"/>
                <a:gd name="T5" fmla="*/ 2147483647 h 101"/>
                <a:gd name="T6" fmla="*/ 2147483647 w 129"/>
                <a:gd name="T7" fmla="*/ 2147483647 h 101"/>
                <a:gd name="T8" fmla="*/ 2147483647 w 129"/>
                <a:gd name="T9" fmla="*/ 2147483647 h 101"/>
                <a:gd name="T10" fmla="*/ 2147483647 w 129"/>
                <a:gd name="T11" fmla="*/ 2147483647 h 101"/>
                <a:gd name="T12" fmla="*/ 2147483647 w 129"/>
                <a:gd name="T13" fmla="*/ 2147483647 h 101"/>
                <a:gd name="T14" fmla="*/ 2147483647 w 129"/>
                <a:gd name="T15" fmla="*/ 2147483647 h 101"/>
                <a:gd name="T16" fmla="*/ 2147483647 w 129"/>
                <a:gd name="T17" fmla="*/ 2147483647 h 101"/>
                <a:gd name="T18" fmla="*/ 0 w 129"/>
                <a:gd name="T19" fmla="*/ 2147483647 h 101"/>
                <a:gd name="T20" fmla="*/ 2147483647 w 129"/>
                <a:gd name="T21" fmla="*/ 2147483647 h 101"/>
                <a:gd name="T22" fmla="*/ 2147483647 w 129"/>
                <a:gd name="T23" fmla="*/ 2147483647 h 101"/>
                <a:gd name="T24" fmla="*/ 2147483647 w 129"/>
                <a:gd name="T25" fmla="*/ 2147483647 h 101"/>
                <a:gd name="T26" fmla="*/ 2147483647 w 129"/>
                <a:gd name="T27" fmla="*/ 2147483647 h 101"/>
                <a:gd name="T28" fmla="*/ 2147483647 w 129"/>
                <a:gd name="T29" fmla="*/ 2147483647 h 101"/>
                <a:gd name="T30" fmla="*/ 2147483647 w 129"/>
                <a:gd name="T31" fmla="*/ 2147483647 h 101"/>
                <a:gd name="T32" fmla="*/ 2147483647 w 129"/>
                <a:gd name="T33" fmla="*/ 2147483647 h 101"/>
                <a:gd name="T34" fmla="*/ 2147483647 w 129"/>
                <a:gd name="T35" fmla="*/ 2147483647 h 101"/>
                <a:gd name="T36" fmla="*/ 2147483647 w 129"/>
                <a:gd name="T37" fmla="*/ 2147483647 h 101"/>
                <a:gd name="T38" fmla="*/ 2147483647 w 129"/>
                <a:gd name="T39" fmla="*/ 2147483647 h 101"/>
                <a:gd name="T40" fmla="*/ 2147483647 w 129"/>
                <a:gd name="T41" fmla="*/ 2147483647 h 101"/>
                <a:gd name="T42" fmla="*/ 2147483647 w 129"/>
                <a:gd name="T43" fmla="*/ 2147483647 h 101"/>
                <a:gd name="T44" fmla="*/ 2147483647 w 129"/>
                <a:gd name="T45" fmla="*/ 2147483647 h 101"/>
                <a:gd name="T46" fmla="*/ 2147483647 w 129"/>
                <a:gd name="T47" fmla="*/ 2147483647 h 101"/>
                <a:gd name="T48" fmla="*/ 2147483647 w 129"/>
                <a:gd name="T49" fmla="*/ 2147483647 h 101"/>
                <a:gd name="T50" fmla="*/ 2147483647 w 129"/>
                <a:gd name="T51" fmla="*/ 2147483647 h 101"/>
                <a:gd name="T52" fmla="*/ 2147483647 w 129"/>
                <a:gd name="T53" fmla="*/ 2147483647 h 101"/>
                <a:gd name="T54" fmla="*/ 2147483647 w 129"/>
                <a:gd name="T55" fmla="*/ 0 h 101"/>
                <a:gd name="T56" fmla="*/ 2147483647 w 129"/>
                <a:gd name="T57" fmla="*/ 2147483647 h 101"/>
                <a:gd name="T58" fmla="*/ 2147483647 w 129"/>
                <a:gd name="T59" fmla="*/ 2147483647 h 101"/>
                <a:gd name="T60" fmla="*/ 2147483647 w 129"/>
                <a:gd name="T61" fmla="*/ 2147483647 h 101"/>
                <a:gd name="T62" fmla="*/ 2147483647 w 129"/>
                <a:gd name="T63" fmla="*/ 2147483647 h 101"/>
                <a:gd name="T64" fmla="*/ 2147483647 w 129"/>
                <a:gd name="T65" fmla="*/ 2147483647 h 101"/>
                <a:gd name="T66" fmla="*/ 2147483647 w 129"/>
                <a:gd name="T67" fmla="*/ 2147483647 h 101"/>
                <a:gd name="T68" fmla="*/ 2147483647 w 129"/>
                <a:gd name="T69" fmla="*/ 2147483647 h 101"/>
                <a:gd name="T70" fmla="*/ 2147483647 w 129"/>
                <a:gd name="T71" fmla="*/ 2147483647 h 101"/>
                <a:gd name="T72" fmla="*/ 2147483647 w 129"/>
                <a:gd name="T73" fmla="*/ 2147483647 h 101"/>
                <a:gd name="T74" fmla="*/ 2147483647 w 129"/>
                <a:gd name="T75" fmla="*/ 2147483647 h 101"/>
                <a:gd name="T76" fmla="*/ 2147483647 w 129"/>
                <a:gd name="T77" fmla="*/ 2147483647 h 101"/>
                <a:gd name="T78" fmla="*/ 2147483647 w 129"/>
                <a:gd name="T79" fmla="*/ 2147483647 h 101"/>
                <a:gd name="T80" fmla="*/ 2147483647 w 129"/>
                <a:gd name="T81" fmla="*/ 2147483647 h 101"/>
                <a:gd name="T82" fmla="*/ 2147483647 w 129"/>
                <a:gd name="T83" fmla="*/ 2147483647 h 101"/>
                <a:gd name="T84" fmla="*/ 2147483647 w 129"/>
                <a:gd name="T85" fmla="*/ 2147483647 h 101"/>
                <a:gd name="T86" fmla="*/ 2147483647 w 129"/>
                <a:gd name="T87" fmla="*/ 2147483647 h 101"/>
                <a:gd name="T88" fmla="*/ 2147483647 w 129"/>
                <a:gd name="T89" fmla="*/ 2147483647 h 101"/>
                <a:gd name="T90" fmla="*/ 2147483647 w 129"/>
                <a:gd name="T91" fmla="*/ 2147483647 h 101"/>
                <a:gd name="T92" fmla="*/ 2147483647 w 129"/>
                <a:gd name="T93" fmla="*/ 2147483647 h 101"/>
                <a:gd name="T94" fmla="*/ 2147483647 w 129"/>
                <a:gd name="T95" fmla="*/ 2147483647 h 101"/>
                <a:gd name="T96" fmla="*/ 2147483647 w 129"/>
                <a:gd name="T97" fmla="*/ 2147483647 h 101"/>
                <a:gd name="T98" fmla="*/ 2147483647 w 129"/>
                <a:gd name="T99" fmla="*/ 2147483647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9"/>
                <a:gd name="T151" fmla="*/ 0 h 101"/>
                <a:gd name="T152" fmla="*/ 129 w 129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9" h="101">
                  <a:moveTo>
                    <a:pt x="46" y="101"/>
                  </a:moveTo>
                  <a:cubicBezTo>
                    <a:pt x="44" y="99"/>
                    <a:pt x="42" y="98"/>
                    <a:pt x="41" y="97"/>
                  </a:cubicBezTo>
                  <a:cubicBezTo>
                    <a:pt x="38" y="95"/>
                    <a:pt x="37" y="94"/>
                    <a:pt x="35" y="93"/>
                  </a:cubicBezTo>
                  <a:cubicBezTo>
                    <a:pt x="32" y="92"/>
                    <a:pt x="29" y="93"/>
                    <a:pt x="28" y="92"/>
                  </a:cubicBezTo>
                  <a:cubicBezTo>
                    <a:pt x="26" y="91"/>
                    <a:pt x="28" y="89"/>
                    <a:pt x="26" y="87"/>
                  </a:cubicBezTo>
                  <a:cubicBezTo>
                    <a:pt x="25" y="85"/>
                    <a:pt x="21" y="82"/>
                    <a:pt x="19" y="80"/>
                  </a:cubicBezTo>
                  <a:cubicBezTo>
                    <a:pt x="16" y="79"/>
                    <a:pt x="12" y="79"/>
                    <a:pt x="10" y="78"/>
                  </a:cubicBezTo>
                  <a:cubicBezTo>
                    <a:pt x="9" y="76"/>
                    <a:pt x="12" y="74"/>
                    <a:pt x="10" y="73"/>
                  </a:cubicBezTo>
                  <a:cubicBezTo>
                    <a:pt x="9" y="71"/>
                    <a:pt x="6" y="72"/>
                    <a:pt x="4" y="70"/>
                  </a:cubicBezTo>
                  <a:cubicBezTo>
                    <a:pt x="3" y="68"/>
                    <a:pt x="0" y="65"/>
                    <a:pt x="0" y="61"/>
                  </a:cubicBezTo>
                  <a:cubicBezTo>
                    <a:pt x="0" y="60"/>
                    <a:pt x="1" y="58"/>
                    <a:pt x="1" y="57"/>
                  </a:cubicBezTo>
                  <a:cubicBezTo>
                    <a:pt x="5" y="54"/>
                    <a:pt x="8" y="51"/>
                    <a:pt x="10" y="49"/>
                  </a:cubicBezTo>
                  <a:cubicBezTo>
                    <a:pt x="13" y="49"/>
                    <a:pt x="16" y="49"/>
                    <a:pt x="19" y="49"/>
                  </a:cubicBezTo>
                  <a:cubicBezTo>
                    <a:pt x="24" y="49"/>
                    <a:pt x="31" y="51"/>
                    <a:pt x="35" y="49"/>
                  </a:cubicBezTo>
                  <a:cubicBezTo>
                    <a:pt x="38" y="48"/>
                    <a:pt x="34" y="44"/>
                    <a:pt x="36" y="43"/>
                  </a:cubicBezTo>
                  <a:cubicBezTo>
                    <a:pt x="38" y="42"/>
                    <a:pt x="42" y="44"/>
                    <a:pt x="44" y="43"/>
                  </a:cubicBezTo>
                  <a:cubicBezTo>
                    <a:pt x="47" y="43"/>
                    <a:pt x="48" y="41"/>
                    <a:pt x="50" y="39"/>
                  </a:cubicBezTo>
                  <a:cubicBezTo>
                    <a:pt x="52" y="37"/>
                    <a:pt x="54" y="32"/>
                    <a:pt x="57" y="32"/>
                  </a:cubicBezTo>
                  <a:cubicBezTo>
                    <a:pt x="60" y="32"/>
                    <a:pt x="63" y="38"/>
                    <a:pt x="66" y="37"/>
                  </a:cubicBezTo>
                  <a:cubicBezTo>
                    <a:pt x="68" y="37"/>
                    <a:pt x="64" y="32"/>
                    <a:pt x="66" y="31"/>
                  </a:cubicBezTo>
                  <a:cubicBezTo>
                    <a:pt x="68" y="29"/>
                    <a:pt x="72" y="33"/>
                    <a:pt x="74" y="31"/>
                  </a:cubicBezTo>
                  <a:cubicBezTo>
                    <a:pt x="76" y="30"/>
                    <a:pt x="74" y="26"/>
                    <a:pt x="76" y="25"/>
                  </a:cubicBezTo>
                  <a:cubicBezTo>
                    <a:pt x="78" y="23"/>
                    <a:pt x="81" y="25"/>
                    <a:pt x="84" y="24"/>
                  </a:cubicBezTo>
                  <a:cubicBezTo>
                    <a:pt x="86" y="22"/>
                    <a:pt x="86" y="19"/>
                    <a:pt x="87" y="17"/>
                  </a:cubicBezTo>
                  <a:cubicBezTo>
                    <a:pt x="89" y="16"/>
                    <a:pt x="91" y="17"/>
                    <a:pt x="93" y="15"/>
                  </a:cubicBezTo>
                  <a:cubicBezTo>
                    <a:pt x="96" y="14"/>
                    <a:pt x="98" y="11"/>
                    <a:pt x="101" y="9"/>
                  </a:cubicBezTo>
                  <a:cubicBezTo>
                    <a:pt x="103" y="7"/>
                    <a:pt x="107" y="7"/>
                    <a:pt x="109" y="5"/>
                  </a:cubicBezTo>
                  <a:cubicBezTo>
                    <a:pt x="110" y="4"/>
                    <a:pt x="109" y="2"/>
                    <a:pt x="109" y="0"/>
                  </a:cubicBezTo>
                  <a:cubicBezTo>
                    <a:pt x="111" y="4"/>
                    <a:pt x="112" y="8"/>
                    <a:pt x="114" y="9"/>
                  </a:cubicBezTo>
                  <a:cubicBezTo>
                    <a:pt x="118" y="12"/>
                    <a:pt x="118" y="9"/>
                    <a:pt x="120" y="9"/>
                  </a:cubicBezTo>
                  <a:cubicBezTo>
                    <a:pt x="121" y="10"/>
                    <a:pt x="123" y="11"/>
                    <a:pt x="123" y="13"/>
                  </a:cubicBezTo>
                  <a:cubicBezTo>
                    <a:pt x="122" y="14"/>
                    <a:pt x="118" y="15"/>
                    <a:pt x="118" y="17"/>
                  </a:cubicBezTo>
                  <a:cubicBezTo>
                    <a:pt x="118" y="19"/>
                    <a:pt x="120" y="19"/>
                    <a:pt x="122" y="20"/>
                  </a:cubicBezTo>
                  <a:cubicBezTo>
                    <a:pt x="123" y="21"/>
                    <a:pt x="126" y="21"/>
                    <a:pt x="127" y="22"/>
                  </a:cubicBezTo>
                  <a:cubicBezTo>
                    <a:pt x="128" y="24"/>
                    <a:pt x="129" y="26"/>
                    <a:pt x="128" y="28"/>
                  </a:cubicBezTo>
                  <a:cubicBezTo>
                    <a:pt x="128" y="30"/>
                    <a:pt x="128" y="34"/>
                    <a:pt x="126" y="36"/>
                  </a:cubicBezTo>
                  <a:cubicBezTo>
                    <a:pt x="124" y="38"/>
                    <a:pt x="120" y="36"/>
                    <a:pt x="119" y="38"/>
                  </a:cubicBezTo>
                  <a:cubicBezTo>
                    <a:pt x="118" y="40"/>
                    <a:pt x="121" y="44"/>
                    <a:pt x="119" y="46"/>
                  </a:cubicBezTo>
                  <a:cubicBezTo>
                    <a:pt x="117" y="47"/>
                    <a:pt x="114" y="43"/>
                    <a:pt x="112" y="43"/>
                  </a:cubicBezTo>
                  <a:cubicBezTo>
                    <a:pt x="110" y="44"/>
                    <a:pt x="113" y="48"/>
                    <a:pt x="110" y="49"/>
                  </a:cubicBezTo>
                  <a:cubicBezTo>
                    <a:pt x="107" y="49"/>
                    <a:pt x="100" y="45"/>
                    <a:pt x="97" y="48"/>
                  </a:cubicBezTo>
                  <a:cubicBezTo>
                    <a:pt x="94" y="50"/>
                    <a:pt x="102" y="56"/>
                    <a:pt x="99" y="59"/>
                  </a:cubicBezTo>
                  <a:cubicBezTo>
                    <a:pt x="96" y="62"/>
                    <a:pt x="90" y="55"/>
                    <a:pt x="87" y="58"/>
                  </a:cubicBezTo>
                  <a:cubicBezTo>
                    <a:pt x="84" y="62"/>
                    <a:pt x="90" y="69"/>
                    <a:pt x="88" y="73"/>
                  </a:cubicBezTo>
                  <a:cubicBezTo>
                    <a:pt x="86" y="76"/>
                    <a:pt x="82" y="72"/>
                    <a:pt x="78" y="72"/>
                  </a:cubicBezTo>
                  <a:cubicBezTo>
                    <a:pt x="75" y="72"/>
                    <a:pt x="69" y="70"/>
                    <a:pt x="66" y="70"/>
                  </a:cubicBezTo>
                  <a:cubicBezTo>
                    <a:pt x="62" y="70"/>
                    <a:pt x="62" y="70"/>
                    <a:pt x="59" y="72"/>
                  </a:cubicBezTo>
                  <a:cubicBezTo>
                    <a:pt x="56" y="74"/>
                    <a:pt x="52" y="77"/>
                    <a:pt x="49" y="80"/>
                  </a:cubicBezTo>
                  <a:cubicBezTo>
                    <a:pt x="46" y="82"/>
                    <a:pt x="43" y="80"/>
                    <a:pt x="42" y="86"/>
                  </a:cubicBezTo>
                  <a:cubicBezTo>
                    <a:pt x="41" y="89"/>
                    <a:pt x="44" y="95"/>
                    <a:pt x="46" y="10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0" name="Freeform 15"/>
            <p:cNvSpPr>
              <a:spLocks/>
            </p:cNvSpPr>
            <p:nvPr/>
          </p:nvSpPr>
          <p:spPr bwMode="auto">
            <a:xfrm rot="21439583">
              <a:off x="4449564" y="5406795"/>
              <a:ext cx="701675" cy="461963"/>
            </a:xfrm>
            <a:custGeom>
              <a:avLst/>
              <a:gdLst>
                <a:gd name="T0" fmla="*/ 2147483647 w 126"/>
                <a:gd name="T1" fmla="*/ 2147483647 h 97"/>
                <a:gd name="T2" fmla="*/ 2147483647 w 126"/>
                <a:gd name="T3" fmla="*/ 2147483647 h 97"/>
                <a:gd name="T4" fmla="*/ 2147483647 w 126"/>
                <a:gd name="T5" fmla="*/ 2147483647 h 97"/>
                <a:gd name="T6" fmla="*/ 2147483647 w 126"/>
                <a:gd name="T7" fmla="*/ 2147483647 h 97"/>
                <a:gd name="T8" fmla="*/ 2147483647 w 126"/>
                <a:gd name="T9" fmla="*/ 2147483647 h 97"/>
                <a:gd name="T10" fmla="*/ 2147483647 w 126"/>
                <a:gd name="T11" fmla="*/ 2147483647 h 97"/>
                <a:gd name="T12" fmla="*/ 2147483647 w 126"/>
                <a:gd name="T13" fmla="*/ 2147483647 h 97"/>
                <a:gd name="T14" fmla="*/ 2147483647 w 126"/>
                <a:gd name="T15" fmla="*/ 2147483647 h 97"/>
                <a:gd name="T16" fmla="*/ 2147483647 w 126"/>
                <a:gd name="T17" fmla="*/ 2147483647 h 97"/>
                <a:gd name="T18" fmla="*/ 2147483647 w 126"/>
                <a:gd name="T19" fmla="*/ 2147483647 h 97"/>
                <a:gd name="T20" fmla="*/ 2147483647 w 126"/>
                <a:gd name="T21" fmla="*/ 2147483647 h 97"/>
                <a:gd name="T22" fmla="*/ 2147483647 w 126"/>
                <a:gd name="T23" fmla="*/ 2147483647 h 97"/>
                <a:gd name="T24" fmla="*/ 2147483647 w 126"/>
                <a:gd name="T25" fmla="*/ 2147483647 h 97"/>
                <a:gd name="T26" fmla="*/ 2147483647 w 126"/>
                <a:gd name="T27" fmla="*/ 2147483647 h 97"/>
                <a:gd name="T28" fmla="*/ 2147483647 w 126"/>
                <a:gd name="T29" fmla="*/ 2147483647 h 97"/>
                <a:gd name="T30" fmla="*/ 2147483647 w 126"/>
                <a:gd name="T31" fmla="*/ 2147483647 h 97"/>
                <a:gd name="T32" fmla="*/ 2147483647 w 126"/>
                <a:gd name="T33" fmla="*/ 2147483647 h 97"/>
                <a:gd name="T34" fmla="*/ 2147483647 w 126"/>
                <a:gd name="T35" fmla="*/ 2147483647 h 97"/>
                <a:gd name="T36" fmla="*/ 2147483647 w 126"/>
                <a:gd name="T37" fmla="*/ 2147483647 h 97"/>
                <a:gd name="T38" fmla="*/ 2147483647 w 126"/>
                <a:gd name="T39" fmla="*/ 2147483647 h 97"/>
                <a:gd name="T40" fmla="*/ 2147483647 w 126"/>
                <a:gd name="T41" fmla="*/ 2147483647 h 97"/>
                <a:gd name="T42" fmla="*/ 2147483647 w 126"/>
                <a:gd name="T43" fmla="*/ 2147483647 h 97"/>
                <a:gd name="T44" fmla="*/ 2147483647 w 126"/>
                <a:gd name="T45" fmla="*/ 2147483647 h 97"/>
                <a:gd name="T46" fmla="*/ 2147483647 w 126"/>
                <a:gd name="T47" fmla="*/ 2147483647 h 97"/>
                <a:gd name="T48" fmla="*/ 2147483647 w 126"/>
                <a:gd name="T49" fmla="*/ 2147483647 h 97"/>
                <a:gd name="T50" fmla="*/ 2147483647 w 126"/>
                <a:gd name="T51" fmla="*/ 2147483647 h 97"/>
                <a:gd name="T52" fmla="*/ 2147483647 w 126"/>
                <a:gd name="T53" fmla="*/ 0 h 97"/>
                <a:gd name="T54" fmla="*/ 2147483647 w 126"/>
                <a:gd name="T55" fmla="*/ 2147483647 h 97"/>
                <a:gd name="T56" fmla="*/ 2147483647 w 126"/>
                <a:gd name="T57" fmla="*/ 2147483647 h 97"/>
                <a:gd name="T58" fmla="*/ 2147483647 w 126"/>
                <a:gd name="T59" fmla="*/ 2147483647 h 97"/>
                <a:gd name="T60" fmla="*/ 2147483647 w 126"/>
                <a:gd name="T61" fmla="*/ 2147483647 h 97"/>
                <a:gd name="T62" fmla="*/ 2147483647 w 126"/>
                <a:gd name="T63" fmla="*/ 2147483647 h 97"/>
                <a:gd name="T64" fmla="*/ 2147483647 w 126"/>
                <a:gd name="T65" fmla="*/ 2147483647 h 97"/>
                <a:gd name="T66" fmla="*/ 2147483647 w 126"/>
                <a:gd name="T67" fmla="*/ 2147483647 h 97"/>
                <a:gd name="T68" fmla="*/ 2147483647 w 126"/>
                <a:gd name="T69" fmla="*/ 2147483647 h 97"/>
                <a:gd name="T70" fmla="*/ 2147483647 w 126"/>
                <a:gd name="T71" fmla="*/ 2147483647 h 97"/>
                <a:gd name="T72" fmla="*/ 2147483647 w 126"/>
                <a:gd name="T73" fmla="*/ 2147483647 h 97"/>
                <a:gd name="T74" fmla="*/ 2147483647 w 126"/>
                <a:gd name="T75" fmla="*/ 2147483647 h 97"/>
                <a:gd name="T76" fmla="*/ 2147483647 w 126"/>
                <a:gd name="T77" fmla="*/ 2147483647 h 97"/>
                <a:gd name="T78" fmla="*/ 2147483647 w 126"/>
                <a:gd name="T79" fmla="*/ 2147483647 h 97"/>
                <a:gd name="T80" fmla="*/ 2147483647 w 126"/>
                <a:gd name="T81" fmla="*/ 2147483647 h 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6"/>
                <a:gd name="T124" fmla="*/ 0 h 97"/>
                <a:gd name="T125" fmla="*/ 126 w 126"/>
                <a:gd name="T126" fmla="*/ 97 h 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6" h="97">
                  <a:moveTo>
                    <a:pt x="57" y="94"/>
                  </a:moveTo>
                  <a:cubicBezTo>
                    <a:pt x="54" y="90"/>
                    <a:pt x="55" y="91"/>
                    <a:pt x="53" y="91"/>
                  </a:cubicBezTo>
                  <a:cubicBezTo>
                    <a:pt x="51" y="92"/>
                    <a:pt x="51" y="95"/>
                    <a:pt x="49" y="96"/>
                  </a:cubicBezTo>
                  <a:cubicBezTo>
                    <a:pt x="46" y="97"/>
                    <a:pt x="43" y="97"/>
                    <a:pt x="42" y="95"/>
                  </a:cubicBezTo>
                  <a:cubicBezTo>
                    <a:pt x="40" y="93"/>
                    <a:pt x="43" y="88"/>
                    <a:pt x="41" y="85"/>
                  </a:cubicBezTo>
                  <a:cubicBezTo>
                    <a:pt x="39" y="82"/>
                    <a:pt x="35" y="83"/>
                    <a:pt x="32" y="81"/>
                  </a:cubicBezTo>
                  <a:cubicBezTo>
                    <a:pt x="30" y="79"/>
                    <a:pt x="30" y="76"/>
                    <a:pt x="28" y="73"/>
                  </a:cubicBezTo>
                  <a:cubicBezTo>
                    <a:pt x="25" y="71"/>
                    <a:pt x="20" y="68"/>
                    <a:pt x="18" y="65"/>
                  </a:cubicBezTo>
                  <a:cubicBezTo>
                    <a:pt x="16" y="63"/>
                    <a:pt x="17" y="62"/>
                    <a:pt x="14" y="59"/>
                  </a:cubicBezTo>
                  <a:cubicBezTo>
                    <a:pt x="12" y="57"/>
                    <a:pt x="5" y="52"/>
                    <a:pt x="2" y="49"/>
                  </a:cubicBezTo>
                  <a:cubicBezTo>
                    <a:pt x="3" y="50"/>
                    <a:pt x="4" y="51"/>
                    <a:pt x="5" y="52"/>
                  </a:cubicBezTo>
                  <a:cubicBezTo>
                    <a:pt x="3" y="46"/>
                    <a:pt x="0" y="40"/>
                    <a:pt x="1" y="37"/>
                  </a:cubicBezTo>
                  <a:cubicBezTo>
                    <a:pt x="2" y="31"/>
                    <a:pt x="5" y="33"/>
                    <a:pt x="8" y="31"/>
                  </a:cubicBezTo>
                  <a:cubicBezTo>
                    <a:pt x="11" y="28"/>
                    <a:pt x="15" y="25"/>
                    <a:pt x="18" y="23"/>
                  </a:cubicBezTo>
                  <a:cubicBezTo>
                    <a:pt x="21" y="21"/>
                    <a:pt x="21" y="21"/>
                    <a:pt x="25" y="21"/>
                  </a:cubicBezTo>
                  <a:cubicBezTo>
                    <a:pt x="28" y="21"/>
                    <a:pt x="34" y="23"/>
                    <a:pt x="37" y="23"/>
                  </a:cubicBezTo>
                  <a:cubicBezTo>
                    <a:pt x="41" y="23"/>
                    <a:pt x="45" y="27"/>
                    <a:pt x="47" y="24"/>
                  </a:cubicBezTo>
                  <a:cubicBezTo>
                    <a:pt x="49" y="20"/>
                    <a:pt x="43" y="13"/>
                    <a:pt x="46" y="9"/>
                  </a:cubicBezTo>
                  <a:cubicBezTo>
                    <a:pt x="49" y="6"/>
                    <a:pt x="55" y="13"/>
                    <a:pt x="58" y="10"/>
                  </a:cubicBezTo>
                  <a:cubicBezTo>
                    <a:pt x="62" y="12"/>
                    <a:pt x="65" y="13"/>
                    <a:pt x="68" y="15"/>
                  </a:cubicBezTo>
                  <a:cubicBezTo>
                    <a:pt x="71" y="18"/>
                    <a:pt x="73" y="24"/>
                    <a:pt x="76" y="26"/>
                  </a:cubicBezTo>
                  <a:cubicBezTo>
                    <a:pt x="80" y="27"/>
                    <a:pt x="84" y="27"/>
                    <a:pt x="87" y="25"/>
                  </a:cubicBezTo>
                  <a:cubicBezTo>
                    <a:pt x="91" y="23"/>
                    <a:pt x="92" y="19"/>
                    <a:pt x="93" y="16"/>
                  </a:cubicBezTo>
                  <a:cubicBezTo>
                    <a:pt x="95" y="12"/>
                    <a:pt x="93" y="7"/>
                    <a:pt x="96" y="5"/>
                  </a:cubicBezTo>
                  <a:cubicBezTo>
                    <a:pt x="100" y="3"/>
                    <a:pt x="103" y="10"/>
                    <a:pt x="106" y="9"/>
                  </a:cubicBezTo>
                  <a:cubicBezTo>
                    <a:pt x="109" y="9"/>
                    <a:pt x="107" y="5"/>
                    <a:pt x="110" y="3"/>
                  </a:cubicBezTo>
                  <a:cubicBezTo>
                    <a:pt x="114" y="1"/>
                    <a:pt x="120" y="0"/>
                    <a:pt x="123" y="0"/>
                  </a:cubicBezTo>
                  <a:cubicBezTo>
                    <a:pt x="126" y="1"/>
                    <a:pt x="126" y="4"/>
                    <a:pt x="125" y="6"/>
                  </a:cubicBezTo>
                  <a:cubicBezTo>
                    <a:pt x="124" y="8"/>
                    <a:pt x="120" y="7"/>
                    <a:pt x="120" y="11"/>
                  </a:cubicBezTo>
                  <a:cubicBezTo>
                    <a:pt x="120" y="16"/>
                    <a:pt x="124" y="27"/>
                    <a:pt x="123" y="32"/>
                  </a:cubicBezTo>
                  <a:cubicBezTo>
                    <a:pt x="122" y="37"/>
                    <a:pt x="119" y="38"/>
                    <a:pt x="116" y="39"/>
                  </a:cubicBezTo>
                  <a:cubicBezTo>
                    <a:pt x="113" y="40"/>
                    <a:pt x="109" y="38"/>
                    <a:pt x="107" y="39"/>
                  </a:cubicBezTo>
                  <a:cubicBezTo>
                    <a:pt x="104" y="40"/>
                    <a:pt x="102" y="42"/>
                    <a:pt x="101" y="45"/>
                  </a:cubicBezTo>
                  <a:cubicBezTo>
                    <a:pt x="99" y="48"/>
                    <a:pt x="101" y="53"/>
                    <a:pt x="99" y="56"/>
                  </a:cubicBezTo>
                  <a:cubicBezTo>
                    <a:pt x="98" y="58"/>
                    <a:pt x="94" y="53"/>
                    <a:pt x="93" y="56"/>
                  </a:cubicBezTo>
                  <a:cubicBezTo>
                    <a:pt x="91" y="58"/>
                    <a:pt x="95" y="64"/>
                    <a:pt x="94" y="66"/>
                  </a:cubicBezTo>
                  <a:cubicBezTo>
                    <a:pt x="93" y="69"/>
                    <a:pt x="90" y="66"/>
                    <a:pt x="88" y="68"/>
                  </a:cubicBezTo>
                  <a:cubicBezTo>
                    <a:pt x="87" y="71"/>
                    <a:pt x="89" y="77"/>
                    <a:pt x="86" y="80"/>
                  </a:cubicBezTo>
                  <a:cubicBezTo>
                    <a:pt x="83" y="83"/>
                    <a:pt x="75" y="83"/>
                    <a:pt x="72" y="85"/>
                  </a:cubicBezTo>
                  <a:cubicBezTo>
                    <a:pt x="69" y="87"/>
                    <a:pt x="73" y="89"/>
                    <a:pt x="70" y="91"/>
                  </a:cubicBezTo>
                  <a:cubicBezTo>
                    <a:pt x="67" y="92"/>
                    <a:pt x="65" y="89"/>
                    <a:pt x="57" y="9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1" name="Freeform 16"/>
            <p:cNvSpPr>
              <a:spLocks/>
            </p:cNvSpPr>
            <p:nvPr/>
          </p:nvSpPr>
          <p:spPr bwMode="auto">
            <a:xfrm rot="21439583">
              <a:off x="4773414" y="5540145"/>
              <a:ext cx="492125" cy="474663"/>
            </a:xfrm>
            <a:custGeom>
              <a:avLst/>
              <a:gdLst>
                <a:gd name="T0" fmla="*/ 2147483647 w 88"/>
                <a:gd name="T1" fmla="*/ 2147483647 h 100"/>
                <a:gd name="T2" fmla="*/ 2147483647 w 88"/>
                <a:gd name="T3" fmla="*/ 2147483647 h 100"/>
                <a:gd name="T4" fmla="*/ 0 w 88"/>
                <a:gd name="T5" fmla="*/ 2147483647 h 100"/>
                <a:gd name="T6" fmla="*/ 2147483647 w 88"/>
                <a:gd name="T7" fmla="*/ 2147483647 h 100"/>
                <a:gd name="T8" fmla="*/ 2147483647 w 88"/>
                <a:gd name="T9" fmla="*/ 2147483647 h 100"/>
                <a:gd name="T10" fmla="*/ 2147483647 w 88"/>
                <a:gd name="T11" fmla="*/ 2147483647 h 100"/>
                <a:gd name="T12" fmla="*/ 2147483647 w 88"/>
                <a:gd name="T13" fmla="*/ 2147483647 h 100"/>
                <a:gd name="T14" fmla="*/ 2147483647 w 88"/>
                <a:gd name="T15" fmla="*/ 2147483647 h 100"/>
                <a:gd name="T16" fmla="*/ 2147483647 w 88"/>
                <a:gd name="T17" fmla="*/ 2147483647 h 100"/>
                <a:gd name="T18" fmla="*/ 2147483647 w 88"/>
                <a:gd name="T19" fmla="*/ 2147483647 h 100"/>
                <a:gd name="T20" fmla="*/ 2147483647 w 88"/>
                <a:gd name="T21" fmla="*/ 2147483647 h 100"/>
                <a:gd name="T22" fmla="*/ 2147483647 w 88"/>
                <a:gd name="T23" fmla="*/ 2147483647 h 100"/>
                <a:gd name="T24" fmla="*/ 2147483647 w 88"/>
                <a:gd name="T25" fmla="*/ 2147483647 h 100"/>
                <a:gd name="T26" fmla="*/ 2147483647 w 88"/>
                <a:gd name="T27" fmla="*/ 2147483647 h 100"/>
                <a:gd name="T28" fmla="*/ 2147483647 w 88"/>
                <a:gd name="T29" fmla="*/ 0 h 100"/>
                <a:gd name="T30" fmla="*/ 2147483647 w 88"/>
                <a:gd name="T31" fmla="*/ 2147483647 h 100"/>
                <a:gd name="T32" fmla="*/ 2147483647 w 88"/>
                <a:gd name="T33" fmla="*/ 2147483647 h 100"/>
                <a:gd name="T34" fmla="*/ 2147483647 w 88"/>
                <a:gd name="T35" fmla="*/ 2147483647 h 100"/>
                <a:gd name="T36" fmla="*/ 2147483647 w 88"/>
                <a:gd name="T37" fmla="*/ 2147483647 h 100"/>
                <a:gd name="T38" fmla="*/ 2147483647 w 88"/>
                <a:gd name="T39" fmla="*/ 2147483647 h 100"/>
                <a:gd name="T40" fmla="*/ 2147483647 w 88"/>
                <a:gd name="T41" fmla="*/ 2147483647 h 100"/>
                <a:gd name="T42" fmla="*/ 2147483647 w 88"/>
                <a:gd name="T43" fmla="*/ 2147483647 h 100"/>
                <a:gd name="T44" fmla="*/ 2147483647 w 88"/>
                <a:gd name="T45" fmla="*/ 2147483647 h 100"/>
                <a:gd name="T46" fmla="*/ 2147483647 w 88"/>
                <a:gd name="T47" fmla="*/ 2147483647 h 100"/>
                <a:gd name="T48" fmla="*/ 2147483647 w 88"/>
                <a:gd name="T49" fmla="*/ 2147483647 h 100"/>
                <a:gd name="T50" fmla="*/ 2147483647 w 88"/>
                <a:gd name="T51" fmla="*/ 2147483647 h 100"/>
                <a:gd name="T52" fmla="*/ 2147483647 w 88"/>
                <a:gd name="T53" fmla="*/ 2147483647 h 100"/>
                <a:gd name="T54" fmla="*/ 2147483647 w 88"/>
                <a:gd name="T55" fmla="*/ 2147483647 h 100"/>
                <a:gd name="T56" fmla="*/ 2147483647 w 88"/>
                <a:gd name="T57" fmla="*/ 2147483647 h 100"/>
                <a:gd name="T58" fmla="*/ 2147483647 w 88"/>
                <a:gd name="T59" fmla="*/ 2147483647 h 100"/>
                <a:gd name="T60" fmla="*/ 2147483647 w 88"/>
                <a:gd name="T61" fmla="*/ 2147483647 h 100"/>
                <a:gd name="T62" fmla="*/ 2147483647 w 88"/>
                <a:gd name="T63" fmla="*/ 2147483647 h 100"/>
                <a:gd name="T64" fmla="*/ 2147483647 w 88"/>
                <a:gd name="T65" fmla="*/ 2147483647 h 100"/>
                <a:gd name="T66" fmla="*/ 2147483647 w 88"/>
                <a:gd name="T67" fmla="*/ 2147483647 h 100"/>
                <a:gd name="T68" fmla="*/ 2147483647 w 88"/>
                <a:gd name="T69" fmla="*/ 2147483647 h 100"/>
                <a:gd name="T70" fmla="*/ 2147483647 w 88"/>
                <a:gd name="T71" fmla="*/ 2147483647 h 100"/>
                <a:gd name="T72" fmla="*/ 2147483647 w 88"/>
                <a:gd name="T73" fmla="*/ 2147483647 h 100"/>
                <a:gd name="T74" fmla="*/ 2147483647 w 88"/>
                <a:gd name="T75" fmla="*/ 2147483647 h 100"/>
                <a:gd name="T76" fmla="*/ 2147483647 w 88"/>
                <a:gd name="T77" fmla="*/ 2147483647 h 1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100"/>
                <a:gd name="T119" fmla="*/ 88 w 88"/>
                <a:gd name="T120" fmla="*/ 100 h 1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100">
                  <a:moveTo>
                    <a:pt x="18" y="84"/>
                  </a:moveTo>
                  <a:cubicBezTo>
                    <a:pt x="17" y="84"/>
                    <a:pt x="16" y="83"/>
                    <a:pt x="15" y="82"/>
                  </a:cubicBezTo>
                  <a:cubicBezTo>
                    <a:pt x="10" y="77"/>
                    <a:pt x="4" y="67"/>
                    <a:pt x="0" y="64"/>
                  </a:cubicBezTo>
                  <a:cubicBezTo>
                    <a:pt x="8" y="59"/>
                    <a:pt x="10" y="62"/>
                    <a:pt x="13" y="61"/>
                  </a:cubicBezTo>
                  <a:cubicBezTo>
                    <a:pt x="16" y="59"/>
                    <a:pt x="12" y="57"/>
                    <a:pt x="15" y="55"/>
                  </a:cubicBezTo>
                  <a:cubicBezTo>
                    <a:pt x="18" y="53"/>
                    <a:pt x="26" y="53"/>
                    <a:pt x="29" y="50"/>
                  </a:cubicBezTo>
                  <a:cubicBezTo>
                    <a:pt x="32" y="47"/>
                    <a:pt x="30" y="41"/>
                    <a:pt x="31" y="38"/>
                  </a:cubicBezTo>
                  <a:cubicBezTo>
                    <a:pt x="33" y="36"/>
                    <a:pt x="36" y="39"/>
                    <a:pt x="37" y="36"/>
                  </a:cubicBezTo>
                  <a:cubicBezTo>
                    <a:pt x="38" y="34"/>
                    <a:pt x="34" y="28"/>
                    <a:pt x="36" y="26"/>
                  </a:cubicBezTo>
                  <a:cubicBezTo>
                    <a:pt x="37" y="23"/>
                    <a:pt x="41" y="28"/>
                    <a:pt x="42" y="26"/>
                  </a:cubicBezTo>
                  <a:cubicBezTo>
                    <a:pt x="44" y="23"/>
                    <a:pt x="42" y="18"/>
                    <a:pt x="44" y="15"/>
                  </a:cubicBezTo>
                  <a:cubicBezTo>
                    <a:pt x="45" y="12"/>
                    <a:pt x="47" y="10"/>
                    <a:pt x="50" y="9"/>
                  </a:cubicBezTo>
                  <a:cubicBezTo>
                    <a:pt x="52" y="8"/>
                    <a:pt x="56" y="10"/>
                    <a:pt x="59" y="9"/>
                  </a:cubicBezTo>
                  <a:cubicBezTo>
                    <a:pt x="62" y="8"/>
                    <a:pt x="65" y="7"/>
                    <a:pt x="66" y="2"/>
                  </a:cubicBezTo>
                  <a:cubicBezTo>
                    <a:pt x="66" y="1"/>
                    <a:pt x="66" y="1"/>
                    <a:pt x="66" y="0"/>
                  </a:cubicBezTo>
                  <a:cubicBezTo>
                    <a:pt x="70" y="0"/>
                    <a:pt x="71" y="1"/>
                    <a:pt x="73" y="2"/>
                  </a:cubicBezTo>
                  <a:cubicBezTo>
                    <a:pt x="76" y="3"/>
                    <a:pt x="78" y="4"/>
                    <a:pt x="80" y="7"/>
                  </a:cubicBezTo>
                  <a:cubicBezTo>
                    <a:pt x="81" y="10"/>
                    <a:pt x="80" y="15"/>
                    <a:pt x="81" y="18"/>
                  </a:cubicBezTo>
                  <a:cubicBezTo>
                    <a:pt x="82" y="21"/>
                    <a:pt x="84" y="22"/>
                    <a:pt x="86" y="24"/>
                  </a:cubicBezTo>
                  <a:cubicBezTo>
                    <a:pt x="87" y="26"/>
                    <a:pt x="88" y="27"/>
                    <a:pt x="88" y="30"/>
                  </a:cubicBezTo>
                  <a:cubicBezTo>
                    <a:pt x="88" y="32"/>
                    <a:pt x="87" y="35"/>
                    <a:pt x="86" y="37"/>
                  </a:cubicBezTo>
                  <a:cubicBezTo>
                    <a:pt x="85" y="40"/>
                    <a:pt x="83" y="45"/>
                    <a:pt x="80" y="47"/>
                  </a:cubicBezTo>
                  <a:cubicBezTo>
                    <a:pt x="78" y="49"/>
                    <a:pt x="75" y="48"/>
                    <a:pt x="73" y="49"/>
                  </a:cubicBezTo>
                  <a:cubicBezTo>
                    <a:pt x="70" y="50"/>
                    <a:pt x="67" y="50"/>
                    <a:pt x="64" y="52"/>
                  </a:cubicBezTo>
                  <a:cubicBezTo>
                    <a:pt x="61" y="53"/>
                    <a:pt x="57" y="54"/>
                    <a:pt x="55" y="56"/>
                  </a:cubicBezTo>
                  <a:cubicBezTo>
                    <a:pt x="53" y="58"/>
                    <a:pt x="50" y="60"/>
                    <a:pt x="53" y="62"/>
                  </a:cubicBezTo>
                  <a:cubicBezTo>
                    <a:pt x="57" y="63"/>
                    <a:pt x="67" y="61"/>
                    <a:pt x="70" y="62"/>
                  </a:cubicBezTo>
                  <a:cubicBezTo>
                    <a:pt x="74" y="64"/>
                    <a:pt x="69" y="67"/>
                    <a:pt x="71" y="68"/>
                  </a:cubicBezTo>
                  <a:cubicBezTo>
                    <a:pt x="72" y="70"/>
                    <a:pt x="77" y="68"/>
                    <a:pt x="78" y="70"/>
                  </a:cubicBezTo>
                  <a:cubicBezTo>
                    <a:pt x="79" y="73"/>
                    <a:pt x="75" y="75"/>
                    <a:pt x="74" y="77"/>
                  </a:cubicBezTo>
                  <a:cubicBezTo>
                    <a:pt x="72" y="79"/>
                    <a:pt x="68" y="82"/>
                    <a:pt x="67" y="84"/>
                  </a:cubicBezTo>
                  <a:cubicBezTo>
                    <a:pt x="66" y="86"/>
                    <a:pt x="67" y="88"/>
                    <a:pt x="66" y="90"/>
                  </a:cubicBezTo>
                  <a:cubicBezTo>
                    <a:pt x="66" y="92"/>
                    <a:pt x="67" y="97"/>
                    <a:pt x="65" y="98"/>
                  </a:cubicBezTo>
                  <a:cubicBezTo>
                    <a:pt x="63" y="100"/>
                    <a:pt x="60" y="97"/>
                    <a:pt x="57" y="96"/>
                  </a:cubicBezTo>
                  <a:cubicBezTo>
                    <a:pt x="55" y="95"/>
                    <a:pt x="53" y="93"/>
                    <a:pt x="50" y="92"/>
                  </a:cubicBezTo>
                  <a:cubicBezTo>
                    <a:pt x="48" y="91"/>
                    <a:pt x="45" y="91"/>
                    <a:pt x="42" y="90"/>
                  </a:cubicBezTo>
                  <a:cubicBezTo>
                    <a:pt x="40" y="90"/>
                    <a:pt x="37" y="90"/>
                    <a:pt x="35" y="89"/>
                  </a:cubicBezTo>
                  <a:cubicBezTo>
                    <a:pt x="32" y="87"/>
                    <a:pt x="36" y="83"/>
                    <a:pt x="29" y="82"/>
                  </a:cubicBezTo>
                  <a:cubicBezTo>
                    <a:pt x="26" y="82"/>
                    <a:pt x="22" y="83"/>
                    <a:pt x="18" y="8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Freeform 18"/>
            <p:cNvSpPr>
              <a:spLocks/>
            </p:cNvSpPr>
            <p:nvPr/>
          </p:nvSpPr>
          <p:spPr bwMode="auto">
            <a:xfrm rot="21439583">
              <a:off x="5143301" y="5798908"/>
              <a:ext cx="250825" cy="231775"/>
            </a:xfrm>
            <a:custGeom>
              <a:avLst/>
              <a:gdLst>
                <a:gd name="T0" fmla="*/ 2147483647 w 45"/>
                <a:gd name="T1" fmla="*/ 2147483647 h 49"/>
                <a:gd name="T2" fmla="*/ 2147483647 w 45"/>
                <a:gd name="T3" fmla="*/ 2147483647 h 49"/>
                <a:gd name="T4" fmla="*/ 2147483647 w 45"/>
                <a:gd name="T5" fmla="*/ 2147483647 h 49"/>
                <a:gd name="T6" fmla="*/ 2147483647 w 45"/>
                <a:gd name="T7" fmla="*/ 0 h 49"/>
                <a:gd name="T8" fmla="*/ 2147483647 w 45"/>
                <a:gd name="T9" fmla="*/ 2147483647 h 49"/>
                <a:gd name="T10" fmla="*/ 2147483647 w 45"/>
                <a:gd name="T11" fmla="*/ 2147483647 h 49"/>
                <a:gd name="T12" fmla="*/ 2147483647 w 45"/>
                <a:gd name="T13" fmla="*/ 2147483647 h 49"/>
                <a:gd name="T14" fmla="*/ 2147483647 w 45"/>
                <a:gd name="T15" fmla="*/ 2147483647 h 49"/>
                <a:gd name="T16" fmla="*/ 2147483647 w 45"/>
                <a:gd name="T17" fmla="*/ 2147483647 h 49"/>
                <a:gd name="T18" fmla="*/ 2147483647 w 45"/>
                <a:gd name="T19" fmla="*/ 2147483647 h 49"/>
                <a:gd name="T20" fmla="*/ 2147483647 w 45"/>
                <a:gd name="T21" fmla="*/ 2147483647 h 49"/>
                <a:gd name="T22" fmla="*/ 2147483647 w 45"/>
                <a:gd name="T23" fmla="*/ 2147483647 h 49"/>
                <a:gd name="T24" fmla="*/ 2147483647 w 45"/>
                <a:gd name="T25" fmla="*/ 2147483647 h 49"/>
                <a:gd name="T26" fmla="*/ 2147483647 w 45"/>
                <a:gd name="T27" fmla="*/ 2147483647 h 49"/>
                <a:gd name="T28" fmla="*/ 0 w 45"/>
                <a:gd name="T29" fmla="*/ 2147483647 h 49"/>
                <a:gd name="T30" fmla="*/ 2147483647 w 45"/>
                <a:gd name="T31" fmla="*/ 2147483647 h 49"/>
                <a:gd name="T32" fmla="*/ 2147483647 w 45"/>
                <a:gd name="T33" fmla="*/ 2147483647 h 49"/>
                <a:gd name="T34" fmla="*/ 2147483647 w 45"/>
                <a:gd name="T35" fmla="*/ 2147483647 h 49"/>
                <a:gd name="T36" fmla="*/ 2147483647 w 45"/>
                <a:gd name="T37" fmla="*/ 2147483647 h 49"/>
                <a:gd name="T38" fmla="*/ 2147483647 w 45"/>
                <a:gd name="T39" fmla="*/ 2147483647 h 49"/>
                <a:gd name="T40" fmla="*/ 2147483647 w 45"/>
                <a:gd name="T41" fmla="*/ 2147483647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49"/>
                <a:gd name="T65" fmla="*/ 45 w 45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49">
                  <a:moveTo>
                    <a:pt x="5" y="11"/>
                  </a:moveTo>
                  <a:cubicBezTo>
                    <a:pt x="8" y="10"/>
                    <a:pt x="10" y="9"/>
                    <a:pt x="12" y="8"/>
                  </a:cubicBezTo>
                  <a:cubicBezTo>
                    <a:pt x="17" y="5"/>
                    <a:pt x="15" y="3"/>
                    <a:pt x="19" y="1"/>
                  </a:cubicBezTo>
                  <a:cubicBezTo>
                    <a:pt x="19" y="1"/>
                    <a:pt x="20" y="1"/>
                    <a:pt x="21" y="0"/>
                  </a:cubicBezTo>
                  <a:cubicBezTo>
                    <a:pt x="22" y="2"/>
                    <a:pt x="23" y="4"/>
                    <a:pt x="25" y="5"/>
                  </a:cubicBezTo>
                  <a:cubicBezTo>
                    <a:pt x="28" y="7"/>
                    <a:pt x="31" y="6"/>
                    <a:pt x="33" y="8"/>
                  </a:cubicBezTo>
                  <a:cubicBezTo>
                    <a:pt x="35" y="10"/>
                    <a:pt x="34" y="14"/>
                    <a:pt x="35" y="16"/>
                  </a:cubicBezTo>
                  <a:cubicBezTo>
                    <a:pt x="37" y="19"/>
                    <a:pt x="42" y="18"/>
                    <a:pt x="44" y="21"/>
                  </a:cubicBezTo>
                  <a:cubicBezTo>
                    <a:pt x="45" y="25"/>
                    <a:pt x="44" y="31"/>
                    <a:pt x="42" y="34"/>
                  </a:cubicBezTo>
                  <a:cubicBezTo>
                    <a:pt x="41" y="37"/>
                    <a:pt x="37" y="33"/>
                    <a:pt x="35" y="37"/>
                  </a:cubicBezTo>
                  <a:cubicBezTo>
                    <a:pt x="34" y="39"/>
                    <a:pt x="38" y="45"/>
                    <a:pt x="37" y="49"/>
                  </a:cubicBezTo>
                  <a:cubicBezTo>
                    <a:pt x="36" y="49"/>
                    <a:pt x="35" y="48"/>
                    <a:pt x="34" y="48"/>
                  </a:cubicBezTo>
                  <a:cubicBezTo>
                    <a:pt x="20" y="47"/>
                    <a:pt x="24" y="48"/>
                    <a:pt x="19" y="48"/>
                  </a:cubicBezTo>
                  <a:cubicBezTo>
                    <a:pt x="15" y="47"/>
                    <a:pt x="11" y="48"/>
                    <a:pt x="8" y="47"/>
                  </a:cubicBezTo>
                  <a:cubicBezTo>
                    <a:pt x="4" y="46"/>
                    <a:pt x="4" y="45"/>
                    <a:pt x="0" y="41"/>
                  </a:cubicBezTo>
                  <a:cubicBezTo>
                    <a:pt x="2" y="40"/>
                    <a:pt x="1" y="35"/>
                    <a:pt x="1" y="33"/>
                  </a:cubicBezTo>
                  <a:cubicBezTo>
                    <a:pt x="2" y="31"/>
                    <a:pt x="1" y="29"/>
                    <a:pt x="2" y="27"/>
                  </a:cubicBezTo>
                  <a:cubicBezTo>
                    <a:pt x="3" y="25"/>
                    <a:pt x="7" y="22"/>
                    <a:pt x="9" y="20"/>
                  </a:cubicBezTo>
                  <a:cubicBezTo>
                    <a:pt x="10" y="18"/>
                    <a:pt x="14" y="16"/>
                    <a:pt x="13" y="13"/>
                  </a:cubicBezTo>
                  <a:cubicBezTo>
                    <a:pt x="12" y="11"/>
                    <a:pt x="7" y="13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3" name="Freeform 20"/>
            <p:cNvSpPr>
              <a:spLocks/>
            </p:cNvSpPr>
            <p:nvPr/>
          </p:nvSpPr>
          <p:spPr bwMode="auto">
            <a:xfrm rot="21439583">
              <a:off x="4287639" y="4617808"/>
              <a:ext cx="585787" cy="617537"/>
            </a:xfrm>
            <a:custGeom>
              <a:avLst/>
              <a:gdLst>
                <a:gd name="T0" fmla="*/ 2147483647 w 105"/>
                <a:gd name="T1" fmla="*/ 2147483647 h 130"/>
                <a:gd name="T2" fmla="*/ 2147483647 w 105"/>
                <a:gd name="T3" fmla="*/ 2147483647 h 130"/>
                <a:gd name="T4" fmla="*/ 2147483647 w 105"/>
                <a:gd name="T5" fmla="*/ 2147483647 h 130"/>
                <a:gd name="T6" fmla="*/ 2147483647 w 105"/>
                <a:gd name="T7" fmla="*/ 2147483647 h 130"/>
                <a:gd name="T8" fmla="*/ 2147483647 w 105"/>
                <a:gd name="T9" fmla="*/ 2147483647 h 130"/>
                <a:gd name="T10" fmla="*/ 2147483647 w 105"/>
                <a:gd name="T11" fmla="*/ 2147483647 h 130"/>
                <a:gd name="T12" fmla="*/ 2147483647 w 105"/>
                <a:gd name="T13" fmla="*/ 2147483647 h 130"/>
                <a:gd name="T14" fmla="*/ 2147483647 w 105"/>
                <a:gd name="T15" fmla="*/ 2147483647 h 130"/>
                <a:gd name="T16" fmla="*/ 2147483647 w 105"/>
                <a:gd name="T17" fmla="*/ 2147483647 h 130"/>
                <a:gd name="T18" fmla="*/ 2147483647 w 105"/>
                <a:gd name="T19" fmla="*/ 2147483647 h 130"/>
                <a:gd name="T20" fmla="*/ 2147483647 w 105"/>
                <a:gd name="T21" fmla="*/ 2147483647 h 130"/>
                <a:gd name="T22" fmla="*/ 2147483647 w 105"/>
                <a:gd name="T23" fmla="*/ 2147483647 h 130"/>
                <a:gd name="T24" fmla="*/ 2147483647 w 105"/>
                <a:gd name="T25" fmla="*/ 2147483647 h 130"/>
                <a:gd name="T26" fmla="*/ 2147483647 w 105"/>
                <a:gd name="T27" fmla="*/ 2147483647 h 130"/>
                <a:gd name="T28" fmla="*/ 2147483647 w 105"/>
                <a:gd name="T29" fmla="*/ 2147483647 h 130"/>
                <a:gd name="T30" fmla="*/ 2147483647 w 105"/>
                <a:gd name="T31" fmla="*/ 2147483647 h 130"/>
                <a:gd name="T32" fmla="*/ 2147483647 w 105"/>
                <a:gd name="T33" fmla="*/ 2147483647 h 130"/>
                <a:gd name="T34" fmla="*/ 2147483647 w 105"/>
                <a:gd name="T35" fmla="*/ 2147483647 h 130"/>
                <a:gd name="T36" fmla="*/ 2147483647 w 105"/>
                <a:gd name="T37" fmla="*/ 2147483647 h 130"/>
                <a:gd name="T38" fmla="*/ 2147483647 w 105"/>
                <a:gd name="T39" fmla="*/ 2147483647 h 130"/>
                <a:gd name="T40" fmla="*/ 2147483647 w 105"/>
                <a:gd name="T41" fmla="*/ 2147483647 h 130"/>
                <a:gd name="T42" fmla="*/ 2147483647 w 105"/>
                <a:gd name="T43" fmla="*/ 2147483647 h 130"/>
                <a:gd name="T44" fmla="*/ 2147483647 w 105"/>
                <a:gd name="T45" fmla="*/ 2147483647 h 130"/>
                <a:gd name="T46" fmla="*/ 2147483647 w 105"/>
                <a:gd name="T47" fmla="*/ 2147483647 h 130"/>
                <a:gd name="T48" fmla="*/ 2147483647 w 105"/>
                <a:gd name="T49" fmla="*/ 2147483647 h 130"/>
                <a:gd name="T50" fmla="*/ 2147483647 w 105"/>
                <a:gd name="T51" fmla="*/ 2147483647 h 130"/>
                <a:gd name="T52" fmla="*/ 2147483647 w 105"/>
                <a:gd name="T53" fmla="*/ 2147483647 h 130"/>
                <a:gd name="T54" fmla="*/ 2147483647 w 105"/>
                <a:gd name="T55" fmla="*/ 2147483647 h 130"/>
                <a:gd name="T56" fmla="*/ 2147483647 w 105"/>
                <a:gd name="T57" fmla="*/ 2147483647 h 130"/>
                <a:gd name="T58" fmla="*/ 2147483647 w 105"/>
                <a:gd name="T59" fmla="*/ 2147483647 h 130"/>
                <a:gd name="T60" fmla="*/ 2147483647 w 105"/>
                <a:gd name="T61" fmla="*/ 2147483647 h 130"/>
                <a:gd name="T62" fmla="*/ 2147483647 w 105"/>
                <a:gd name="T63" fmla="*/ 2147483647 h 130"/>
                <a:gd name="T64" fmla="*/ 2147483647 w 105"/>
                <a:gd name="T65" fmla="*/ 2147483647 h 130"/>
                <a:gd name="T66" fmla="*/ 2147483647 w 105"/>
                <a:gd name="T67" fmla="*/ 2147483647 h 130"/>
                <a:gd name="T68" fmla="*/ 2147483647 w 105"/>
                <a:gd name="T69" fmla="*/ 2147483647 h 130"/>
                <a:gd name="T70" fmla="*/ 2147483647 w 105"/>
                <a:gd name="T71" fmla="*/ 2147483647 h 130"/>
                <a:gd name="T72" fmla="*/ 2147483647 w 105"/>
                <a:gd name="T73" fmla="*/ 2147483647 h 130"/>
                <a:gd name="T74" fmla="*/ 2147483647 w 105"/>
                <a:gd name="T75" fmla="*/ 2147483647 h 130"/>
                <a:gd name="T76" fmla="*/ 2147483647 w 105"/>
                <a:gd name="T77" fmla="*/ 2147483647 h 130"/>
                <a:gd name="T78" fmla="*/ 2147483647 w 105"/>
                <a:gd name="T79" fmla="*/ 2147483647 h 130"/>
                <a:gd name="T80" fmla="*/ 2147483647 w 105"/>
                <a:gd name="T81" fmla="*/ 2147483647 h 130"/>
                <a:gd name="T82" fmla="*/ 2147483647 w 105"/>
                <a:gd name="T83" fmla="*/ 2147483647 h 130"/>
                <a:gd name="T84" fmla="*/ 2147483647 w 105"/>
                <a:gd name="T85" fmla="*/ 2147483647 h 130"/>
                <a:gd name="T86" fmla="*/ 2147483647 w 105"/>
                <a:gd name="T87" fmla="*/ 2147483647 h 130"/>
                <a:gd name="T88" fmla="*/ 2147483647 w 105"/>
                <a:gd name="T89" fmla="*/ 2147483647 h 130"/>
                <a:gd name="T90" fmla="*/ 2147483647 w 105"/>
                <a:gd name="T91" fmla="*/ 2147483647 h 130"/>
                <a:gd name="T92" fmla="*/ 2147483647 w 105"/>
                <a:gd name="T93" fmla="*/ 2147483647 h 130"/>
                <a:gd name="T94" fmla="*/ 2147483647 w 105"/>
                <a:gd name="T95" fmla="*/ 2147483647 h 130"/>
                <a:gd name="T96" fmla="*/ 2147483647 w 105"/>
                <a:gd name="T97" fmla="*/ 2147483647 h 130"/>
                <a:gd name="T98" fmla="*/ 2147483647 w 105"/>
                <a:gd name="T99" fmla="*/ 2147483647 h 130"/>
                <a:gd name="T100" fmla="*/ 2147483647 w 105"/>
                <a:gd name="T101" fmla="*/ 2147483647 h 130"/>
                <a:gd name="T102" fmla="*/ 2147483647 w 105"/>
                <a:gd name="T103" fmla="*/ 2147483647 h 130"/>
                <a:gd name="T104" fmla="*/ 2147483647 w 105"/>
                <a:gd name="T105" fmla="*/ 2147483647 h 130"/>
                <a:gd name="T106" fmla="*/ 2147483647 w 105"/>
                <a:gd name="T107" fmla="*/ 2147483647 h 1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5"/>
                <a:gd name="T163" fmla="*/ 0 h 130"/>
                <a:gd name="T164" fmla="*/ 105 w 105"/>
                <a:gd name="T165" fmla="*/ 130 h 1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5" h="130">
                  <a:moveTo>
                    <a:pt x="16" y="130"/>
                  </a:moveTo>
                  <a:cubicBezTo>
                    <a:pt x="20" y="129"/>
                    <a:pt x="22" y="128"/>
                    <a:pt x="24" y="128"/>
                  </a:cubicBezTo>
                  <a:cubicBezTo>
                    <a:pt x="33" y="127"/>
                    <a:pt x="23" y="123"/>
                    <a:pt x="24" y="122"/>
                  </a:cubicBezTo>
                  <a:cubicBezTo>
                    <a:pt x="25" y="120"/>
                    <a:pt x="27" y="122"/>
                    <a:pt x="28" y="120"/>
                  </a:cubicBezTo>
                  <a:cubicBezTo>
                    <a:pt x="29" y="117"/>
                    <a:pt x="25" y="111"/>
                    <a:pt x="28" y="109"/>
                  </a:cubicBezTo>
                  <a:cubicBezTo>
                    <a:pt x="32" y="106"/>
                    <a:pt x="41" y="107"/>
                    <a:pt x="44" y="106"/>
                  </a:cubicBezTo>
                  <a:cubicBezTo>
                    <a:pt x="48" y="105"/>
                    <a:pt x="46" y="103"/>
                    <a:pt x="49" y="102"/>
                  </a:cubicBezTo>
                  <a:cubicBezTo>
                    <a:pt x="52" y="102"/>
                    <a:pt x="58" y="103"/>
                    <a:pt x="61" y="102"/>
                  </a:cubicBezTo>
                  <a:cubicBezTo>
                    <a:pt x="65" y="101"/>
                    <a:pt x="67" y="98"/>
                    <a:pt x="69" y="95"/>
                  </a:cubicBezTo>
                  <a:cubicBezTo>
                    <a:pt x="70" y="92"/>
                    <a:pt x="71" y="88"/>
                    <a:pt x="73" y="86"/>
                  </a:cubicBezTo>
                  <a:cubicBezTo>
                    <a:pt x="75" y="84"/>
                    <a:pt x="79" y="86"/>
                    <a:pt x="81" y="84"/>
                  </a:cubicBezTo>
                  <a:cubicBezTo>
                    <a:pt x="83" y="83"/>
                    <a:pt x="84" y="80"/>
                    <a:pt x="84" y="78"/>
                  </a:cubicBezTo>
                  <a:cubicBezTo>
                    <a:pt x="85" y="76"/>
                    <a:pt x="82" y="73"/>
                    <a:pt x="83" y="71"/>
                  </a:cubicBezTo>
                  <a:cubicBezTo>
                    <a:pt x="84" y="68"/>
                    <a:pt x="86" y="66"/>
                    <a:pt x="89" y="65"/>
                  </a:cubicBezTo>
                  <a:cubicBezTo>
                    <a:pt x="92" y="64"/>
                    <a:pt x="98" y="68"/>
                    <a:pt x="101" y="65"/>
                  </a:cubicBezTo>
                  <a:cubicBezTo>
                    <a:pt x="104" y="62"/>
                    <a:pt x="100" y="56"/>
                    <a:pt x="100" y="53"/>
                  </a:cubicBezTo>
                  <a:cubicBezTo>
                    <a:pt x="100" y="50"/>
                    <a:pt x="100" y="49"/>
                    <a:pt x="101" y="46"/>
                  </a:cubicBezTo>
                  <a:cubicBezTo>
                    <a:pt x="101" y="44"/>
                    <a:pt x="103" y="43"/>
                    <a:pt x="104" y="39"/>
                  </a:cubicBezTo>
                  <a:cubicBezTo>
                    <a:pt x="105" y="35"/>
                    <a:pt x="105" y="29"/>
                    <a:pt x="105" y="23"/>
                  </a:cubicBezTo>
                  <a:cubicBezTo>
                    <a:pt x="104" y="23"/>
                    <a:pt x="104" y="23"/>
                    <a:pt x="103" y="22"/>
                  </a:cubicBezTo>
                  <a:cubicBezTo>
                    <a:pt x="101" y="21"/>
                    <a:pt x="101" y="15"/>
                    <a:pt x="98" y="13"/>
                  </a:cubicBezTo>
                  <a:cubicBezTo>
                    <a:pt x="95" y="11"/>
                    <a:pt x="91" y="15"/>
                    <a:pt x="88" y="13"/>
                  </a:cubicBezTo>
                  <a:cubicBezTo>
                    <a:pt x="85" y="11"/>
                    <a:pt x="85" y="3"/>
                    <a:pt x="82" y="1"/>
                  </a:cubicBezTo>
                  <a:cubicBezTo>
                    <a:pt x="79" y="0"/>
                    <a:pt x="79" y="6"/>
                    <a:pt x="75" y="6"/>
                  </a:cubicBezTo>
                  <a:cubicBezTo>
                    <a:pt x="71" y="6"/>
                    <a:pt x="63" y="5"/>
                    <a:pt x="58" y="3"/>
                  </a:cubicBezTo>
                  <a:cubicBezTo>
                    <a:pt x="57" y="3"/>
                    <a:pt x="56" y="9"/>
                    <a:pt x="53" y="11"/>
                  </a:cubicBezTo>
                  <a:cubicBezTo>
                    <a:pt x="51" y="12"/>
                    <a:pt x="46" y="10"/>
                    <a:pt x="44" y="13"/>
                  </a:cubicBezTo>
                  <a:cubicBezTo>
                    <a:pt x="41" y="16"/>
                    <a:pt x="43" y="20"/>
                    <a:pt x="40" y="22"/>
                  </a:cubicBezTo>
                  <a:cubicBezTo>
                    <a:pt x="37" y="24"/>
                    <a:pt x="33" y="17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7"/>
                    <a:pt x="28" y="18"/>
                    <a:pt x="28" y="20"/>
                  </a:cubicBezTo>
                  <a:cubicBezTo>
                    <a:pt x="28" y="24"/>
                    <a:pt x="31" y="24"/>
                    <a:pt x="30" y="26"/>
                  </a:cubicBezTo>
                  <a:cubicBezTo>
                    <a:pt x="28" y="28"/>
                    <a:pt x="25" y="26"/>
                    <a:pt x="22" y="27"/>
                  </a:cubicBezTo>
                  <a:cubicBezTo>
                    <a:pt x="19" y="28"/>
                    <a:pt x="14" y="29"/>
                    <a:pt x="12" y="32"/>
                  </a:cubicBezTo>
                  <a:cubicBezTo>
                    <a:pt x="10" y="34"/>
                    <a:pt x="11" y="38"/>
                    <a:pt x="13" y="40"/>
                  </a:cubicBezTo>
                  <a:cubicBezTo>
                    <a:pt x="15" y="42"/>
                    <a:pt x="20" y="39"/>
                    <a:pt x="22" y="40"/>
                  </a:cubicBezTo>
                  <a:cubicBezTo>
                    <a:pt x="24" y="42"/>
                    <a:pt x="22" y="45"/>
                    <a:pt x="23" y="47"/>
                  </a:cubicBezTo>
                  <a:cubicBezTo>
                    <a:pt x="25" y="49"/>
                    <a:pt x="29" y="47"/>
                    <a:pt x="30" y="50"/>
                  </a:cubicBezTo>
                  <a:cubicBezTo>
                    <a:pt x="32" y="53"/>
                    <a:pt x="32" y="58"/>
                    <a:pt x="32" y="61"/>
                  </a:cubicBezTo>
                  <a:cubicBezTo>
                    <a:pt x="32" y="64"/>
                    <a:pt x="30" y="66"/>
                    <a:pt x="29" y="68"/>
                  </a:cubicBezTo>
                  <a:cubicBezTo>
                    <a:pt x="28" y="69"/>
                    <a:pt x="26" y="66"/>
                    <a:pt x="25" y="69"/>
                  </a:cubicBezTo>
                  <a:cubicBezTo>
                    <a:pt x="24" y="71"/>
                    <a:pt x="26" y="76"/>
                    <a:pt x="26" y="79"/>
                  </a:cubicBezTo>
                  <a:cubicBezTo>
                    <a:pt x="25" y="81"/>
                    <a:pt x="25" y="82"/>
                    <a:pt x="22" y="83"/>
                  </a:cubicBezTo>
                  <a:cubicBezTo>
                    <a:pt x="19" y="84"/>
                    <a:pt x="10" y="84"/>
                    <a:pt x="7" y="86"/>
                  </a:cubicBezTo>
                  <a:cubicBezTo>
                    <a:pt x="4" y="88"/>
                    <a:pt x="4" y="90"/>
                    <a:pt x="6" y="92"/>
                  </a:cubicBezTo>
                  <a:cubicBezTo>
                    <a:pt x="8" y="94"/>
                    <a:pt x="14" y="93"/>
                    <a:pt x="16" y="95"/>
                  </a:cubicBezTo>
                  <a:cubicBezTo>
                    <a:pt x="19" y="96"/>
                    <a:pt x="20" y="98"/>
                    <a:pt x="19" y="100"/>
                  </a:cubicBezTo>
                  <a:cubicBezTo>
                    <a:pt x="17" y="101"/>
                    <a:pt x="13" y="99"/>
                    <a:pt x="12" y="101"/>
                  </a:cubicBezTo>
                  <a:cubicBezTo>
                    <a:pt x="10" y="103"/>
                    <a:pt x="12" y="107"/>
                    <a:pt x="10" y="109"/>
                  </a:cubicBezTo>
                  <a:cubicBezTo>
                    <a:pt x="8" y="111"/>
                    <a:pt x="3" y="109"/>
                    <a:pt x="2" y="112"/>
                  </a:cubicBezTo>
                  <a:cubicBezTo>
                    <a:pt x="0" y="114"/>
                    <a:pt x="1" y="119"/>
                    <a:pt x="2" y="121"/>
                  </a:cubicBezTo>
                  <a:cubicBezTo>
                    <a:pt x="4" y="123"/>
                    <a:pt x="8" y="120"/>
                    <a:pt x="10" y="121"/>
                  </a:cubicBezTo>
                  <a:cubicBezTo>
                    <a:pt x="13" y="122"/>
                    <a:pt x="15" y="123"/>
                    <a:pt x="16" y="125"/>
                  </a:cubicBezTo>
                  <a:cubicBezTo>
                    <a:pt x="17" y="127"/>
                    <a:pt x="17" y="128"/>
                    <a:pt x="16" y="13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Freeform 21"/>
            <p:cNvSpPr>
              <a:spLocks/>
            </p:cNvSpPr>
            <p:nvPr/>
          </p:nvSpPr>
          <p:spPr bwMode="auto">
            <a:xfrm rot="21439583">
              <a:off x="4225726" y="4922608"/>
              <a:ext cx="687388" cy="503237"/>
            </a:xfrm>
            <a:custGeom>
              <a:avLst/>
              <a:gdLst>
                <a:gd name="T0" fmla="*/ 2147483647 w 123"/>
                <a:gd name="T1" fmla="*/ 2147483647 h 106"/>
                <a:gd name="T2" fmla="*/ 2147483647 w 123"/>
                <a:gd name="T3" fmla="*/ 2147483647 h 106"/>
                <a:gd name="T4" fmla="*/ 2147483647 w 123"/>
                <a:gd name="T5" fmla="*/ 2147483647 h 106"/>
                <a:gd name="T6" fmla="*/ 2147483647 w 123"/>
                <a:gd name="T7" fmla="*/ 2147483647 h 106"/>
                <a:gd name="T8" fmla="*/ 2147483647 w 123"/>
                <a:gd name="T9" fmla="*/ 2147483647 h 106"/>
                <a:gd name="T10" fmla="*/ 2147483647 w 123"/>
                <a:gd name="T11" fmla="*/ 2147483647 h 106"/>
                <a:gd name="T12" fmla="*/ 2147483647 w 123"/>
                <a:gd name="T13" fmla="*/ 2147483647 h 106"/>
                <a:gd name="T14" fmla="*/ 2147483647 w 123"/>
                <a:gd name="T15" fmla="*/ 2147483647 h 106"/>
                <a:gd name="T16" fmla="*/ 2147483647 w 123"/>
                <a:gd name="T17" fmla="*/ 2147483647 h 106"/>
                <a:gd name="T18" fmla="*/ 2147483647 w 123"/>
                <a:gd name="T19" fmla="*/ 2147483647 h 106"/>
                <a:gd name="T20" fmla="*/ 2147483647 w 123"/>
                <a:gd name="T21" fmla="*/ 2147483647 h 106"/>
                <a:gd name="T22" fmla="*/ 2147483647 w 123"/>
                <a:gd name="T23" fmla="*/ 2147483647 h 106"/>
                <a:gd name="T24" fmla="*/ 2147483647 w 123"/>
                <a:gd name="T25" fmla="*/ 2147483647 h 106"/>
                <a:gd name="T26" fmla="*/ 2147483647 w 123"/>
                <a:gd name="T27" fmla="*/ 2147483647 h 106"/>
                <a:gd name="T28" fmla="*/ 2147483647 w 123"/>
                <a:gd name="T29" fmla="*/ 2147483647 h 106"/>
                <a:gd name="T30" fmla="*/ 2147483647 w 123"/>
                <a:gd name="T31" fmla="*/ 2147483647 h 106"/>
                <a:gd name="T32" fmla="*/ 2147483647 w 123"/>
                <a:gd name="T33" fmla="*/ 2147483647 h 106"/>
                <a:gd name="T34" fmla="*/ 2147483647 w 123"/>
                <a:gd name="T35" fmla="*/ 2147483647 h 106"/>
                <a:gd name="T36" fmla="*/ 2147483647 w 123"/>
                <a:gd name="T37" fmla="*/ 2147483647 h 106"/>
                <a:gd name="T38" fmla="*/ 2147483647 w 123"/>
                <a:gd name="T39" fmla="*/ 2147483647 h 106"/>
                <a:gd name="T40" fmla="*/ 2147483647 w 123"/>
                <a:gd name="T41" fmla="*/ 2147483647 h 106"/>
                <a:gd name="T42" fmla="*/ 2147483647 w 123"/>
                <a:gd name="T43" fmla="*/ 2147483647 h 106"/>
                <a:gd name="T44" fmla="*/ 2147483647 w 123"/>
                <a:gd name="T45" fmla="*/ 2147483647 h 106"/>
                <a:gd name="T46" fmla="*/ 2147483647 w 123"/>
                <a:gd name="T47" fmla="*/ 2147483647 h 106"/>
                <a:gd name="T48" fmla="*/ 2147483647 w 123"/>
                <a:gd name="T49" fmla="*/ 2147483647 h 106"/>
                <a:gd name="T50" fmla="*/ 2147483647 w 123"/>
                <a:gd name="T51" fmla="*/ 2147483647 h 106"/>
                <a:gd name="T52" fmla="*/ 2147483647 w 123"/>
                <a:gd name="T53" fmla="*/ 2147483647 h 106"/>
                <a:gd name="T54" fmla="*/ 2147483647 w 123"/>
                <a:gd name="T55" fmla="*/ 2147483647 h 106"/>
                <a:gd name="T56" fmla="*/ 2147483647 w 123"/>
                <a:gd name="T57" fmla="*/ 2147483647 h 106"/>
                <a:gd name="T58" fmla="*/ 2147483647 w 123"/>
                <a:gd name="T59" fmla="*/ 2147483647 h 106"/>
                <a:gd name="T60" fmla="*/ 2147483647 w 123"/>
                <a:gd name="T61" fmla="*/ 2147483647 h 106"/>
                <a:gd name="T62" fmla="*/ 2147483647 w 123"/>
                <a:gd name="T63" fmla="*/ 2147483647 h 106"/>
                <a:gd name="T64" fmla="*/ 2147483647 w 123"/>
                <a:gd name="T65" fmla="*/ 2147483647 h 106"/>
                <a:gd name="T66" fmla="*/ 2147483647 w 123"/>
                <a:gd name="T67" fmla="*/ 2147483647 h 106"/>
                <a:gd name="T68" fmla="*/ 2147483647 w 123"/>
                <a:gd name="T69" fmla="*/ 2147483647 h 106"/>
                <a:gd name="T70" fmla="*/ 2147483647 w 123"/>
                <a:gd name="T71" fmla="*/ 2147483647 h 106"/>
                <a:gd name="T72" fmla="*/ 2147483647 w 123"/>
                <a:gd name="T73" fmla="*/ 2147483647 h 106"/>
                <a:gd name="T74" fmla="*/ 2147483647 w 123"/>
                <a:gd name="T75" fmla="*/ 2147483647 h 106"/>
                <a:gd name="T76" fmla="*/ 2147483647 w 123"/>
                <a:gd name="T77" fmla="*/ 2147483647 h 106"/>
                <a:gd name="T78" fmla="*/ 2147483647 w 123"/>
                <a:gd name="T79" fmla="*/ 2147483647 h 106"/>
                <a:gd name="T80" fmla="*/ 2147483647 w 123"/>
                <a:gd name="T81" fmla="*/ 2147483647 h 106"/>
                <a:gd name="T82" fmla="*/ 2147483647 w 123"/>
                <a:gd name="T83" fmla="*/ 2147483647 h 106"/>
                <a:gd name="T84" fmla="*/ 0 w 123"/>
                <a:gd name="T85" fmla="*/ 2147483647 h 106"/>
                <a:gd name="T86" fmla="*/ 2147483647 w 123"/>
                <a:gd name="T87" fmla="*/ 2147483647 h 106"/>
                <a:gd name="T88" fmla="*/ 2147483647 w 123"/>
                <a:gd name="T89" fmla="*/ 2147483647 h 106"/>
                <a:gd name="T90" fmla="*/ 2147483647 w 123"/>
                <a:gd name="T91" fmla="*/ 2147483647 h 106"/>
                <a:gd name="T92" fmla="*/ 2147483647 w 123"/>
                <a:gd name="T93" fmla="*/ 2147483647 h 106"/>
                <a:gd name="T94" fmla="*/ 2147483647 w 123"/>
                <a:gd name="T95" fmla="*/ 2147483647 h 106"/>
                <a:gd name="T96" fmla="*/ 2147483647 w 123"/>
                <a:gd name="T97" fmla="*/ 2147483647 h 1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06"/>
                <a:gd name="T149" fmla="*/ 123 w 123"/>
                <a:gd name="T150" fmla="*/ 106 h 1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06">
                  <a:moveTo>
                    <a:pt x="29" y="66"/>
                  </a:moveTo>
                  <a:cubicBezTo>
                    <a:pt x="33" y="65"/>
                    <a:pt x="35" y="64"/>
                    <a:pt x="37" y="64"/>
                  </a:cubicBezTo>
                  <a:cubicBezTo>
                    <a:pt x="46" y="63"/>
                    <a:pt x="36" y="59"/>
                    <a:pt x="37" y="58"/>
                  </a:cubicBezTo>
                  <a:cubicBezTo>
                    <a:pt x="38" y="56"/>
                    <a:pt x="40" y="58"/>
                    <a:pt x="41" y="56"/>
                  </a:cubicBezTo>
                  <a:cubicBezTo>
                    <a:pt x="42" y="53"/>
                    <a:pt x="38" y="47"/>
                    <a:pt x="41" y="45"/>
                  </a:cubicBezTo>
                  <a:cubicBezTo>
                    <a:pt x="45" y="42"/>
                    <a:pt x="54" y="43"/>
                    <a:pt x="57" y="42"/>
                  </a:cubicBezTo>
                  <a:cubicBezTo>
                    <a:pt x="61" y="41"/>
                    <a:pt x="59" y="39"/>
                    <a:pt x="62" y="38"/>
                  </a:cubicBezTo>
                  <a:cubicBezTo>
                    <a:pt x="65" y="38"/>
                    <a:pt x="71" y="39"/>
                    <a:pt x="74" y="38"/>
                  </a:cubicBezTo>
                  <a:cubicBezTo>
                    <a:pt x="78" y="37"/>
                    <a:pt x="80" y="34"/>
                    <a:pt x="82" y="31"/>
                  </a:cubicBezTo>
                  <a:cubicBezTo>
                    <a:pt x="83" y="28"/>
                    <a:pt x="84" y="24"/>
                    <a:pt x="86" y="22"/>
                  </a:cubicBezTo>
                  <a:cubicBezTo>
                    <a:pt x="88" y="20"/>
                    <a:pt x="92" y="22"/>
                    <a:pt x="94" y="20"/>
                  </a:cubicBezTo>
                  <a:cubicBezTo>
                    <a:pt x="96" y="19"/>
                    <a:pt x="97" y="16"/>
                    <a:pt x="97" y="14"/>
                  </a:cubicBezTo>
                  <a:cubicBezTo>
                    <a:pt x="98" y="12"/>
                    <a:pt x="95" y="9"/>
                    <a:pt x="96" y="7"/>
                  </a:cubicBezTo>
                  <a:cubicBezTo>
                    <a:pt x="97" y="4"/>
                    <a:pt x="99" y="2"/>
                    <a:pt x="102" y="1"/>
                  </a:cubicBezTo>
                  <a:cubicBezTo>
                    <a:pt x="105" y="0"/>
                    <a:pt x="109" y="2"/>
                    <a:pt x="112" y="2"/>
                  </a:cubicBezTo>
                  <a:cubicBezTo>
                    <a:pt x="113" y="4"/>
                    <a:pt x="113" y="7"/>
                    <a:pt x="114" y="8"/>
                  </a:cubicBezTo>
                  <a:cubicBezTo>
                    <a:pt x="116" y="12"/>
                    <a:pt x="118" y="10"/>
                    <a:pt x="119" y="13"/>
                  </a:cubicBezTo>
                  <a:cubicBezTo>
                    <a:pt x="121" y="15"/>
                    <a:pt x="123" y="17"/>
                    <a:pt x="123" y="20"/>
                  </a:cubicBezTo>
                  <a:cubicBezTo>
                    <a:pt x="122" y="23"/>
                    <a:pt x="120" y="26"/>
                    <a:pt x="118" y="28"/>
                  </a:cubicBezTo>
                  <a:cubicBezTo>
                    <a:pt x="116" y="30"/>
                    <a:pt x="112" y="30"/>
                    <a:pt x="111" y="33"/>
                  </a:cubicBezTo>
                  <a:cubicBezTo>
                    <a:pt x="110" y="35"/>
                    <a:pt x="114" y="37"/>
                    <a:pt x="115" y="40"/>
                  </a:cubicBezTo>
                  <a:cubicBezTo>
                    <a:pt x="116" y="42"/>
                    <a:pt x="116" y="45"/>
                    <a:pt x="116" y="48"/>
                  </a:cubicBezTo>
                  <a:cubicBezTo>
                    <a:pt x="115" y="51"/>
                    <a:pt x="114" y="54"/>
                    <a:pt x="112" y="55"/>
                  </a:cubicBezTo>
                  <a:cubicBezTo>
                    <a:pt x="110" y="56"/>
                    <a:pt x="106" y="53"/>
                    <a:pt x="104" y="54"/>
                  </a:cubicBezTo>
                  <a:cubicBezTo>
                    <a:pt x="102" y="55"/>
                    <a:pt x="105" y="58"/>
                    <a:pt x="104" y="60"/>
                  </a:cubicBezTo>
                  <a:cubicBezTo>
                    <a:pt x="102" y="62"/>
                    <a:pt x="98" y="62"/>
                    <a:pt x="96" y="64"/>
                  </a:cubicBezTo>
                  <a:cubicBezTo>
                    <a:pt x="93" y="66"/>
                    <a:pt x="91" y="69"/>
                    <a:pt x="88" y="70"/>
                  </a:cubicBezTo>
                  <a:cubicBezTo>
                    <a:pt x="86" y="72"/>
                    <a:pt x="84" y="71"/>
                    <a:pt x="82" y="72"/>
                  </a:cubicBezTo>
                  <a:cubicBezTo>
                    <a:pt x="81" y="74"/>
                    <a:pt x="81" y="77"/>
                    <a:pt x="79" y="79"/>
                  </a:cubicBezTo>
                  <a:cubicBezTo>
                    <a:pt x="76" y="80"/>
                    <a:pt x="73" y="78"/>
                    <a:pt x="71" y="80"/>
                  </a:cubicBezTo>
                  <a:cubicBezTo>
                    <a:pt x="69" y="81"/>
                    <a:pt x="71" y="85"/>
                    <a:pt x="69" y="86"/>
                  </a:cubicBezTo>
                  <a:cubicBezTo>
                    <a:pt x="67" y="88"/>
                    <a:pt x="63" y="84"/>
                    <a:pt x="61" y="86"/>
                  </a:cubicBezTo>
                  <a:cubicBezTo>
                    <a:pt x="59" y="87"/>
                    <a:pt x="63" y="92"/>
                    <a:pt x="61" y="92"/>
                  </a:cubicBezTo>
                  <a:cubicBezTo>
                    <a:pt x="58" y="93"/>
                    <a:pt x="55" y="87"/>
                    <a:pt x="52" y="87"/>
                  </a:cubicBezTo>
                  <a:cubicBezTo>
                    <a:pt x="49" y="87"/>
                    <a:pt x="47" y="92"/>
                    <a:pt x="45" y="94"/>
                  </a:cubicBezTo>
                  <a:cubicBezTo>
                    <a:pt x="43" y="96"/>
                    <a:pt x="42" y="98"/>
                    <a:pt x="39" y="98"/>
                  </a:cubicBezTo>
                  <a:cubicBezTo>
                    <a:pt x="37" y="99"/>
                    <a:pt x="33" y="97"/>
                    <a:pt x="31" y="98"/>
                  </a:cubicBezTo>
                  <a:cubicBezTo>
                    <a:pt x="29" y="99"/>
                    <a:pt x="33" y="103"/>
                    <a:pt x="30" y="104"/>
                  </a:cubicBezTo>
                  <a:cubicBezTo>
                    <a:pt x="26" y="106"/>
                    <a:pt x="19" y="104"/>
                    <a:pt x="14" y="104"/>
                  </a:cubicBezTo>
                  <a:cubicBezTo>
                    <a:pt x="11" y="104"/>
                    <a:pt x="8" y="104"/>
                    <a:pt x="5" y="104"/>
                  </a:cubicBezTo>
                  <a:cubicBezTo>
                    <a:pt x="6" y="103"/>
                    <a:pt x="7" y="103"/>
                    <a:pt x="7" y="102"/>
                  </a:cubicBezTo>
                  <a:cubicBezTo>
                    <a:pt x="11" y="99"/>
                    <a:pt x="5" y="98"/>
                    <a:pt x="4" y="96"/>
                  </a:cubicBezTo>
                  <a:cubicBezTo>
                    <a:pt x="2" y="95"/>
                    <a:pt x="0" y="95"/>
                    <a:pt x="0" y="93"/>
                  </a:cubicBezTo>
                  <a:cubicBezTo>
                    <a:pt x="0" y="91"/>
                    <a:pt x="0" y="90"/>
                    <a:pt x="3" y="89"/>
                  </a:cubicBezTo>
                  <a:cubicBezTo>
                    <a:pt x="6" y="89"/>
                    <a:pt x="11" y="92"/>
                    <a:pt x="14" y="90"/>
                  </a:cubicBezTo>
                  <a:cubicBezTo>
                    <a:pt x="17" y="88"/>
                    <a:pt x="14" y="83"/>
                    <a:pt x="15" y="80"/>
                  </a:cubicBezTo>
                  <a:cubicBezTo>
                    <a:pt x="16" y="77"/>
                    <a:pt x="19" y="74"/>
                    <a:pt x="21" y="72"/>
                  </a:cubicBezTo>
                  <a:cubicBezTo>
                    <a:pt x="23" y="70"/>
                    <a:pt x="27" y="70"/>
                    <a:pt x="28" y="68"/>
                  </a:cubicBezTo>
                  <a:cubicBezTo>
                    <a:pt x="29" y="67"/>
                    <a:pt x="29" y="67"/>
                    <a:pt x="29" y="6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5" name="Freeform 25"/>
            <p:cNvSpPr>
              <a:spLocks noEditPoints="1"/>
            </p:cNvSpPr>
            <p:nvPr/>
          </p:nvSpPr>
          <p:spPr bwMode="auto">
            <a:xfrm rot="21439583">
              <a:off x="5232201" y="5495695"/>
              <a:ext cx="785813" cy="557213"/>
            </a:xfrm>
            <a:custGeom>
              <a:avLst/>
              <a:gdLst>
                <a:gd name="T0" fmla="*/ 2147483647 w 141"/>
                <a:gd name="T1" fmla="*/ 2147483647 h 117"/>
                <a:gd name="T2" fmla="*/ 2147483647 w 141"/>
                <a:gd name="T3" fmla="*/ 2147483647 h 117"/>
                <a:gd name="T4" fmla="*/ 2147483647 w 141"/>
                <a:gd name="T5" fmla="*/ 2147483647 h 117"/>
                <a:gd name="T6" fmla="*/ 2147483647 w 141"/>
                <a:gd name="T7" fmla="*/ 2147483647 h 117"/>
                <a:gd name="T8" fmla="*/ 2147483647 w 141"/>
                <a:gd name="T9" fmla="*/ 2147483647 h 117"/>
                <a:gd name="T10" fmla="*/ 2147483647 w 141"/>
                <a:gd name="T11" fmla="*/ 2147483647 h 117"/>
                <a:gd name="T12" fmla="*/ 2147483647 w 141"/>
                <a:gd name="T13" fmla="*/ 2147483647 h 117"/>
                <a:gd name="T14" fmla="*/ 2147483647 w 141"/>
                <a:gd name="T15" fmla="*/ 2147483647 h 117"/>
                <a:gd name="T16" fmla="*/ 2147483647 w 141"/>
                <a:gd name="T17" fmla="*/ 2147483647 h 117"/>
                <a:gd name="T18" fmla="*/ 2147483647 w 141"/>
                <a:gd name="T19" fmla="*/ 2147483647 h 117"/>
                <a:gd name="T20" fmla="*/ 2147483647 w 141"/>
                <a:gd name="T21" fmla="*/ 2147483647 h 117"/>
                <a:gd name="T22" fmla="*/ 2147483647 w 141"/>
                <a:gd name="T23" fmla="*/ 2147483647 h 117"/>
                <a:gd name="T24" fmla="*/ 2147483647 w 141"/>
                <a:gd name="T25" fmla="*/ 2147483647 h 117"/>
                <a:gd name="T26" fmla="*/ 2147483647 w 141"/>
                <a:gd name="T27" fmla="*/ 2147483647 h 117"/>
                <a:gd name="T28" fmla="*/ 2147483647 w 141"/>
                <a:gd name="T29" fmla="*/ 2147483647 h 117"/>
                <a:gd name="T30" fmla="*/ 2147483647 w 141"/>
                <a:gd name="T31" fmla="*/ 2147483647 h 117"/>
                <a:gd name="T32" fmla="*/ 2147483647 w 141"/>
                <a:gd name="T33" fmla="*/ 2147483647 h 117"/>
                <a:gd name="T34" fmla="*/ 2147483647 w 141"/>
                <a:gd name="T35" fmla="*/ 2147483647 h 117"/>
                <a:gd name="T36" fmla="*/ 2147483647 w 141"/>
                <a:gd name="T37" fmla="*/ 2147483647 h 117"/>
                <a:gd name="T38" fmla="*/ 2147483647 w 141"/>
                <a:gd name="T39" fmla="*/ 2147483647 h 117"/>
                <a:gd name="T40" fmla="*/ 2147483647 w 141"/>
                <a:gd name="T41" fmla="*/ 2147483647 h 117"/>
                <a:gd name="T42" fmla="*/ 2147483647 w 141"/>
                <a:gd name="T43" fmla="*/ 2147483647 h 117"/>
                <a:gd name="T44" fmla="*/ 2147483647 w 141"/>
                <a:gd name="T45" fmla="*/ 2147483647 h 117"/>
                <a:gd name="T46" fmla="*/ 2147483647 w 141"/>
                <a:gd name="T47" fmla="*/ 2147483647 h 117"/>
                <a:gd name="T48" fmla="*/ 2147483647 w 141"/>
                <a:gd name="T49" fmla="*/ 2147483647 h 117"/>
                <a:gd name="T50" fmla="*/ 2147483647 w 141"/>
                <a:gd name="T51" fmla="*/ 2147483647 h 117"/>
                <a:gd name="T52" fmla="*/ 2147483647 w 141"/>
                <a:gd name="T53" fmla="*/ 2147483647 h 117"/>
                <a:gd name="T54" fmla="*/ 2147483647 w 141"/>
                <a:gd name="T55" fmla="*/ 2147483647 h 117"/>
                <a:gd name="T56" fmla="*/ 2147483647 w 141"/>
                <a:gd name="T57" fmla="*/ 2147483647 h 117"/>
                <a:gd name="T58" fmla="*/ 2147483647 w 141"/>
                <a:gd name="T59" fmla="*/ 2147483647 h 117"/>
                <a:gd name="T60" fmla="*/ 2147483647 w 141"/>
                <a:gd name="T61" fmla="*/ 2147483647 h 117"/>
                <a:gd name="T62" fmla="*/ 2147483647 w 141"/>
                <a:gd name="T63" fmla="*/ 2147483647 h 117"/>
                <a:gd name="T64" fmla="*/ 2147483647 w 141"/>
                <a:gd name="T65" fmla="*/ 2147483647 h 117"/>
                <a:gd name="T66" fmla="*/ 2147483647 w 141"/>
                <a:gd name="T67" fmla="*/ 2147483647 h 117"/>
                <a:gd name="T68" fmla="*/ 2147483647 w 141"/>
                <a:gd name="T69" fmla="*/ 2147483647 h 117"/>
                <a:gd name="T70" fmla="*/ 2147483647 w 141"/>
                <a:gd name="T71" fmla="*/ 2147483647 h 117"/>
                <a:gd name="T72" fmla="*/ 2147483647 w 141"/>
                <a:gd name="T73" fmla="*/ 2147483647 h 117"/>
                <a:gd name="T74" fmla="*/ 2147483647 w 141"/>
                <a:gd name="T75" fmla="*/ 2147483647 h 117"/>
                <a:gd name="T76" fmla="*/ 2147483647 w 141"/>
                <a:gd name="T77" fmla="*/ 2147483647 h 117"/>
                <a:gd name="T78" fmla="*/ 2147483647 w 141"/>
                <a:gd name="T79" fmla="*/ 2147483647 h 117"/>
                <a:gd name="T80" fmla="*/ 2147483647 w 141"/>
                <a:gd name="T81" fmla="*/ 2147483647 h 117"/>
                <a:gd name="T82" fmla="*/ 2147483647 w 141"/>
                <a:gd name="T83" fmla="*/ 2147483647 h 117"/>
                <a:gd name="T84" fmla="*/ 2147483647 w 141"/>
                <a:gd name="T85" fmla="*/ 2147483647 h 117"/>
                <a:gd name="T86" fmla="*/ 2147483647 w 141"/>
                <a:gd name="T87" fmla="*/ 2147483647 h 117"/>
                <a:gd name="T88" fmla="*/ 2147483647 w 141"/>
                <a:gd name="T89" fmla="*/ 2147483647 h 117"/>
                <a:gd name="T90" fmla="*/ 2147483647 w 141"/>
                <a:gd name="T91" fmla="*/ 2147483647 h 1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1"/>
                <a:gd name="T139" fmla="*/ 0 h 117"/>
                <a:gd name="T140" fmla="*/ 141 w 141"/>
                <a:gd name="T141" fmla="*/ 117 h 1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1" h="117">
                  <a:moveTo>
                    <a:pt x="141" y="53"/>
                  </a:moveTo>
                  <a:cubicBezTo>
                    <a:pt x="138" y="55"/>
                    <a:pt x="134" y="57"/>
                    <a:pt x="131" y="59"/>
                  </a:cubicBezTo>
                  <a:cubicBezTo>
                    <a:pt x="129" y="62"/>
                    <a:pt x="129" y="65"/>
                    <a:pt x="128" y="68"/>
                  </a:cubicBezTo>
                  <a:cubicBezTo>
                    <a:pt x="127" y="71"/>
                    <a:pt x="127" y="75"/>
                    <a:pt x="125" y="78"/>
                  </a:cubicBezTo>
                  <a:cubicBezTo>
                    <a:pt x="123" y="81"/>
                    <a:pt x="119" y="85"/>
                    <a:pt x="117" y="88"/>
                  </a:cubicBezTo>
                  <a:cubicBezTo>
                    <a:pt x="115" y="91"/>
                    <a:pt x="116" y="93"/>
                    <a:pt x="114" y="96"/>
                  </a:cubicBezTo>
                  <a:cubicBezTo>
                    <a:pt x="112" y="99"/>
                    <a:pt x="108" y="102"/>
                    <a:pt x="104" y="105"/>
                  </a:cubicBezTo>
                  <a:cubicBezTo>
                    <a:pt x="101" y="108"/>
                    <a:pt x="95" y="112"/>
                    <a:pt x="91" y="114"/>
                  </a:cubicBezTo>
                  <a:cubicBezTo>
                    <a:pt x="88" y="115"/>
                    <a:pt x="83" y="117"/>
                    <a:pt x="89" y="115"/>
                  </a:cubicBezTo>
                  <a:cubicBezTo>
                    <a:pt x="75" y="110"/>
                    <a:pt x="32" y="110"/>
                    <a:pt x="17" y="108"/>
                  </a:cubicBezTo>
                  <a:cubicBezTo>
                    <a:pt x="18" y="108"/>
                    <a:pt x="19" y="109"/>
                    <a:pt x="20" y="109"/>
                  </a:cubicBezTo>
                  <a:cubicBezTo>
                    <a:pt x="21" y="105"/>
                    <a:pt x="17" y="99"/>
                    <a:pt x="18" y="97"/>
                  </a:cubicBezTo>
                  <a:cubicBezTo>
                    <a:pt x="20" y="93"/>
                    <a:pt x="24" y="97"/>
                    <a:pt x="25" y="94"/>
                  </a:cubicBezTo>
                  <a:cubicBezTo>
                    <a:pt x="27" y="91"/>
                    <a:pt x="28" y="85"/>
                    <a:pt x="27" y="81"/>
                  </a:cubicBezTo>
                  <a:cubicBezTo>
                    <a:pt x="25" y="78"/>
                    <a:pt x="20" y="79"/>
                    <a:pt x="18" y="76"/>
                  </a:cubicBezTo>
                  <a:cubicBezTo>
                    <a:pt x="17" y="74"/>
                    <a:pt x="18" y="70"/>
                    <a:pt x="16" y="68"/>
                  </a:cubicBezTo>
                  <a:cubicBezTo>
                    <a:pt x="14" y="66"/>
                    <a:pt x="11" y="67"/>
                    <a:pt x="8" y="65"/>
                  </a:cubicBezTo>
                  <a:cubicBezTo>
                    <a:pt x="6" y="64"/>
                    <a:pt x="5" y="62"/>
                    <a:pt x="4" y="60"/>
                  </a:cubicBezTo>
                  <a:cubicBezTo>
                    <a:pt x="4" y="60"/>
                    <a:pt x="18" y="62"/>
                    <a:pt x="19" y="56"/>
                  </a:cubicBezTo>
                  <a:cubicBezTo>
                    <a:pt x="20" y="49"/>
                    <a:pt x="14" y="41"/>
                    <a:pt x="4" y="40"/>
                  </a:cubicBezTo>
                  <a:cubicBezTo>
                    <a:pt x="5" y="38"/>
                    <a:pt x="6" y="35"/>
                    <a:pt x="6" y="33"/>
                  </a:cubicBezTo>
                  <a:cubicBezTo>
                    <a:pt x="6" y="27"/>
                    <a:pt x="6" y="31"/>
                    <a:pt x="11" y="27"/>
                  </a:cubicBezTo>
                  <a:cubicBezTo>
                    <a:pt x="16" y="23"/>
                    <a:pt x="10" y="14"/>
                    <a:pt x="12" y="9"/>
                  </a:cubicBezTo>
                  <a:cubicBezTo>
                    <a:pt x="13" y="5"/>
                    <a:pt x="14" y="3"/>
                    <a:pt x="18" y="2"/>
                  </a:cubicBezTo>
                  <a:cubicBezTo>
                    <a:pt x="23" y="0"/>
                    <a:pt x="35" y="0"/>
                    <a:pt x="39" y="1"/>
                  </a:cubicBezTo>
                  <a:cubicBezTo>
                    <a:pt x="43" y="2"/>
                    <a:pt x="41" y="4"/>
                    <a:pt x="40" y="6"/>
                  </a:cubicBezTo>
                  <a:cubicBezTo>
                    <a:pt x="39" y="8"/>
                    <a:pt x="35" y="9"/>
                    <a:pt x="34" y="11"/>
                  </a:cubicBezTo>
                  <a:cubicBezTo>
                    <a:pt x="33" y="14"/>
                    <a:pt x="33" y="18"/>
                    <a:pt x="35" y="20"/>
                  </a:cubicBezTo>
                  <a:cubicBezTo>
                    <a:pt x="36" y="21"/>
                    <a:pt x="39" y="19"/>
                    <a:pt x="41" y="20"/>
                  </a:cubicBezTo>
                  <a:cubicBezTo>
                    <a:pt x="43" y="21"/>
                    <a:pt x="44" y="24"/>
                    <a:pt x="45" y="26"/>
                  </a:cubicBezTo>
                  <a:cubicBezTo>
                    <a:pt x="45" y="28"/>
                    <a:pt x="42" y="29"/>
                    <a:pt x="44" y="32"/>
                  </a:cubicBezTo>
                  <a:cubicBezTo>
                    <a:pt x="45" y="35"/>
                    <a:pt x="51" y="42"/>
                    <a:pt x="53" y="45"/>
                  </a:cubicBezTo>
                  <a:cubicBezTo>
                    <a:pt x="56" y="48"/>
                    <a:pt x="57" y="49"/>
                    <a:pt x="59" y="51"/>
                  </a:cubicBezTo>
                  <a:cubicBezTo>
                    <a:pt x="61" y="53"/>
                    <a:pt x="61" y="55"/>
                    <a:pt x="63" y="57"/>
                  </a:cubicBezTo>
                  <a:cubicBezTo>
                    <a:pt x="66" y="58"/>
                    <a:pt x="69" y="59"/>
                    <a:pt x="71" y="58"/>
                  </a:cubicBezTo>
                  <a:cubicBezTo>
                    <a:pt x="74" y="56"/>
                    <a:pt x="77" y="53"/>
                    <a:pt x="79" y="51"/>
                  </a:cubicBezTo>
                  <a:cubicBezTo>
                    <a:pt x="80" y="48"/>
                    <a:pt x="79" y="46"/>
                    <a:pt x="80" y="44"/>
                  </a:cubicBezTo>
                  <a:cubicBezTo>
                    <a:pt x="82" y="42"/>
                    <a:pt x="84" y="40"/>
                    <a:pt x="86" y="39"/>
                  </a:cubicBezTo>
                  <a:cubicBezTo>
                    <a:pt x="87" y="40"/>
                    <a:pt x="89" y="42"/>
                    <a:pt x="91" y="43"/>
                  </a:cubicBezTo>
                  <a:cubicBezTo>
                    <a:pt x="96" y="44"/>
                    <a:pt x="103" y="39"/>
                    <a:pt x="107" y="40"/>
                  </a:cubicBezTo>
                  <a:cubicBezTo>
                    <a:pt x="111" y="41"/>
                    <a:pt x="109" y="45"/>
                    <a:pt x="111" y="47"/>
                  </a:cubicBezTo>
                  <a:cubicBezTo>
                    <a:pt x="113" y="50"/>
                    <a:pt x="115" y="55"/>
                    <a:pt x="118" y="56"/>
                  </a:cubicBezTo>
                  <a:cubicBezTo>
                    <a:pt x="122" y="57"/>
                    <a:pt x="124" y="52"/>
                    <a:pt x="128" y="53"/>
                  </a:cubicBezTo>
                  <a:cubicBezTo>
                    <a:pt x="131" y="54"/>
                    <a:pt x="138" y="51"/>
                    <a:pt x="141" y="53"/>
                  </a:cubicBezTo>
                  <a:close/>
                  <a:moveTo>
                    <a:pt x="1" y="62"/>
                  </a:moveTo>
                  <a:cubicBezTo>
                    <a:pt x="0" y="62"/>
                    <a:pt x="0" y="62"/>
                    <a:pt x="1" y="6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17"/>
            <p:cNvSpPr>
              <a:spLocks/>
            </p:cNvSpPr>
            <p:nvPr/>
          </p:nvSpPr>
          <p:spPr bwMode="auto">
            <a:xfrm rot="21439583">
              <a:off x="5052814" y="5706833"/>
              <a:ext cx="292100" cy="146050"/>
            </a:xfrm>
            <a:custGeom>
              <a:avLst/>
              <a:gdLst>
                <a:gd name="T0" fmla="*/ 2147483647 w 52"/>
                <a:gd name="T1" fmla="*/ 2147483647 h 31"/>
                <a:gd name="T2" fmla="*/ 2147483647 w 52"/>
                <a:gd name="T3" fmla="*/ 2147483647 h 31"/>
                <a:gd name="T4" fmla="*/ 2147483647 w 52"/>
                <a:gd name="T5" fmla="*/ 2147483647 h 31"/>
                <a:gd name="T6" fmla="*/ 2147483647 w 52"/>
                <a:gd name="T7" fmla="*/ 2147483647 h 31"/>
                <a:gd name="T8" fmla="*/ 2147483647 w 52"/>
                <a:gd name="T9" fmla="*/ 0 h 31"/>
                <a:gd name="T10" fmla="*/ 2147483647 w 52"/>
                <a:gd name="T11" fmla="*/ 2147483647 h 31"/>
                <a:gd name="T12" fmla="*/ 2147483647 w 52"/>
                <a:gd name="T13" fmla="*/ 2147483647 h 31"/>
                <a:gd name="T14" fmla="*/ 2147483647 w 52"/>
                <a:gd name="T15" fmla="*/ 2147483647 h 31"/>
                <a:gd name="T16" fmla="*/ 2147483647 w 52"/>
                <a:gd name="T17" fmla="*/ 2147483647 h 31"/>
                <a:gd name="T18" fmla="*/ 2147483647 w 52"/>
                <a:gd name="T19" fmla="*/ 2147483647 h 31"/>
                <a:gd name="T20" fmla="*/ 2147483647 w 52"/>
                <a:gd name="T21" fmla="*/ 2147483647 h 31"/>
                <a:gd name="T22" fmla="*/ 2147483647 w 52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31"/>
                <a:gd name="T38" fmla="*/ 52 w 52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31">
                  <a:moveTo>
                    <a:pt x="20" y="31"/>
                  </a:moveTo>
                  <a:cubicBezTo>
                    <a:pt x="23" y="30"/>
                    <a:pt x="25" y="29"/>
                    <a:pt x="27" y="28"/>
                  </a:cubicBezTo>
                  <a:cubicBezTo>
                    <a:pt x="32" y="25"/>
                    <a:pt x="30" y="23"/>
                    <a:pt x="34" y="21"/>
                  </a:cubicBezTo>
                  <a:cubicBezTo>
                    <a:pt x="38" y="19"/>
                    <a:pt x="50" y="22"/>
                    <a:pt x="51" y="16"/>
                  </a:cubicBezTo>
                  <a:cubicBezTo>
                    <a:pt x="52" y="9"/>
                    <a:pt x="46" y="1"/>
                    <a:pt x="36" y="0"/>
                  </a:cubicBezTo>
                  <a:cubicBezTo>
                    <a:pt x="35" y="3"/>
                    <a:pt x="33" y="8"/>
                    <a:pt x="30" y="10"/>
                  </a:cubicBezTo>
                  <a:cubicBezTo>
                    <a:pt x="28" y="12"/>
                    <a:pt x="25" y="11"/>
                    <a:pt x="23" y="12"/>
                  </a:cubicBezTo>
                  <a:cubicBezTo>
                    <a:pt x="20" y="13"/>
                    <a:pt x="17" y="13"/>
                    <a:pt x="14" y="15"/>
                  </a:cubicBezTo>
                  <a:cubicBezTo>
                    <a:pt x="11" y="16"/>
                    <a:pt x="7" y="17"/>
                    <a:pt x="5" y="19"/>
                  </a:cubicBezTo>
                  <a:cubicBezTo>
                    <a:pt x="3" y="21"/>
                    <a:pt x="0" y="23"/>
                    <a:pt x="3" y="25"/>
                  </a:cubicBezTo>
                  <a:cubicBezTo>
                    <a:pt x="7" y="26"/>
                    <a:pt x="17" y="24"/>
                    <a:pt x="20" y="25"/>
                  </a:cubicBezTo>
                  <a:cubicBezTo>
                    <a:pt x="23" y="26"/>
                    <a:pt x="20" y="29"/>
                    <a:pt x="20" y="3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7" name="Полилиния 68"/>
            <p:cNvSpPr>
              <a:spLocks/>
            </p:cNvSpPr>
            <p:nvPr/>
          </p:nvSpPr>
          <p:spPr bwMode="auto">
            <a:xfrm>
              <a:off x="5300727" y="4270302"/>
              <a:ext cx="1695450" cy="1916112"/>
            </a:xfrm>
            <a:custGeom>
              <a:avLst/>
              <a:gdLst>
                <a:gd name="T0" fmla="*/ 1159816 w 1694678"/>
                <a:gd name="T1" fmla="*/ 1336046 h 1916907"/>
                <a:gd name="T2" fmla="*/ 1252855 w 1694678"/>
                <a:gd name="T3" fmla="*/ 1319405 h 1916907"/>
                <a:gd name="T4" fmla="*/ 1331578 w 1694678"/>
                <a:gd name="T5" fmla="*/ 1250463 h 1916907"/>
                <a:gd name="T6" fmla="*/ 1379290 w 1694678"/>
                <a:gd name="T7" fmla="*/ 1155371 h 1916907"/>
                <a:gd name="T8" fmla="*/ 1431774 w 1694678"/>
                <a:gd name="T9" fmla="*/ 1086428 h 1916907"/>
                <a:gd name="T10" fmla="*/ 1508113 w 1694678"/>
                <a:gd name="T11" fmla="*/ 1067410 h 1916907"/>
                <a:gd name="T12" fmla="*/ 1520040 w 1694678"/>
                <a:gd name="T13" fmla="*/ 939035 h 1916907"/>
                <a:gd name="T14" fmla="*/ 1441316 w 1694678"/>
                <a:gd name="T15" fmla="*/ 941412 h 1916907"/>
                <a:gd name="T16" fmla="*/ 1539126 w 1694678"/>
                <a:gd name="T17" fmla="*/ 820170 h 1916907"/>
                <a:gd name="T18" fmla="*/ 1551053 w 1694678"/>
                <a:gd name="T19" fmla="*/ 853453 h 1916907"/>
                <a:gd name="T20" fmla="*/ 1551053 w 1694678"/>
                <a:gd name="T21" fmla="*/ 910508 h 1916907"/>
                <a:gd name="T22" fmla="*/ 1598765 w 1694678"/>
                <a:gd name="T23" fmla="*/ 912885 h 1916907"/>
                <a:gd name="T24" fmla="*/ 1601151 w 1694678"/>
                <a:gd name="T25" fmla="*/ 862963 h 1916907"/>
                <a:gd name="T26" fmla="*/ 1615465 w 1694678"/>
                <a:gd name="T27" fmla="*/ 796397 h 1916907"/>
                <a:gd name="T28" fmla="*/ 1672719 w 1694678"/>
                <a:gd name="T29" fmla="*/ 687042 h 1916907"/>
                <a:gd name="T30" fmla="*/ 1646477 w 1694678"/>
                <a:gd name="T31" fmla="*/ 558667 h 1916907"/>
                <a:gd name="T32" fmla="*/ 1660791 w 1694678"/>
                <a:gd name="T33" fmla="*/ 446933 h 1916907"/>
                <a:gd name="T34" fmla="*/ 1663176 w 1694678"/>
                <a:gd name="T35" fmla="*/ 335201 h 1916907"/>
                <a:gd name="T36" fmla="*/ 1663176 w 1694678"/>
                <a:gd name="T37" fmla="*/ 261504 h 1916907"/>
                <a:gd name="T38" fmla="*/ 1667947 w 1694678"/>
                <a:gd name="T39" fmla="*/ 190185 h 1916907"/>
                <a:gd name="T40" fmla="*/ 1672719 w 1694678"/>
                <a:gd name="T41" fmla="*/ 87960 h 1916907"/>
                <a:gd name="T42" fmla="*/ 1651249 w 1694678"/>
                <a:gd name="T43" fmla="*/ 7132 h 1916907"/>
                <a:gd name="T44" fmla="*/ 1539126 w 1694678"/>
                <a:gd name="T45" fmla="*/ 64187 h 1916907"/>
                <a:gd name="T46" fmla="*/ 1505728 w 1694678"/>
                <a:gd name="T47" fmla="*/ 244862 h 1916907"/>
                <a:gd name="T48" fmla="*/ 1474714 w 1694678"/>
                <a:gd name="T49" fmla="*/ 337579 h 1916907"/>
                <a:gd name="T50" fmla="*/ 1438931 w 1694678"/>
                <a:gd name="T51" fmla="*/ 406519 h 1916907"/>
                <a:gd name="T52" fmla="*/ 1415074 w 1694678"/>
                <a:gd name="T53" fmla="*/ 506366 h 1916907"/>
                <a:gd name="T54" fmla="*/ 1360206 w 1694678"/>
                <a:gd name="T55" fmla="*/ 646626 h 1916907"/>
                <a:gd name="T56" fmla="*/ 1307723 w 1694678"/>
                <a:gd name="T57" fmla="*/ 765492 h 1916907"/>
                <a:gd name="T58" fmla="*/ 1291024 w 1694678"/>
                <a:gd name="T59" fmla="*/ 815416 h 1916907"/>
                <a:gd name="T60" fmla="*/ 1250469 w 1694678"/>
                <a:gd name="T61" fmla="*/ 862963 h 1916907"/>
                <a:gd name="T62" fmla="*/ 1197985 w 1694678"/>
                <a:gd name="T63" fmla="*/ 903376 h 1916907"/>
                <a:gd name="T64" fmla="*/ 1131189 w 1694678"/>
                <a:gd name="T65" fmla="*/ 1012732 h 1916907"/>
                <a:gd name="T66" fmla="*/ 1072446 w 1694678"/>
                <a:gd name="T67" fmla="*/ 1069925 h 1916907"/>
                <a:gd name="T68" fmla="*/ 1002367 w 1694678"/>
                <a:gd name="T69" fmla="*/ 1124464 h 1916907"/>
                <a:gd name="T70" fmla="*/ 951843 w 1694678"/>
                <a:gd name="T71" fmla="*/ 1211528 h 1916907"/>
                <a:gd name="T72" fmla="*/ 935571 w 1694678"/>
                <a:gd name="T73" fmla="*/ 1259972 h 1916907"/>
                <a:gd name="T74" fmla="*/ 907910 w 1694678"/>
                <a:gd name="T75" fmla="*/ 1302712 h 1916907"/>
                <a:gd name="T76" fmla="*/ 851601 w 1694678"/>
                <a:gd name="T77" fmla="*/ 1362168 h 1916907"/>
                <a:gd name="T78" fmla="*/ 682768 w 1694678"/>
                <a:gd name="T79" fmla="*/ 1467616 h 1916907"/>
                <a:gd name="T80" fmla="*/ 610208 w 1694678"/>
                <a:gd name="T81" fmla="*/ 1589635 h 1916907"/>
                <a:gd name="T82" fmla="*/ 525554 w 1694678"/>
                <a:gd name="T83" fmla="*/ 1663450 h 1916907"/>
                <a:gd name="T84" fmla="*/ 434856 w 1694678"/>
                <a:gd name="T85" fmla="*/ 1723706 h 1916907"/>
                <a:gd name="T86" fmla="*/ 313922 w 1694678"/>
                <a:gd name="T87" fmla="*/ 1759861 h 1916907"/>
                <a:gd name="T88" fmla="*/ 123452 w 1694678"/>
                <a:gd name="T89" fmla="*/ 1780949 h 1916907"/>
                <a:gd name="T90" fmla="*/ 35775 w 1694678"/>
                <a:gd name="T91" fmla="*/ 1817103 h 1916907"/>
                <a:gd name="T92" fmla="*/ 188880 w 1694678"/>
                <a:gd name="T93" fmla="*/ 1894711 h 1916907"/>
                <a:gd name="T94" fmla="*/ 551491 w 1694678"/>
                <a:gd name="T95" fmla="*/ 1837657 h 1916907"/>
                <a:gd name="T96" fmla="*/ 754265 w 1694678"/>
                <a:gd name="T97" fmla="*/ 1737809 h 1916907"/>
                <a:gd name="T98" fmla="*/ 787664 w 1694678"/>
                <a:gd name="T99" fmla="*/ 1666490 h 1916907"/>
                <a:gd name="T100" fmla="*/ 823448 w 1694678"/>
                <a:gd name="T101" fmla="*/ 1609434 h 1916907"/>
                <a:gd name="T102" fmla="*/ 801978 w 1694678"/>
                <a:gd name="T103" fmla="*/ 1569020 h 1916907"/>
                <a:gd name="T104" fmla="*/ 842532 w 1694678"/>
                <a:gd name="T105" fmla="*/ 1504833 h 1916907"/>
                <a:gd name="T106" fmla="*/ 942728 w 1694678"/>
                <a:gd name="T107" fmla="*/ 1526230 h 1916907"/>
                <a:gd name="T108" fmla="*/ 992825 w 1694678"/>
                <a:gd name="T109" fmla="*/ 1445401 h 1916907"/>
                <a:gd name="T110" fmla="*/ 1102560 w 1694678"/>
                <a:gd name="T111" fmla="*/ 1383588 h 19169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94678"/>
                <a:gd name="T169" fmla="*/ 0 h 1916907"/>
                <a:gd name="T170" fmla="*/ 1694678 w 1694678"/>
                <a:gd name="T171" fmla="*/ 1916907 h 19169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94678" h="1916907">
                  <a:moveTo>
                    <a:pt x="1100553" y="1385886"/>
                  </a:moveTo>
                  <a:cubicBezTo>
                    <a:pt x="1162465" y="1330721"/>
                    <a:pt x="1131908" y="1368823"/>
                    <a:pt x="1157705" y="1338264"/>
                  </a:cubicBezTo>
                  <a:cubicBezTo>
                    <a:pt x="1173183" y="1328343"/>
                    <a:pt x="1177946" y="1338660"/>
                    <a:pt x="1193424" y="1335882"/>
                  </a:cubicBezTo>
                  <a:cubicBezTo>
                    <a:pt x="1208902" y="1333104"/>
                    <a:pt x="1235097" y="1330326"/>
                    <a:pt x="1250575" y="1321595"/>
                  </a:cubicBezTo>
                  <a:cubicBezTo>
                    <a:pt x="1266053" y="1312864"/>
                    <a:pt x="1273196" y="1295004"/>
                    <a:pt x="1286293" y="1283495"/>
                  </a:cubicBezTo>
                  <a:cubicBezTo>
                    <a:pt x="1299390" y="1271986"/>
                    <a:pt x="1313677" y="1266826"/>
                    <a:pt x="1329155" y="1252539"/>
                  </a:cubicBezTo>
                  <a:cubicBezTo>
                    <a:pt x="1344633" y="1238252"/>
                    <a:pt x="1371225" y="1213645"/>
                    <a:pt x="1379162" y="1197770"/>
                  </a:cubicBezTo>
                  <a:cubicBezTo>
                    <a:pt x="1387099" y="1181895"/>
                    <a:pt x="1371621" y="1169592"/>
                    <a:pt x="1376780" y="1157289"/>
                  </a:cubicBezTo>
                  <a:cubicBezTo>
                    <a:pt x="1381939" y="1144986"/>
                    <a:pt x="1401387" y="1135460"/>
                    <a:pt x="1410118" y="1123951"/>
                  </a:cubicBezTo>
                  <a:cubicBezTo>
                    <a:pt x="1418849" y="1112442"/>
                    <a:pt x="1421230" y="1097360"/>
                    <a:pt x="1429168" y="1088232"/>
                  </a:cubicBezTo>
                  <a:cubicBezTo>
                    <a:pt x="1437106" y="1079104"/>
                    <a:pt x="1445043" y="1072357"/>
                    <a:pt x="1457743" y="1069182"/>
                  </a:cubicBezTo>
                  <a:cubicBezTo>
                    <a:pt x="1470443" y="1066007"/>
                    <a:pt x="1488699" y="1077913"/>
                    <a:pt x="1505368" y="1069182"/>
                  </a:cubicBezTo>
                  <a:cubicBezTo>
                    <a:pt x="1522037" y="1060451"/>
                    <a:pt x="1555771" y="1038226"/>
                    <a:pt x="1557755" y="1016795"/>
                  </a:cubicBezTo>
                  <a:cubicBezTo>
                    <a:pt x="1559739" y="995364"/>
                    <a:pt x="1540293" y="947739"/>
                    <a:pt x="1517274" y="940595"/>
                  </a:cubicBezTo>
                  <a:cubicBezTo>
                    <a:pt x="1494255" y="933451"/>
                    <a:pt x="1432740" y="973535"/>
                    <a:pt x="1419643" y="973932"/>
                  </a:cubicBezTo>
                  <a:cubicBezTo>
                    <a:pt x="1406546" y="974329"/>
                    <a:pt x="1426787" y="965201"/>
                    <a:pt x="1438693" y="942976"/>
                  </a:cubicBezTo>
                  <a:cubicBezTo>
                    <a:pt x="1450599" y="920751"/>
                    <a:pt x="1474808" y="860823"/>
                    <a:pt x="1491080" y="840582"/>
                  </a:cubicBezTo>
                  <a:cubicBezTo>
                    <a:pt x="1507352" y="820341"/>
                    <a:pt x="1526005" y="821929"/>
                    <a:pt x="1536324" y="821532"/>
                  </a:cubicBezTo>
                  <a:cubicBezTo>
                    <a:pt x="1546643" y="821135"/>
                    <a:pt x="1551009" y="832645"/>
                    <a:pt x="1552993" y="838201"/>
                  </a:cubicBezTo>
                  <a:cubicBezTo>
                    <a:pt x="1554977" y="843757"/>
                    <a:pt x="1547039" y="848917"/>
                    <a:pt x="1548230" y="854870"/>
                  </a:cubicBezTo>
                  <a:cubicBezTo>
                    <a:pt x="1549421" y="860823"/>
                    <a:pt x="1562122" y="864395"/>
                    <a:pt x="1560137" y="873920"/>
                  </a:cubicBezTo>
                  <a:cubicBezTo>
                    <a:pt x="1564899" y="884239"/>
                    <a:pt x="1542277" y="905273"/>
                    <a:pt x="1548230" y="912020"/>
                  </a:cubicBezTo>
                  <a:cubicBezTo>
                    <a:pt x="1550214" y="918370"/>
                    <a:pt x="1568868" y="925910"/>
                    <a:pt x="1576805" y="926307"/>
                  </a:cubicBezTo>
                  <a:cubicBezTo>
                    <a:pt x="1584742" y="926704"/>
                    <a:pt x="1591886" y="918370"/>
                    <a:pt x="1595855" y="914401"/>
                  </a:cubicBezTo>
                  <a:cubicBezTo>
                    <a:pt x="1608555" y="928688"/>
                    <a:pt x="1596649" y="899319"/>
                    <a:pt x="1595855" y="888207"/>
                  </a:cubicBezTo>
                  <a:cubicBezTo>
                    <a:pt x="1595061" y="879873"/>
                    <a:pt x="1599031" y="871142"/>
                    <a:pt x="1598237" y="864395"/>
                  </a:cubicBezTo>
                  <a:cubicBezTo>
                    <a:pt x="1597443" y="857648"/>
                    <a:pt x="1588712" y="858839"/>
                    <a:pt x="1591093" y="847726"/>
                  </a:cubicBezTo>
                  <a:cubicBezTo>
                    <a:pt x="1593474" y="836614"/>
                    <a:pt x="1608952" y="814785"/>
                    <a:pt x="1612524" y="797720"/>
                  </a:cubicBezTo>
                  <a:cubicBezTo>
                    <a:pt x="1626415" y="778273"/>
                    <a:pt x="1639512" y="775098"/>
                    <a:pt x="1648243" y="757239"/>
                  </a:cubicBezTo>
                  <a:cubicBezTo>
                    <a:pt x="1658958" y="729458"/>
                    <a:pt x="1668087" y="706835"/>
                    <a:pt x="1669674" y="688182"/>
                  </a:cubicBezTo>
                  <a:cubicBezTo>
                    <a:pt x="1671262" y="669529"/>
                    <a:pt x="1659356" y="666751"/>
                    <a:pt x="1657768" y="645320"/>
                  </a:cubicBezTo>
                  <a:cubicBezTo>
                    <a:pt x="1620096" y="553430"/>
                    <a:pt x="1647052" y="585392"/>
                    <a:pt x="1643480" y="559595"/>
                  </a:cubicBezTo>
                  <a:cubicBezTo>
                    <a:pt x="1639908" y="533798"/>
                    <a:pt x="1633956" y="509192"/>
                    <a:pt x="1636337" y="490539"/>
                  </a:cubicBezTo>
                  <a:cubicBezTo>
                    <a:pt x="1638718" y="471886"/>
                    <a:pt x="1652609" y="467520"/>
                    <a:pt x="1657768" y="447676"/>
                  </a:cubicBezTo>
                  <a:cubicBezTo>
                    <a:pt x="1662927" y="427832"/>
                    <a:pt x="1666896" y="390129"/>
                    <a:pt x="1667293" y="371476"/>
                  </a:cubicBezTo>
                  <a:cubicBezTo>
                    <a:pt x="1667690" y="352823"/>
                    <a:pt x="1659355" y="345679"/>
                    <a:pt x="1660149" y="335757"/>
                  </a:cubicBezTo>
                  <a:cubicBezTo>
                    <a:pt x="1660943" y="325835"/>
                    <a:pt x="1672055" y="324248"/>
                    <a:pt x="1672055" y="311945"/>
                  </a:cubicBezTo>
                  <a:cubicBezTo>
                    <a:pt x="1672055" y="299642"/>
                    <a:pt x="1660149" y="275830"/>
                    <a:pt x="1660149" y="261939"/>
                  </a:cubicBezTo>
                  <a:cubicBezTo>
                    <a:pt x="1660149" y="248048"/>
                    <a:pt x="1671261" y="240507"/>
                    <a:pt x="1672055" y="228601"/>
                  </a:cubicBezTo>
                  <a:cubicBezTo>
                    <a:pt x="1672849" y="216695"/>
                    <a:pt x="1662928" y="205979"/>
                    <a:pt x="1664912" y="190501"/>
                  </a:cubicBezTo>
                  <a:cubicBezTo>
                    <a:pt x="1666896" y="175023"/>
                    <a:pt x="1683168" y="152798"/>
                    <a:pt x="1683962" y="135732"/>
                  </a:cubicBezTo>
                  <a:cubicBezTo>
                    <a:pt x="1684756" y="118666"/>
                    <a:pt x="1668483" y="101997"/>
                    <a:pt x="1669674" y="88107"/>
                  </a:cubicBezTo>
                  <a:cubicBezTo>
                    <a:pt x="1670865" y="74217"/>
                    <a:pt x="1694678" y="65883"/>
                    <a:pt x="1691106" y="52389"/>
                  </a:cubicBezTo>
                  <a:cubicBezTo>
                    <a:pt x="1687534" y="38895"/>
                    <a:pt x="1667293" y="14288"/>
                    <a:pt x="1648243" y="7144"/>
                  </a:cubicBezTo>
                  <a:cubicBezTo>
                    <a:pt x="1629193" y="0"/>
                    <a:pt x="1595458" y="0"/>
                    <a:pt x="1576805" y="9525"/>
                  </a:cubicBezTo>
                  <a:cubicBezTo>
                    <a:pt x="1558152" y="19050"/>
                    <a:pt x="1549818" y="47229"/>
                    <a:pt x="1536324" y="64295"/>
                  </a:cubicBezTo>
                  <a:cubicBezTo>
                    <a:pt x="1522830" y="81361"/>
                    <a:pt x="1501399" y="81758"/>
                    <a:pt x="1495843" y="111920"/>
                  </a:cubicBezTo>
                  <a:cubicBezTo>
                    <a:pt x="1490287" y="142083"/>
                    <a:pt x="1503781" y="211536"/>
                    <a:pt x="1502987" y="245270"/>
                  </a:cubicBezTo>
                  <a:cubicBezTo>
                    <a:pt x="1502193" y="279004"/>
                    <a:pt x="1494255" y="296466"/>
                    <a:pt x="1491080" y="314325"/>
                  </a:cubicBezTo>
                  <a:cubicBezTo>
                    <a:pt x="1474411" y="370284"/>
                    <a:pt x="1479174" y="330201"/>
                    <a:pt x="1472030" y="338139"/>
                  </a:cubicBezTo>
                  <a:cubicBezTo>
                    <a:pt x="1464886" y="346077"/>
                    <a:pt x="1454965" y="351632"/>
                    <a:pt x="1448218" y="361951"/>
                  </a:cubicBezTo>
                  <a:cubicBezTo>
                    <a:pt x="1438296" y="381795"/>
                    <a:pt x="1442265" y="382986"/>
                    <a:pt x="1436312" y="407195"/>
                  </a:cubicBezTo>
                  <a:cubicBezTo>
                    <a:pt x="1433931" y="422673"/>
                    <a:pt x="1430756" y="438152"/>
                    <a:pt x="1426787" y="454820"/>
                  </a:cubicBezTo>
                  <a:cubicBezTo>
                    <a:pt x="1422818" y="471488"/>
                    <a:pt x="1422818" y="483790"/>
                    <a:pt x="1412499" y="507206"/>
                  </a:cubicBezTo>
                  <a:cubicBezTo>
                    <a:pt x="1402180" y="530622"/>
                    <a:pt x="1374002" y="571899"/>
                    <a:pt x="1364874" y="595314"/>
                  </a:cubicBezTo>
                  <a:cubicBezTo>
                    <a:pt x="1355746" y="618729"/>
                    <a:pt x="1366461" y="626269"/>
                    <a:pt x="1357730" y="647700"/>
                  </a:cubicBezTo>
                  <a:cubicBezTo>
                    <a:pt x="1348999" y="669131"/>
                    <a:pt x="1321218" y="704057"/>
                    <a:pt x="1312487" y="723901"/>
                  </a:cubicBezTo>
                  <a:cubicBezTo>
                    <a:pt x="1303756" y="743745"/>
                    <a:pt x="1309312" y="756842"/>
                    <a:pt x="1305343" y="766764"/>
                  </a:cubicBezTo>
                  <a:cubicBezTo>
                    <a:pt x="1301374" y="776686"/>
                    <a:pt x="1291452" y="775098"/>
                    <a:pt x="1288674" y="783432"/>
                  </a:cubicBezTo>
                  <a:cubicBezTo>
                    <a:pt x="1285896" y="791766"/>
                    <a:pt x="1292820" y="805548"/>
                    <a:pt x="1288674" y="816770"/>
                  </a:cubicBezTo>
                  <a:cubicBezTo>
                    <a:pt x="1284528" y="827992"/>
                    <a:pt x="1270546" y="842827"/>
                    <a:pt x="1263799" y="850764"/>
                  </a:cubicBezTo>
                  <a:cubicBezTo>
                    <a:pt x="1257052" y="858702"/>
                    <a:pt x="1253572" y="859742"/>
                    <a:pt x="1248193" y="864395"/>
                  </a:cubicBezTo>
                  <a:cubicBezTo>
                    <a:pt x="1242814" y="869048"/>
                    <a:pt x="1240652" y="872332"/>
                    <a:pt x="1231524" y="878682"/>
                  </a:cubicBezTo>
                  <a:cubicBezTo>
                    <a:pt x="1219618" y="887413"/>
                    <a:pt x="1212529" y="889807"/>
                    <a:pt x="1195805" y="904876"/>
                  </a:cubicBezTo>
                  <a:cubicBezTo>
                    <a:pt x="1179081" y="919945"/>
                    <a:pt x="1142293" y="950840"/>
                    <a:pt x="1131180" y="969096"/>
                  </a:cubicBezTo>
                  <a:cubicBezTo>
                    <a:pt x="1120068" y="987352"/>
                    <a:pt x="1132093" y="1002661"/>
                    <a:pt x="1129130" y="1014414"/>
                  </a:cubicBezTo>
                  <a:cubicBezTo>
                    <a:pt x="1126167" y="1026167"/>
                    <a:pt x="1123177" y="1030066"/>
                    <a:pt x="1113404" y="1039614"/>
                  </a:cubicBezTo>
                  <a:cubicBezTo>
                    <a:pt x="1103631" y="1049162"/>
                    <a:pt x="1082161" y="1063598"/>
                    <a:pt x="1070494" y="1071701"/>
                  </a:cubicBezTo>
                  <a:cubicBezTo>
                    <a:pt x="1058828" y="1079804"/>
                    <a:pt x="1055064" y="1079127"/>
                    <a:pt x="1043405" y="1088232"/>
                  </a:cubicBezTo>
                  <a:cubicBezTo>
                    <a:pt x="1031747" y="1097337"/>
                    <a:pt x="1022128" y="1104945"/>
                    <a:pt x="1000543" y="1126332"/>
                  </a:cubicBezTo>
                  <a:cubicBezTo>
                    <a:pt x="978958" y="1147720"/>
                    <a:pt x="922302" y="1202022"/>
                    <a:pt x="913897" y="1216557"/>
                  </a:cubicBezTo>
                  <a:cubicBezTo>
                    <a:pt x="905492" y="1231092"/>
                    <a:pt x="942567" y="1211025"/>
                    <a:pt x="950111" y="1213540"/>
                  </a:cubicBezTo>
                  <a:cubicBezTo>
                    <a:pt x="957655" y="1216055"/>
                    <a:pt x="961872" y="1223559"/>
                    <a:pt x="959165" y="1231646"/>
                  </a:cubicBezTo>
                  <a:cubicBezTo>
                    <a:pt x="956458" y="1239733"/>
                    <a:pt x="940862" y="1251835"/>
                    <a:pt x="933868" y="1262064"/>
                  </a:cubicBezTo>
                  <a:cubicBezTo>
                    <a:pt x="926874" y="1272293"/>
                    <a:pt x="921801" y="1285885"/>
                    <a:pt x="917199" y="1293020"/>
                  </a:cubicBezTo>
                  <a:cubicBezTo>
                    <a:pt x="912597" y="1300155"/>
                    <a:pt x="913402" y="1299319"/>
                    <a:pt x="906258" y="1304875"/>
                  </a:cubicBezTo>
                  <a:cubicBezTo>
                    <a:pt x="899114" y="1310431"/>
                    <a:pt x="883705" y="1316431"/>
                    <a:pt x="874337" y="1326357"/>
                  </a:cubicBezTo>
                  <a:cubicBezTo>
                    <a:pt x="864969" y="1336283"/>
                    <a:pt x="865588" y="1351546"/>
                    <a:pt x="850051" y="1364430"/>
                  </a:cubicBezTo>
                  <a:cubicBezTo>
                    <a:pt x="834514" y="1377314"/>
                    <a:pt x="809201" y="1386057"/>
                    <a:pt x="781113" y="1403661"/>
                  </a:cubicBezTo>
                  <a:cubicBezTo>
                    <a:pt x="753025" y="1421265"/>
                    <a:pt x="708453" y="1444043"/>
                    <a:pt x="681525" y="1470053"/>
                  </a:cubicBezTo>
                  <a:cubicBezTo>
                    <a:pt x="654597" y="1496063"/>
                    <a:pt x="631614" y="1539350"/>
                    <a:pt x="619543" y="1559720"/>
                  </a:cubicBezTo>
                  <a:cubicBezTo>
                    <a:pt x="607472" y="1580090"/>
                    <a:pt x="617828" y="1578781"/>
                    <a:pt x="609097" y="1592275"/>
                  </a:cubicBezTo>
                  <a:cubicBezTo>
                    <a:pt x="600366" y="1605769"/>
                    <a:pt x="581238" y="1628359"/>
                    <a:pt x="567155" y="1640682"/>
                  </a:cubicBezTo>
                  <a:cubicBezTo>
                    <a:pt x="553072" y="1653005"/>
                    <a:pt x="538229" y="1654413"/>
                    <a:pt x="524598" y="1666212"/>
                  </a:cubicBezTo>
                  <a:cubicBezTo>
                    <a:pt x="510967" y="1678011"/>
                    <a:pt x="500456" y="1701420"/>
                    <a:pt x="485367" y="1711479"/>
                  </a:cubicBezTo>
                  <a:cubicBezTo>
                    <a:pt x="470278" y="1721538"/>
                    <a:pt x="451165" y="1723047"/>
                    <a:pt x="434064" y="1726568"/>
                  </a:cubicBezTo>
                  <a:cubicBezTo>
                    <a:pt x="416963" y="1730089"/>
                    <a:pt x="402880" y="1726568"/>
                    <a:pt x="382761" y="1732604"/>
                  </a:cubicBezTo>
                  <a:cubicBezTo>
                    <a:pt x="362642" y="1738640"/>
                    <a:pt x="341013" y="1757250"/>
                    <a:pt x="313350" y="1762783"/>
                  </a:cubicBezTo>
                  <a:cubicBezTo>
                    <a:pt x="285687" y="1768316"/>
                    <a:pt x="248467" y="1762279"/>
                    <a:pt x="216780" y="1765800"/>
                  </a:cubicBezTo>
                  <a:cubicBezTo>
                    <a:pt x="185093" y="1769321"/>
                    <a:pt x="156927" y="1778877"/>
                    <a:pt x="123228" y="1783907"/>
                  </a:cubicBezTo>
                  <a:cubicBezTo>
                    <a:pt x="89529" y="1788937"/>
                    <a:pt x="29172" y="1789942"/>
                    <a:pt x="14586" y="1795978"/>
                  </a:cubicBezTo>
                  <a:cubicBezTo>
                    <a:pt x="0" y="1802014"/>
                    <a:pt x="18229" y="1807507"/>
                    <a:pt x="35711" y="1820121"/>
                  </a:cubicBezTo>
                  <a:cubicBezTo>
                    <a:pt x="53193" y="1832735"/>
                    <a:pt x="94009" y="1858708"/>
                    <a:pt x="119480" y="1871664"/>
                  </a:cubicBezTo>
                  <a:cubicBezTo>
                    <a:pt x="144951" y="1884620"/>
                    <a:pt x="147261" y="1887142"/>
                    <a:pt x="188536" y="1897857"/>
                  </a:cubicBezTo>
                  <a:cubicBezTo>
                    <a:pt x="229811" y="1903810"/>
                    <a:pt x="306805" y="1916907"/>
                    <a:pt x="367130" y="1907382"/>
                  </a:cubicBezTo>
                  <a:cubicBezTo>
                    <a:pt x="427455" y="1897857"/>
                    <a:pt x="497306" y="1860155"/>
                    <a:pt x="550487" y="1840708"/>
                  </a:cubicBezTo>
                  <a:cubicBezTo>
                    <a:pt x="603668" y="1821261"/>
                    <a:pt x="654865" y="1809751"/>
                    <a:pt x="686218" y="1790701"/>
                  </a:cubicBezTo>
                  <a:cubicBezTo>
                    <a:pt x="708443" y="1774032"/>
                    <a:pt x="740193" y="1764507"/>
                    <a:pt x="752893" y="1740695"/>
                  </a:cubicBezTo>
                  <a:cubicBezTo>
                    <a:pt x="765593" y="1716883"/>
                    <a:pt x="778293" y="1695451"/>
                    <a:pt x="783849" y="1683545"/>
                  </a:cubicBezTo>
                  <a:cubicBezTo>
                    <a:pt x="789405" y="1671639"/>
                    <a:pt x="784642" y="1677195"/>
                    <a:pt x="786230" y="1669257"/>
                  </a:cubicBezTo>
                  <a:lnTo>
                    <a:pt x="793374" y="1635920"/>
                  </a:lnTo>
                  <a:cubicBezTo>
                    <a:pt x="799327" y="1626395"/>
                    <a:pt x="817187" y="1621235"/>
                    <a:pt x="821949" y="1612107"/>
                  </a:cubicBezTo>
                  <a:cubicBezTo>
                    <a:pt x="826711" y="1602979"/>
                    <a:pt x="825521" y="1587898"/>
                    <a:pt x="821949" y="1581151"/>
                  </a:cubicBezTo>
                  <a:cubicBezTo>
                    <a:pt x="818377" y="1574404"/>
                    <a:pt x="803296" y="1578373"/>
                    <a:pt x="800518" y="1571626"/>
                  </a:cubicBezTo>
                  <a:cubicBezTo>
                    <a:pt x="797740" y="1564879"/>
                    <a:pt x="798533" y="1551386"/>
                    <a:pt x="805280" y="1540670"/>
                  </a:cubicBezTo>
                  <a:cubicBezTo>
                    <a:pt x="812027" y="1529954"/>
                    <a:pt x="828299" y="1516063"/>
                    <a:pt x="840999" y="1507332"/>
                  </a:cubicBezTo>
                  <a:cubicBezTo>
                    <a:pt x="853699" y="1498601"/>
                    <a:pt x="854492" y="1484313"/>
                    <a:pt x="881480" y="1488282"/>
                  </a:cubicBezTo>
                  <a:cubicBezTo>
                    <a:pt x="908468" y="1492251"/>
                    <a:pt x="921168" y="1515270"/>
                    <a:pt x="941012" y="1528764"/>
                  </a:cubicBezTo>
                  <a:lnTo>
                    <a:pt x="974349" y="1504951"/>
                  </a:lnTo>
                  <a:lnTo>
                    <a:pt x="991018" y="1447801"/>
                  </a:lnTo>
                  <a:lnTo>
                    <a:pt x="1060074" y="1397795"/>
                  </a:lnTo>
                  <a:lnTo>
                    <a:pt x="1100553" y="138588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8" name="object 18"/>
            <p:cNvSpPr txBox="1"/>
            <p:nvPr/>
          </p:nvSpPr>
          <p:spPr>
            <a:xfrm>
              <a:off x="5481082" y="5763983"/>
              <a:ext cx="430213" cy="130493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kern="0" dirty="0">
                  <a:solidFill>
                    <a:prstClr val="black"/>
                  </a:solidFill>
                  <a:latin typeface="Calibri"/>
                  <a:cs typeface="Arial"/>
                </a:rPr>
                <a:t>Иркутск</a:t>
              </a:r>
              <a:endParaRPr sz="800" b="1" kern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229" name="object 18"/>
            <p:cNvSpPr txBox="1"/>
            <p:nvPr/>
          </p:nvSpPr>
          <p:spPr>
            <a:xfrm>
              <a:off x="4600376" y="3435120"/>
              <a:ext cx="574675" cy="260985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kern="0" dirty="0">
                  <a:solidFill>
                    <a:prstClr val="black"/>
                  </a:solidFill>
                  <a:latin typeface="Calibri"/>
                  <a:cs typeface="Arial"/>
                </a:rPr>
                <a:t>Усть-Илимск</a:t>
              </a:r>
              <a:endParaRPr sz="800" b="1" kern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230" name="Овал 229"/>
            <p:cNvSpPr/>
            <p:nvPr/>
          </p:nvSpPr>
          <p:spPr>
            <a:xfrm>
              <a:off x="4794051" y="3663720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4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1" name="object 18"/>
            <p:cNvSpPr txBox="1"/>
            <p:nvPr/>
          </p:nvSpPr>
          <p:spPr>
            <a:xfrm>
              <a:off x="4549576" y="4230458"/>
              <a:ext cx="354013" cy="130493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kern="0" dirty="0">
                  <a:solidFill>
                    <a:prstClr val="black"/>
                  </a:solidFill>
                  <a:latin typeface="Calibri"/>
                  <a:cs typeface="Arial"/>
                </a:rPr>
                <a:t>Братск</a:t>
              </a:r>
              <a:endParaRPr sz="800" b="1" kern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232" name="object 18"/>
            <p:cNvSpPr txBox="1"/>
            <p:nvPr/>
          </p:nvSpPr>
          <p:spPr>
            <a:xfrm>
              <a:off x="5668763" y="3887558"/>
              <a:ext cx="496887" cy="130493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kern="0" dirty="0">
                  <a:solidFill>
                    <a:prstClr val="black"/>
                  </a:solidFill>
                  <a:latin typeface="Calibri"/>
                  <a:cs typeface="Arial"/>
                </a:rPr>
                <a:t>Усть-Кут</a:t>
              </a:r>
              <a:endParaRPr sz="800" b="1" kern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233" name="Овал 232"/>
            <p:cNvSpPr/>
            <p:nvPr/>
          </p:nvSpPr>
          <p:spPr>
            <a:xfrm>
              <a:off x="5556051" y="3909783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4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7" name="Овал 236"/>
            <p:cNvSpPr/>
            <p:nvPr/>
          </p:nvSpPr>
          <p:spPr>
            <a:xfrm>
              <a:off x="5224264" y="5725883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4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2" name="object 18"/>
            <p:cNvSpPr txBox="1"/>
            <p:nvPr/>
          </p:nvSpPr>
          <p:spPr>
            <a:xfrm>
              <a:off x="4017764" y="4959120"/>
              <a:ext cx="354012" cy="130493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kern="0" dirty="0">
                  <a:solidFill>
                    <a:prstClr val="black"/>
                  </a:solidFill>
                  <a:latin typeface="Calibri"/>
                  <a:cs typeface="Arial"/>
                </a:rPr>
                <a:t>Тулун</a:t>
              </a:r>
              <a:endParaRPr sz="800" b="1" kern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243" name="Овал 242"/>
            <p:cNvSpPr/>
            <p:nvPr/>
          </p:nvSpPr>
          <p:spPr>
            <a:xfrm>
              <a:off x="4257476" y="4814154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4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4" name="object 18"/>
            <p:cNvSpPr txBox="1"/>
            <p:nvPr/>
          </p:nvSpPr>
          <p:spPr>
            <a:xfrm>
              <a:off x="4195563" y="5263920"/>
              <a:ext cx="304800" cy="130493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kern="0" dirty="0">
                  <a:solidFill>
                    <a:prstClr val="black"/>
                  </a:solidFill>
                  <a:latin typeface="Calibri"/>
                  <a:cs typeface="Arial"/>
                </a:rPr>
                <a:t>Зима</a:t>
              </a:r>
              <a:endParaRPr sz="800" b="1" kern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245" name="Овал 244"/>
            <p:cNvSpPr/>
            <p:nvPr/>
          </p:nvSpPr>
          <p:spPr>
            <a:xfrm>
              <a:off x="4447976" y="5286145"/>
              <a:ext cx="76200" cy="76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6" name="object 18"/>
            <p:cNvSpPr txBox="1"/>
            <p:nvPr/>
          </p:nvSpPr>
          <p:spPr>
            <a:xfrm>
              <a:off x="4644438" y="4944833"/>
              <a:ext cx="354013" cy="130493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kern="0" dirty="0">
                  <a:solidFill>
                    <a:prstClr val="black"/>
                  </a:solidFill>
                  <a:latin typeface="Calibri"/>
                  <a:cs typeface="Arial"/>
                </a:rPr>
                <a:t>Саянск</a:t>
              </a:r>
              <a:endParaRPr sz="800" b="1" kern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247" name="object 18"/>
            <p:cNvSpPr txBox="1"/>
            <p:nvPr/>
          </p:nvSpPr>
          <p:spPr>
            <a:xfrm>
              <a:off x="4795598" y="5331821"/>
              <a:ext cx="431800" cy="130493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kern="0" dirty="0">
                  <a:solidFill>
                    <a:prstClr val="black"/>
                  </a:solidFill>
                  <a:latin typeface="Calibri"/>
                  <a:cs typeface="Arial"/>
                </a:rPr>
                <a:t>Свирск</a:t>
              </a:r>
              <a:endParaRPr sz="800" b="1" kern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249" name="object 18"/>
            <p:cNvSpPr txBox="1"/>
            <p:nvPr/>
          </p:nvSpPr>
          <p:spPr>
            <a:xfrm>
              <a:off x="4194770" y="5737379"/>
              <a:ext cx="948583" cy="13049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kern="0" dirty="0" err="1">
                  <a:solidFill>
                    <a:prstClr val="black"/>
                  </a:solidFill>
                  <a:latin typeface="Calibri"/>
                  <a:cs typeface="Arial"/>
                </a:rPr>
                <a:t>Усолье-Сибирское</a:t>
              </a:r>
              <a:endParaRPr sz="800" b="1" kern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250" name="object 18"/>
            <p:cNvSpPr txBox="1"/>
            <p:nvPr/>
          </p:nvSpPr>
          <p:spPr>
            <a:xfrm>
              <a:off x="4453776" y="5536687"/>
              <a:ext cx="592138" cy="130493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kern="0" dirty="0">
                  <a:solidFill>
                    <a:prstClr val="black"/>
                  </a:solidFill>
                  <a:latin typeface="Calibri"/>
                  <a:cs typeface="Arial"/>
                </a:rPr>
                <a:t>Черемхово</a:t>
              </a:r>
              <a:endParaRPr sz="800" b="1" kern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251" name="Овал 250"/>
            <p:cNvSpPr/>
            <p:nvPr/>
          </p:nvSpPr>
          <p:spPr>
            <a:xfrm>
              <a:off x="4970264" y="5521606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4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3" name="Овал 252"/>
            <p:cNvSpPr/>
            <p:nvPr/>
          </p:nvSpPr>
          <p:spPr>
            <a:xfrm>
              <a:off x="5393600" y="5829476"/>
              <a:ext cx="76200" cy="76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4" name="Овал 253"/>
            <p:cNvSpPr/>
            <p:nvPr/>
          </p:nvSpPr>
          <p:spPr>
            <a:xfrm>
              <a:off x="5071506" y="5642419"/>
              <a:ext cx="76200" cy="76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Овал 254"/>
            <p:cNvSpPr/>
            <p:nvPr/>
          </p:nvSpPr>
          <p:spPr>
            <a:xfrm>
              <a:off x="4682925" y="5096896"/>
              <a:ext cx="87314" cy="873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4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7" name="Freeform 12"/>
            <p:cNvSpPr>
              <a:spLocks/>
            </p:cNvSpPr>
            <p:nvPr/>
          </p:nvSpPr>
          <p:spPr bwMode="auto">
            <a:xfrm>
              <a:off x="5673068" y="5236139"/>
              <a:ext cx="266830" cy="435838"/>
            </a:xfrm>
            <a:custGeom>
              <a:avLst/>
              <a:gdLst>
                <a:gd name="T0" fmla="*/ 18173 w 134"/>
                <a:gd name="T1" fmla="*/ 45568 h 250"/>
                <a:gd name="T2" fmla="*/ 13979 w 134"/>
                <a:gd name="T3" fmla="*/ 80620 h 250"/>
                <a:gd name="T4" fmla="*/ 11184 w 134"/>
                <a:gd name="T5" fmla="*/ 112166 h 250"/>
                <a:gd name="T6" fmla="*/ 1398 w 134"/>
                <a:gd name="T7" fmla="*/ 128524 h 250"/>
                <a:gd name="T8" fmla="*/ 2796 w 134"/>
                <a:gd name="T9" fmla="*/ 140208 h 250"/>
                <a:gd name="T10" fmla="*/ 11184 w 134"/>
                <a:gd name="T11" fmla="*/ 142545 h 250"/>
                <a:gd name="T12" fmla="*/ 13979 w 134"/>
                <a:gd name="T13" fmla="*/ 157734 h 250"/>
                <a:gd name="T14" fmla="*/ 18173 w 134"/>
                <a:gd name="T15" fmla="*/ 163576 h 250"/>
                <a:gd name="T16" fmla="*/ 15377 w 134"/>
                <a:gd name="T17" fmla="*/ 234848 h 250"/>
                <a:gd name="T18" fmla="*/ 18173 w 134"/>
                <a:gd name="T19" fmla="*/ 254711 h 250"/>
                <a:gd name="T20" fmla="*/ 27959 w 134"/>
                <a:gd name="T21" fmla="*/ 272237 h 250"/>
                <a:gd name="T22" fmla="*/ 55918 w 134"/>
                <a:gd name="T23" fmla="*/ 283921 h 250"/>
                <a:gd name="T24" fmla="*/ 72693 w 134"/>
                <a:gd name="T25" fmla="*/ 265227 h 250"/>
                <a:gd name="T26" fmla="*/ 85275 w 134"/>
                <a:gd name="T27" fmla="*/ 248869 h 250"/>
                <a:gd name="T28" fmla="*/ 93663 w 134"/>
                <a:gd name="T29" fmla="*/ 238354 h 250"/>
                <a:gd name="T30" fmla="*/ 110438 w 134"/>
                <a:gd name="T31" fmla="*/ 210312 h 250"/>
                <a:gd name="T32" fmla="*/ 99254 w 134"/>
                <a:gd name="T33" fmla="*/ 189281 h 250"/>
                <a:gd name="T34" fmla="*/ 123019 w 134"/>
                <a:gd name="T35" fmla="*/ 181102 h 250"/>
                <a:gd name="T36" fmla="*/ 128611 w 134"/>
                <a:gd name="T37" fmla="*/ 160071 h 250"/>
                <a:gd name="T38" fmla="*/ 174743 w 134"/>
                <a:gd name="T39" fmla="*/ 139040 h 250"/>
                <a:gd name="T40" fmla="*/ 187325 w 134"/>
                <a:gd name="T41" fmla="*/ 125019 h 250"/>
                <a:gd name="T42" fmla="*/ 169152 w 134"/>
                <a:gd name="T43" fmla="*/ 101651 h 250"/>
                <a:gd name="T44" fmla="*/ 156570 w 134"/>
                <a:gd name="T45" fmla="*/ 87630 h 250"/>
                <a:gd name="T46" fmla="*/ 157968 w 134"/>
                <a:gd name="T47" fmla="*/ 70104 h 250"/>
                <a:gd name="T48" fmla="*/ 148182 w 134"/>
                <a:gd name="T49" fmla="*/ 63094 h 250"/>
                <a:gd name="T50" fmla="*/ 141193 w 134"/>
                <a:gd name="T51" fmla="*/ 65430 h 250"/>
                <a:gd name="T52" fmla="*/ 127213 w 134"/>
                <a:gd name="T53" fmla="*/ 86462 h 250"/>
                <a:gd name="T54" fmla="*/ 103448 w 134"/>
                <a:gd name="T55" fmla="*/ 68936 h 250"/>
                <a:gd name="T56" fmla="*/ 107642 w 134"/>
                <a:gd name="T57" fmla="*/ 37389 h 250"/>
                <a:gd name="T58" fmla="*/ 93663 w 134"/>
                <a:gd name="T59" fmla="*/ 10516 h 250"/>
                <a:gd name="T60" fmla="*/ 69897 w 134"/>
                <a:gd name="T61" fmla="*/ 12852 h 250"/>
                <a:gd name="T62" fmla="*/ 81081 w 134"/>
                <a:gd name="T63" fmla="*/ 45568 h 250"/>
                <a:gd name="T64" fmla="*/ 65704 w 134"/>
                <a:gd name="T65" fmla="*/ 65430 h 250"/>
                <a:gd name="T66" fmla="*/ 53122 w 134"/>
                <a:gd name="T67" fmla="*/ 63094 h 250"/>
                <a:gd name="T68" fmla="*/ 60112 w 134"/>
                <a:gd name="T69" fmla="*/ 66599 h 250"/>
                <a:gd name="T70" fmla="*/ 53122 w 134"/>
                <a:gd name="T71" fmla="*/ 70104 h 250"/>
                <a:gd name="T72" fmla="*/ 23765 w 134"/>
                <a:gd name="T73" fmla="*/ 51410 h 250"/>
                <a:gd name="T74" fmla="*/ 18173 w 134"/>
                <a:gd name="T75" fmla="*/ 45568 h 2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50">
                  <a:moveTo>
                    <a:pt x="13" y="39"/>
                  </a:moveTo>
                  <a:cubicBezTo>
                    <a:pt x="12" y="51"/>
                    <a:pt x="5" y="59"/>
                    <a:pt x="10" y="69"/>
                  </a:cubicBezTo>
                  <a:cubicBezTo>
                    <a:pt x="12" y="79"/>
                    <a:pt x="15" y="87"/>
                    <a:pt x="8" y="96"/>
                  </a:cubicBezTo>
                  <a:cubicBezTo>
                    <a:pt x="6" y="104"/>
                    <a:pt x="2" y="102"/>
                    <a:pt x="1" y="110"/>
                  </a:cubicBezTo>
                  <a:cubicBezTo>
                    <a:pt x="1" y="113"/>
                    <a:pt x="0" y="117"/>
                    <a:pt x="2" y="120"/>
                  </a:cubicBezTo>
                  <a:cubicBezTo>
                    <a:pt x="3" y="122"/>
                    <a:pt x="7" y="120"/>
                    <a:pt x="8" y="122"/>
                  </a:cubicBezTo>
                  <a:cubicBezTo>
                    <a:pt x="10" y="126"/>
                    <a:pt x="9" y="131"/>
                    <a:pt x="10" y="135"/>
                  </a:cubicBezTo>
                  <a:cubicBezTo>
                    <a:pt x="11" y="137"/>
                    <a:pt x="12" y="138"/>
                    <a:pt x="13" y="140"/>
                  </a:cubicBezTo>
                  <a:cubicBezTo>
                    <a:pt x="12" y="160"/>
                    <a:pt x="13" y="181"/>
                    <a:pt x="11" y="201"/>
                  </a:cubicBezTo>
                  <a:cubicBezTo>
                    <a:pt x="11" y="205"/>
                    <a:pt x="2" y="213"/>
                    <a:pt x="13" y="218"/>
                  </a:cubicBezTo>
                  <a:cubicBezTo>
                    <a:pt x="14" y="226"/>
                    <a:pt x="13" y="229"/>
                    <a:pt x="20" y="233"/>
                  </a:cubicBezTo>
                  <a:cubicBezTo>
                    <a:pt x="23" y="250"/>
                    <a:pt x="25" y="249"/>
                    <a:pt x="40" y="243"/>
                  </a:cubicBezTo>
                  <a:cubicBezTo>
                    <a:pt x="46" y="235"/>
                    <a:pt x="38" y="230"/>
                    <a:pt x="52" y="227"/>
                  </a:cubicBezTo>
                  <a:cubicBezTo>
                    <a:pt x="54" y="215"/>
                    <a:pt x="56" y="222"/>
                    <a:pt x="61" y="213"/>
                  </a:cubicBezTo>
                  <a:cubicBezTo>
                    <a:pt x="64" y="197"/>
                    <a:pt x="59" y="216"/>
                    <a:pt x="67" y="204"/>
                  </a:cubicBezTo>
                  <a:cubicBezTo>
                    <a:pt x="73" y="195"/>
                    <a:pt x="67" y="185"/>
                    <a:pt x="79" y="180"/>
                  </a:cubicBezTo>
                  <a:cubicBezTo>
                    <a:pt x="77" y="171"/>
                    <a:pt x="75" y="169"/>
                    <a:pt x="71" y="162"/>
                  </a:cubicBezTo>
                  <a:cubicBezTo>
                    <a:pt x="95" y="160"/>
                    <a:pt x="73" y="158"/>
                    <a:pt x="88" y="155"/>
                  </a:cubicBezTo>
                  <a:cubicBezTo>
                    <a:pt x="94" y="145"/>
                    <a:pt x="89" y="155"/>
                    <a:pt x="92" y="137"/>
                  </a:cubicBezTo>
                  <a:cubicBezTo>
                    <a:pt x="94" y="122"/>
                    <a:pt x="114" y="121"/>
                    <a:pt x="125" y="119"/>
                  </a:cubicBezTo>
                  <a:cubicBezTo>
                    <a:pt x="132" y="116"/>
                    <a:pt x="130" y="113"/>
                    <a:pt x="134" y="107"/>
                  </a:cubicBezTo>
                  <a:cubicBezTo>
                    <a:pt x="133" y="85"/>
                    <a:pt x="134" y="96"/>
                    <a:pt x="121" y="87"/>
                  </a:cubicBezTo>
                  <a:cubicBezTo>
                    <a:pt x="117" y="80"/>
                    <a:pt x="114" y="84"/>
                    <a:pt x="112" y="75"/>
                  </a:cubicBezTo>
                  <a:cubicBezTo>
                    <a:pt x="117" y="69"/>
                    <a:pt x="117" y="71"/>
                    <a:pt x="113" y="60"/>
                  </a:cubicBezTo>
                  <a:cubicBezTo>
                    <a:pt x="112" y="57"/>
                    <a:pt x="106" y="54"/>
                    <a:pt x="106" y="54"/>
                  </a:cubicBezTo>
                  <a:cubicBezTo>
                    <a:pt x="113" y="44"/>
                    <a:pt x="103" y="53"/>
                    <a:pt x="101" y="56"/>
                  </a:cubicBezTo>
                  <a:cubicBezTo>
                    <a:pt x="100" y="63"/>
                    <a:pt x="97" y="70"/>
                    <a:pt x="91" y="74"/>
                  </a:cubicBezTo>
                  <a:cubicBezTo>
                    <a:pt x="79" y="71"/>
                    <a:pt x="81" y="68"/>
                    <a:pt x="74" y="59"/>
                  </a:cubicBezTo>
                  <a:cubicBezTo>
                    <a:pt x="72" y="50"/>
                    <a:pt x="71" y="40"/>
                    <a:pt x="77" y="32"/>
                  </a:cubicBezTo>
                  <a:cubicBezTo>
                    <a:pt x="76" y="12"/>
                    <a:pt x="78" y="18"/>
                    <a:pt x="67" y="9"/>
                  </a:cubicBezTo>
                  <a:cubicBezTo>
                    <a:pt x="63" y="0"/>
                    <a:pt x="53" y="3"/>
                    <a:pt x="50" y="11"/>
                  </a:cubicBezTo>
                  <a:cubicBezTo>
                    <a:pt x="54" y="50"/>
                    <a:pt x="50" y="23"/>
                    <a:pt x="58" y="39"/>
                  </a:cubicBezTo>
                  <a:cubicBezTo>
                    <a:pt x="56" y="51"/>
                    <a:pt x="57" y="52"/>
                    <a:pt x="47" y="56"/>
                  </a:cubicBezTo>
                  <a:cubicBezTo>
                    <a:pt x="44" y="55"/>
                    <a:pt x="41" y="53"/>
                    <a:pt x="38" y="54"/>
                  </a:cubicBezTo>
                  <a:cubicBezTo>
                    <a:pt x="36" y="54"/>
                    <a:pt x="43" y="55"/>
                    <a:pt x="43" y="57"/>
                  </a:cubicBezTo>
                  <a:cubicBezTo>
                    <a:pt x="43" y="59"/>
                    <a:pt x="40" y="59"/>
                    <a:pt x="38" y="60"/>
                  </a:cubicBezTo>
                  <a:cubicBezTo>
                    <a:pt x="32" y="52"/>
                    <a:pt x="28" y="46"/>
                    <a:pt x="17" y="44"/>
                  </a:cubicBezTo>
                  <a:cubicBezTo>
                    <a:pt x="14" y="39"/>
                    <a:pt x="16" y="39"/>
                    <a:pt x="13" y="3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58" name="Freeform 11"/>
            <p:cNvSpPr>
              <a:spLocks/>
            </p:cNvSpPr>
            <p:nvPr/>
          </p:nvSpPr>
          <p:spPr bwMode="auto">
            <a:xfrm>
              <a:off x="5411169" y="5304199"/>
              <a:ext cx="314319" cy="485580"/>
            </a:xfrm>
            <a:custGeom>
              <a:avLst/>
              <a:gdLst>
                <a:gd name="T0" fmla="*/ 21559 w 174"/>
                <a:gd name="T1" fmla="*/ 132282 h 278"/>
                <a:gd name="T2" fmla="*/ 44386 w 174"/>
                <a:gd name="T3" fmla="*/ 107699 h 278"/>
                <a:gd name="T4" fmla="*/ 50727 w 174"/>
                <a:gd name="T5" fmla="*/ 87798 h 278"/>
                <a:gd name="T6" fmla="*/ 71018 w 174"/>
                <a:gd name="T7" fmla="*/ 72579 h 278"/>
                <a:gd name="T8" fmla="*/ 74823 w 174"/>
                <a:gd name="T9" fmla="*/ 66726 h 278"/>
                <a:gd name="T10" fmla="*/ 88772 w 174"/>
                <a:gd name="T11" fmla="*/ 47996 h 278"/>
                <a:gd name="T12" fmla="*/ 93845 w 174"/>
                <a:gd name="T13" fmla="*/ 37460 h 278"/>
                <a:gd name="T14" fmla="*/ 111600 w 174"/>
                <a:gd name="T15" fmla="*/ 33948 h 278"/>
                <a:gd name="T16" fmla="*/ 138231 w 174"/>
                <a:gd name="T17" fmla="*/ 23413 h 278"/>
                <a:gd name="T18" fmla="*/ 154718 w 174"/>
                <a:gd name="T19" fmla="*/ 2341 h 278"/>
                <a:gd name="T20" fmla="*/ 196568 w 174"/>
                <a:gd name="T21" fmla="*/ 0 h 278"/>
                <a:gd name="T22" fmla="*/ 188959 w 174"/>
                <a:gd name="T23" fmla="*/ 24583 h 278"/>
                <a:gd name="T24" fmla="*/ 195299 w 174"/>
                <a:gd name="T25" fmla="*/ 31607 h 278"/>
                <a:gd name="T26" fmla="*/ 196568 w 174"/>
                <a:gd name="T27" fmla="*/ 40972 h 278"/>
                <a:gd name="T28" fmla="*/ 199104 w 174"/>
                <a:gd name="T29" fmla="*/ 52679 h 278"/>
                <a:gd name="T30" fmla="*/ 191495 w 174"/>
                <a:gd name="T31" fmla="*/ 65556 h 278"/>
                <a:gd name="T32" fmla="*/ 183886 w 174"/>
                <a:gd name="T33" fmla="*/ 72579 h 278"/>
                <a:gd name="T34" fmla="*/ 183886 w 174"/>
                <a:gd name="T35" fmla="*/ 86627 h 278"/>
                <a:gd name="T36" fmla="*/ 196568 w 174"/>
                <a:gd name="T37" fmla="*/ 107699 h 278"/>
                <a:gd name="T38" fmla="*/ 200372 w 174"/>
                <a:gd name="T39" fmla="*/ 154524 h 278"/>
                <a:gd name="T40" fmla="*/ 195299 w 174"/>
                <a:gd name="T41" fmla="*/ 174425 h 278"/>
                <a:gd name="T42" fmla="*/ 200372 w 174"/>
                <a:gd name="T43" fmla="*/ 213056 h 278"/>
                <a:gd name="T44" fmla="*/ 195299 w 174"/>
                <a:gd name="T45" fmla="*/ 199008 h 278"/>
                <a:gd name="T46" fmla="*/ 204177 w 174"/>
                <a:gd name="T47" fmla="*/ 221250 h 278"/>
                <a:gd name="T48" fmla="*/ 207981 w 174"/>
                <a:gd name="T49" fmla="*/ 242322 h 278"/>
                <a:gd name="T50" fmla="*/ 188959 w 174"/>
                <a:gd name="T51" fmla="*/ 256369 h 278"/>
                <a:gd name="T52" fmla="*/ 168668 w 174"/>
                <a:gd name="T53" fmla="*/ 272758 h 278"/>
                <a:gd name="T54" fmla="*/ 119209 w 174"/>
                <a:gd name="T55" fmla="*/ 319584 h 278"/>
                <a:gd name="T56" fmla="*/ 103991 w 174"/>
                <a:gd name="T57" fmla="*/ 316072 h 278"/>
                <a:gd name="T58" fmla="*/ 90041 w 174"/>
                <a:gd name="T59" fmla="*/ 304366 h 278"/>
                <a:gd name="T60" fmla="*/ 58336 w 174"/>
                <a:gd name="T61" fmla="*/ 263393 h 278"/>
                <a:gd name="T62" fmla="*/ 40582 w 174"/>
                <a:gd name="T63" fmla="*/ 244663 h 278"/>
                <a:gd name="T64" fmla="*/ 40582 w 174"/>
                <a:gd name="T65" fmla="*/ 224762 h 278"/>
                <a:gd name="T66" fmla="*/ 10145 w 174"/>
                <a:gd name="T67" fmla="*/ 191984 h 278"/>
                <a:gd name="T68" fmla="*/ 1268 w 174"/>
                <a:gd name="T69" fmla="*/ 186131 h 278"/>
                <a:gd name="T70" fmla="*/ 2536 w 174"/>
                <a:gd name="T71" fmla="*/ 165060 h 278"/>
                <a:gd name="T72" fmla="*/ 13950 w 174"/>
                <a:gd name="T73" fmla="*/ 158036 h 278"/>
                <a:gd name="T74" fmla="*/ 27900 w 174"/>
                <a:gd name="T75" fmla="*/ 136964 h 278"/>
                <a:gd name="T76" fmla="*/ 21559 w 174"/>
                <a:gd name="T77" fmla="*/ 135794 h 278"/>
                <a:gd name="T78" fmla="*/ 21559 w 174"/>
                <a:gd name="T79" fmla="*/ 132282 h 2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74" h="278">
                  <a:moveTo>
                    <a:pt x="17" y="113"/>
                  </a:moveTo>
                  <a:cubicBezTo>
                    <a:pt x="25" y="105"/>
                    <a:pt x="24" y="94"/>
                    <a:pt x="35" y="92"/>
                  </a:cubicBezTo>
                  <a:cubicBezTo>
                    <a:pt x="37" y="86"/>
                    <a:pt x="38" y="81"/>
                    <a:pt x="40" y="75"/>
                  </a:cubicBezTo>
                  <a:cubicBezTo>
                    <a:pt x="42" y="64"/>
                    <a:pt x="45" y="63"/>
                    <a:pt x="56" y="62"/>
                  </a:cubicBezTo>
                  <a:cubicBezTo>
                    <a:pt x="60" y="59"/>
                    <a:pt x="57" y="61"/>
                    <a:pt x="59" y="57"/>
                  </a:cubicBezTo>
                  <a:cubicBezTo>
                    <a:pt x="61" y="53"/>
                    <a:pt x="67" y="45"/>
                    <a:pt x="70" y="41"/>
                  </a:cubicBezTo>
                  <a:cubicBezTo>
                    <a:pt x="71" y="38"/>
                    <a:pt x="71" y="33"/>
                    <a:pt x="74" y="32"/>
                  </a:cubicBezTo>
                  <a:cubicBezTo>
                    <a:pt x="78" y="30"/>
                    <a:pt x="88" y="29"/>
                    <a:pt x="88" y="29"/>
                  </a:cubicBezTo>
                  <a:cubicBezTo>
                    <a:pt x="90" y="20"/>
                    <a:pt x="101" y="21"/>
                    <a:pt x="109" y="20"/>
                  </a:cubicBezTo>
                  <a:cubicBezTo>
                    <a:pt x="110" y="13"/>
                    <a:pt x="122" y="2"/>
                    <a:pt x="122" y="2"/>
                  </a:cubicBezTo>
                  <a:cubicBezTo>
                    <a:pt x="133" y="4"/>
                    <a:pt x="145" y="5"/>
                    <a:pt x="155" y="0"/>
                  </a:cubicBezTo>
                  <a:cubicBezTo>
                    <a:pt x="153" y="8"/>
                    <a:pt x="155" y="17"/>
                    <a:pt x="149" y="21"/>
                  </a:cubicBezTo>
                  <a:cubicBezTo>
                    <a:pt x="148" y="25"/>
                    <a:pt x="153" y="25"/>
                    <a:pt x="154" y="27"/>
                  </a:cubicBezTo>
                  <a:cubicBezTo>
                    <a:pt x="155" y="29"/>
                    <a:pt x="154" y="32"/>
                    <a:pt x="155" y="35"/>
                  </a:cubicBezTo>
                  <a:cubicBezTo>
                    <a:pt x="156" y="39"/>
                    <a:pt x="159" y="41"/>
                    <a:pt x="157" y="45"/>
                  </a:cubicBezTo>
                  <a:cubicBezTo>
                    <a:pt x="156" y="48"/>
                    <a:pt x="153" y="53"/>
                    <a:pt x="151" y="56"/>
                  </a:cubicBezTo>
                  <a:cubicBezTo>
                    <a:pt x="149" y="59"/>
                    <a:pt x="146" y="59"/>
                    <a:pt x="145" y="62"/>
                  </a:cubicBezTo>
                  <a:cubicBezTo>
                    <a:pt x="144" y="65"/>
                    <a:pt x="143" y="69"/>
                    <a:pt x="145" y="74"/>
                  </a:cubicBezTo>
                  <a:cubicBezTo>
                    <a:pt x="147" y="79"/>
                    <a:pt x="153" y="82"/>
                    <a:pt x="155" y="92"/>
                  </a:cubicBezTo>
                  <a:cubicBezTo>
                    <a:pt x="157" y="102"/>
                    <a:pt x="158" y="123"/>
                    <a:pt x="158" y="132"/>
                  </a:cubicBezTo>
                  <a:cubicBezTo>
                    <a:pt x="158" y="141"/>
                    <a:pt x="154" y="141"/>
                    <a:pt x="154" y="149"/>
                  </a:cubicBezTo>
                  <a:cubicBezTo>
                    <a:pt x="152" y="161"/>
                    <a:pt x="158" y="179"/>
                    <a:pt x="158" y="182"/>
                  </a:cubicBezTo>
                  <a:cubicBezTo>
                    <a:pt x="158" y="185"/>
                    <a:pt x="154" y="169"/>
                    <a:pt x="154" y="170"/>
                  </a:cubicBezTo>
                  <a:cubicBezTo>
                    <a:pt x="160" y="158"/>
                    <a:pt x="156" y="185"/>
                    <a:pt x="161" y="189"/>
                  </a:cubicBezTo>
                  <a:cubicBezTo>
                    <a:pt x="165" y="196"/>
                    <a:pt x="174" y="202"/>
                    <a:pt x="164" y="207"/>
                  </a:cubicBezTo>
                  <a:cubicBezTo>
                    <a:pt x="161" y="213"/>
                    <a:pt x="155" y="218"/>
                    <a:pt x="149" y="219"/>
                  </a:cubicBezTo>
                  <a:cubicBezTo>
                    <a:pt x="143" y="224"/>
                    <a:pt x="139" y="229"/>
                    <a:pt x="133" y="233"/>
                  </a:cubicBezTo>
                  <a:cubicBezTo>
                    <a:pt x="128" y="256"/>
                    <a:pt x="118" y="271"/>
                    <a:pt x="94" y="273"/>
                  </a:cubicBezTo>
                  <a:cubicBezTo>
                    <a:pt x="86" y="278"/>
                    <a:pt x="89" y="273"/>
                    <a:pt x="82" y="270"/>
                  </a:cubicBezTo>
                  <a:cubicBezTo>
                    <a:pt x="79" y="265"/>
                    <a:pt x="76" y="263"/>
                    <a:pt x="71" y="260"/>
                  </a:cubicBezTo>
                  <a:cubicBezTo>
                    <a:pt x="65" y="249"/>
                    <a:pt x="56" y="232"/>
                    <a:pt x="46" y="225"/>
                  </a:cubicBezTo>
                  <a:cubicBezTo>
                    <a:pt x="42" y="218"/>
                    <a:pt x="39" y="213"/>
                    <a:pt x="32" y="209"/>
                  </a:cubicBezTo>
                  <a:cubicBezTo>
                    <a:pt x="28" y="202"/>
                    <a:pt x="31" y="199"/>
                    <a:pt x="32" y="192"/>
                  </a:cubicBezTo>
                  <a:cubicBezTo>
                    <a:pt x="31" y="176"/>
                    <a:pt x="24" y="167"/>
                    <a:pt x="8" y="164"/>
                  </a:cubicBezTo>
                  <a:cubicBezTo>
                    <a:pt x="3" y="171"/>
                    <a:pt x="2" y="165"/>
                    <a:pt x="1" y="159"/>
                  </a:cubicBezTo>
                  <a:cubicBezTo>
                    <a:pt x="1" y="153"/>
                    <a:pt x="0" y="147"/>
                    <a:pt x="2" y="141"/>
                  </a:cubicBezTo>
                  <a:cubicBezTo>
                    <a:pt x="3" y="138"/>
                    <a:pt x="8" y="138"/>
                    <a:pt x="11" y="135"/>
                  </a:cubicBezTo>
                  <a:cubicBezTo>
                    <a:pt x="15" y="131"/>
                    <a:pt x="19" y="123"/>
                    <a:pt x="22" y="117"/>
                  </a:cubicBezTo>
                  <a:cubicBezTo>
                    <a:pt x="20" y="117"/>
                    <a:pt x="18" y="118"/>
                    <a:pt x="17" y="116"/>
                  </a:cubicBezTo>
                  <a:cubicBezTo>
                    <a:pt x="16" y="114"/>
                    <a:pt x="22" y="108"/>
                    <a:pt x="17" y="11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59" name="Freeform 16"/>
            <p:cNvSpPr>
              <a:spLocks/>
            </p:cNvSpPr>
            <p:nvPr/>
          </p:nvSpPr>
          <p:spPr bwMode="auto">
            <a:xfrm>
              <a:off x="5171298" y="5058354"/>
              <a:ext cx="382156" cy="360040"/>
            </a:xfrm>
            <a:custGeom>
              <a:avLst/>
              <a:gdLst>
                <a:gd name="T0" fmla="*/ 0 w 211"/>
                <a:gd name="T1" fmla="*/ 155374 h 205"/>
                <a:gd name="T2" fmla="*/ 7629 w 211"/>
                <a:gd name="T3" fmla="*/ 116530 h 205"/>
                <a:gd name="T4" fmla="*/ 20344 w 211"/>
                <a:gd name="T5" fmla="*/ 91812 h 205"/>
                <a:gd name="T6" fmla="*/ 66118 w 211"/>
                <a:gd name="T7" fmla="*/ 75333 h 205"/>
                <a:gd name="T8" fmla="*/ 72476 w 211"/>
                <a:gd name="T9" fmla="*/ 52968 h 205"/>
                <a:gd name="T10" fmla="*/ 122065 w 211"/>
                <a:gd name="T11" fmla="*/ 38843 h 205"/>
                <a:gd name="T12" fmla="*/ 137323 w 211"/>
                <a:gd name="T13" fmla="*/ 0 h 205"/>
                <a:gd name="T14" fmla="*/ 161481 w 211"/>
                <a:gd name="T15" fmla="*/ 17656 h 205"/>
                <a:gd name="T16" fmla="*/ 175468 w 211"/>
                <a:gd name="T17" fmla="*/ 42375 h 205"/>
                <a:gd name="T18" fmla="*/ 183097 w 211"/>
                <a:gd name="T19" fmla="*/ 71801 h 205"/>
                <a:gd name="T20" fmla="*/ 199627 w 211"/>
                <a:gd name="T21" fmla="*/ 148311 h 205"/>
                <a:gd name="T22" fmla="*/ 214885 w 211"/>
                <a:gd name="T23" fmla="*/ 160082 h 205"/>
                <a:gd name="T24" fmla="*/ 232686 w 211"/>
                <a:gd name="T25" fmla="*/ 163613 h 205"/>
                <a:gd name="T26" fmla="*/ 237772 w 211"/>
                <a:gd name="T27" fmla="*/ 194217 h 205"/>
                <a:gd name="T28" fmla="*/ 268288 w 211"/>
                <a:gd name="T29" fmla="*/ 205988 h 205"/>
                <a:gd name="T30" fmla="*/ 218699 w 211"/>
                <a:gd name="T31" fmla="*/ 211873 h 205"/>
                <a:gd name="T32" fmla="*/ 160210 w 211"/>
                <a:gd name="T33" fmla="*/ 223644 h 205"/>
                <a:gd name="T34" fmla="*/ 115707 w 211"/>
                <a:gd name="T35" fmla="*/ 236592 h 205"/>
                <a:gd name="T36" fmla="*/ 104264 w 211"/>
                <a:gd name="T37" fmla="*/ 241300 h 205"/>
                <a:gd name="T38" fmla="*/ 91549 w 211"/>
                <a:gd name="T39" fmla="*/ 236592 h 205"/>
                <a:gd name="T40" fmla="*/ 85191 w 211"/>
                <a:gd name="T41" fmla="*/ 237769 h 205"/>
                <a:gd name="T42" fmla="*/ 45774 w 211"/>
                <a:gd name="T43" fmla="*/ 225998 h 205"/>
                <a:gd name="T44" fmla="*/ 31788 w 211"/>
                <a:gd name="T45" fmla="*/ 209519 h 205"/>
                <a:gd name="T46" fmla="*/ 24159 w 211"/>
                <a:gd name="T47" fmla="*/ 195394 h 205"/>
                <a:gd name="T48" fmla="*/ 8901 w 211"/>
                <a:gd name="T49" fmla="*/ 169499 h 205"/>
                <a:gd name="T50" fmla="*/ 0 w 211"/>
                <a:gd name="T51" fmla="*/ 155374 h 2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1" h="205">
                  <a:moveTo>
                    <a:pt x="0" y="132"/>
                  </a:moveTo>
                  <a:cubicBezTo>
                    <a:pt x="2" y="121"/>
                    <a:pt x="1" y="109"/>
                    <a:pt x="6" y="99"/>
                  </a:cubicBezTo>
                  <a:cubicBezTo>
                    <a:pt x="8" y="91"/>
                    <a:pt x="10" y="83"/>
                    <a:pt x="16" y="78"/>
                  </a:cubicBezTo>
                  <a:cubicBezTo>
                    <a:pt x="22" y="62"/>
                    <a:pt x="34" y="65"/>
                    <a:pt x="52" y="64"/>
                  </a:cubicBezTo>
                  <a:cubicBezTo>
                    <a:pt x="55" y="48"/>
                    <a:pt x="53" y="54"/>
                    <a:pt x="57" y="45"/>
                  </a:cubicBezTo>
                  <a:cubicBezTo>
                    <a:pt x="60" y="24"/>
                    <a:pt x="69" y="34"/>
                    <a:pt x="96" y="33"/>
                  </a:cubicBezTo>
                  <a:cubicBezTo>
                    <a:pt x="98" y="21"/>
                    <a:pt x="101" y="10"/>
                    <a:pt x="108" y="0"/>
                  </a:cubicBezTo>
                  <a:cubicBezTo>
                    <a:pt x="120" y="1"/>
                    <a:pt x="121" y="5"/>
                    <a:pt x="127" y="15"/>
                  </a:cubicBezTo>
                  <a:cubicBezTo>
                    <a:pt x="129" y="34"/>
                    <a:pt x="126" y="29"/>
                    <a:pt x="138" y="36"/>
                  </a:cubicBezTo>
                  <a:cubicBezTo>
                    <a:pt x="139" y="45"/>
                    <a:pt x="140" y="53"/>
                    <a:pt x="144" y="61"/>
                  </a:cubicBezTo>
                  <a:cubicBezTo>
                    <a:pt x="138" y="80"/>
                    <a:pt x="133" y="119"/>
                    <a:pt x="157" y="126"/>
                  </a:cubicBezTo>
                  <a:cubicBezTo>
                    <a:pt x="160" y="130"/>
                    <a:pt x="165" y="135"/>
                    <a:pt x="169" y="136"/>
                  </a:cubicBezTo>
                  <a:cubicBezTo>
                    <a:pt x="174" y="138"/>
                    <a:pt x="183" y="139"/>
                    <a:pt x="183" y="139"/>
                  </a:cubicBezTo>
                  <a:cubicBezTo>
                    <a:pt x="190" y="151"/>
                    <a:pt x="189" y="146"/>
                    <a:pt x="187" y="165"/>
                  </a:cubicBezTo>
                  <a:cubicBezTo>
                    <a:pt x="191" y="178"/>
                    <a:pt x="196" y="174"/>
                    <a:pt x="211" y="175"/>
                  </a:cubicBezTo>
                  <a:cubicBezTo>
                    <a:pt x="187" y="179"/>
                    <a:pt x="190" y="178"/>
                    <a:pt x="172" y="180"/>
                  </a:cubicBezTo>
                  <a:cubicBezTo>
                    <a:pt x="162" y="187"/>
                    <a:pt x="139" y="187"/>
                    <a:pt x="126" y="190"/>
                  </a:cubicBezTo>
                  <a:cubicBezTo>
                    <a:pt x="113" y="193"/>
                    <a:pt x="98" y="198"/>
                    <a:pt x="91" y="201"/>
                  </a:cubicBezTo>
                  <a:cubicBezTo>
                    <a:pt x="84" y="203"/>
                    <a:pt x="85" y="205"/>
                    <a:pt x="82" y="205"/>
                  </a:cubicBezTo>
                  <a:cubicBezTo>
                    <a:pt x="79" y="205"/>
                    <a:pt x="74" y="201"/>
                    <a:pt x="72" y="201"/>
                  </a:cubicBezTo>
                  <a:cubicBezTo>
                    <a:pt x="70" y="201"/>
                    <a:pt x="73" y="203"/>
                    <a:pt x="67" y="202"/>
                  </a:cubicBezTo>
                  <a:cubicBezTo>
                    <a:pt x="54" y="198"/>
                    <a:pt x="44" y="197"/>
                    <a:pt x="36" y="192"/>
                  </a:cubicBezTo>
                  <a:cubicBezTo>
                    <a:pt x="35" y="184"/>
                    <a:pt x="28" y="185"/>
                    <a:pt x="25" y="178"/>
                  </a:cubicBezTo>
                  <a:cubicBezTo>
                    <a:pt x="23" y="174"/>
                    <a:pt x="19" y="166"/>
                    <a:pt x="19" y="166"/>
                  </a:cubicBezTo>
                  <a:cubicBezTo>
                    <a:pt x="17" y="157"/>
                    <a:pt x="15" y="149"/>
                    <a:pt x="7" y="144"/>
                  </a:cubicBezTo>
                  <a:cubicBezTo>
                    <a:pt x="6" y="137"/>
                    <a:pt x="2" y="138"/>
                    <a:pt x="0" y="13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61" name="Freeform 14"/>
            <p:cNvSpPr>
              <a:spLocks/>
            </p:cNvSpPr>
            <p:nvPr/>
          </p:nvSpPr>
          <p:spPr bwMode="auto">
            <a:xfrm>
              <a:off x="4821445" y="5081704"/>
              <a:ext cx="314316" cy="236869"/>
            </a:xfrm>
            <a:custGeom>
              <a:avLst/>
              <a:gdLst>
                <a:gd name="T0" fmla="*/ 215589 w 174"/>
                <a:gd name="T1" fmla="*/ 142287 h 135"/>
                <a:gd name="T2" fmla="*/ 194030 w 174"/>
                <a:gd name="T3" fmla="*/ 119944 h 135"/>
                <a:gd name="T4" fmla="*/ 186421 w 174"/>
                <a:gd name="T5" fmla="*/ 98778 h 135"/>
                <a:gd name="T6" fmla="*/ 163594 w 174"/>
                <a:gd name="T7" fmla="*/ 64676 h 135"/>
                <a:gd name="T8" fmla="*/ 114136 w 174"/>
                <a:gd name="T9" fmla="*/ 57620 h 135"/>
                <a:gd name="T10" fmla="*/ 105258 w 174"/>
                <a:gd name="T11" fmla="*/ 8231 h 135"/>
                <a:gd name="T12" fmla="*/ 90040 w 174"/>
                <a:gd name="T13" fmla="*/ 7056 h 135"/>
                <a:gd name="T14" fmla="*/ 59604 w 174"/>
                <a:gd name="T15" fmla="*/ 10583 h 135"/>
                <a:gd name="T16" fmla="*/ 41850 w 174"/>
                <a:gd name="T17" fmla="*/ 11759 h 135"/>
                <a:gd name="T18" fmla="*/ 34241 w 174"/>
                <a:gd name="T19" fmla="*/ 39981 h 135"/>
                <a:gd name="T20" fmla="*/ 10145 w 174"/>
                <a:gd name="T21" fmla="*/ 52917 h 135"/>
                <a:gd name="T22" fmla="*/ 0 w 174"/>
                <a:gd name="T23" fmla="*/ 75259 h 135"/>
                <a:gd name="T24" fmla="*/ 15218 w 174"/>
                <a:gd name="T25" fmla="*/ 85843 h 135"/>
                <a:gd name="T26" fmla="*/ 41850 w 174"/>
                <a:gd name="T27" fmla="*/ 89370 h 135"/>
                <a:gd name="T28" fmla="*/ 38045 w 174"/>
                <a:gd name="T29" fmla="*/ 103481 h 135"/>
                <a:gd name="T30" fmla="*/ 51995 w 174"/>
                <a:gd name="T31" fmla="*/ 121120 h 135"/>
                <a:gd name="T32" fmla="*/ 67213 w 174"/>
                <a:gd name="T33" fmla="*/ 137583 h 135"/>
                <a:gd name="T34" fmla="*/ 71018 w 174"/>
                <a:gd name="T35" fmla="*/ 142287 h 135"/>
                <a:gd name="T36" fmla="*/ 93845 w 174"/>
                <a:gd name="T37" fmla="*/ 149343 h 135"/>
                <a:gd name="T38" fmla="*/ 120476 w 174"/>
                <a:gd name="T39" fmla="*/ 134056 h 135"/>
                <a:gd name="T40" fmla="*/ 133158 w 174"/>
                <a:gd name="T41" fmla="*/ 131704 h 135"/>
                <a:gd name="T42" fmla="*/ 144572 w 174"/>
                <a:gd name="T43" fmla="*/ 142287 h 135"/>
                <a:gd name="T44" fmla="*/ 159790 w 174"/>
                <a:gd name="T45" fmla="*/ 155222 h 135"/>
                <a:gd name="T46" fmla="*/ 211785 w 174"/>
                <a:gd name="T47" fmla="*/ 156398 h 135"/>
                <a:gd name="T48" fmla="*/ 215589 w 174"/>
                <a:gd name="T49" fmla="*/ 142287 h 1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4" h="135">
                  <a:moveTo>
                    <a:pt x="170" y="121"/>
                  </a:moveTo>
                  <a:cubicBezTo>
                    <a:pt x="161" y="119"/>
                    <a:pt x="157" y="110"/>
                    <a:pt x="153" y="102"/>
                  </a:cubicBezTo>
                  <a:cubicBezTo>
                    <a:pt x="152" y="94"/>
                    <a:pt x="149" y="91"/>
                    <a:pt x="147" y="84"/>
                  </a:cubicBezTo>
                  <a:cubicBezTo>
                    <a:pt x="145" y="63"/>
                    <a:pt x="154" y="59"/>
                    <a:pt x="129" y="55"/>
                  </a:cubicBezTo>
                  <a:cubicBezTo>
                    <a:pt x="118" y="47"/>
                    <a:pt x="102" y="50"/>
                    <a:pt x="90" y="49"/>
                  </a:cubicBezTo>
                  <a:cubicBezTo>
                    <a:pt x="78" y="33"/>
                    <a:pt x="102" y="19"/>
                    <a:pt x="83" y="7"/>
                  </a:cubicBezTo>
                  <a:cubicBezTo>
                    <a:pt x="80" y="0"/>
                    <a:pt x="77" y="6"/>
                    <a:pt x="71" y="6"/>
                  </a:cubicBezTo>
                  <a:cubicBezTo>
                    <a:pt x="65" y="6"/>
                    <a:pt x="53" y="8"/>
                    <a:pt x="47" y="9"/>
                  </a:cubicBezTo>
                  <a:cubicBezTo>
                    <a:pt x="44" y="9"/>
                    <a:pt x="34" y="7"/>
                    <a:pt x="33" y="10"/>
                  </a:cubicBezTo>
                  <a:cubicBezTo>
                    <a:pt x="19" y="41"/>
                    <a:pt x="42" y="25"/>
                    <a:pt x="27" y="34"/>
                  </a:cubicBezTo>
                  <a:cubicBezTo>
                    <a:pt x="26" y="50"/>
                    <a:pt x="24" y="46"/>
                    <a:pt x="8" y="45"/>
                  </a:cubicBezTo>
                  <a:cubicBezTo>
                    <a:pt x="0" y="46"/>
                    <a:pt x="6" y="52"/>
                    <a:pt x="0" y="64"/>
                  </a:cubicBezTo>
                  <a:cubicBezTo>
                    <a:pt x="5" y="67"/>
                    <a:pt x="8" y="68"/>
                    <a:pt x="12" y="73"/>
                  </a:cubicBezTo>
                  <a:cubicBezTo>
                    <a:pt x="16" y="84"/>
                    <a:pt x="24" y="80"/>
                    <a:pt x="33" y="76"/>
                  </a:cubicBezTo>
                  <a:cubicBezTo>
                    <a:pt x="43" y="80"/>
                    <a:pt x="39" y="86"/>
                    <a:pt x="30" y="88"/>
                  </a:cubicBezTo>
                  <a:cubicBezTo>
                    <a:pt x="28" y="101"/>
                    <a:pt x="26" y="100"/>
                    <a:pt x="41" y="103"/>
                  </a:cubicBezTo>
                  <a:cubicBezTo>
                    <a:pt x="48" y="108"/>
                    <a:pt x="46" y="113"/>
                    <a:pt x="53" y="117"/>
                  </a:cubicBezTo>
                  <a:cubicBezTo>
                    <a:pt x="54" y="118"/>
                    <a:pt x="56" y="119"/>
                    <a:pt x="56" y="121"/>
                  </a:cubicBezTo>
                  <a:cubicBezTo>
                    <a:pt x="57" y="135"/>
                    <a:pt x="40" y="130"/>
                    <a:pt x="74" y="127"/>
                  </a:cubicBezTo>
                  <a:cubicBezTo>
                    <a:pt x="75" y="119"/>
                    <a:pt x="86" y="119"/>
                    <a:pt x="95" y="114"/>
                  </a:cubicBezTo>
                  <a:cubicBezTo>
                    <a:pt x="98" y="115"/>
                    <a:pt x="104" y="109"/>
                    <a:pt x="105" y="112"/>
                  </a:cubicBezTo>
                  <a:cubicBezTo>
                    <a:pt x="112" y="126"/>
                    <a:pt x="101" y="119"/>
                    <a:pt x="114" y="121"/>
                  </a:cubicBezTo>
                  <a:cubicBezTo>
                    <a:pt x="120" y="124"/>
                    <a:pt x="123" y="126"/>
                    <a:pt x="126" y="132"/>
                  </a:cubicBezTo>
                  <a:cubicBezTo>
                    <a:pt x="135" y="133"/>
                    <a:pt x="160" y="135"/>
                    <a:pt x="167" y="133"/>
                  </a:cubicBezTo>
                  <a:cubicBezTo>
                    <a:pt x="174" y="131"/>
                    <a:pt x="170" y="123"/>
                    <a:pt x="170" y="12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7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6" name="object 18"/>
            <p:cNvSpPr txBox="1"/>
            <p:nvPr/>
          </p:nvSpPr>
          <p:spPr>
            <a:xfrm>
              <a:off x="5215993" y="5603646"/>
              <a:ext cx="474662" cy="130493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kern="0" dirty="0" err="1">
                  <a:solidFill>
                    <a:prstClr val="black"/>
                  </a:solidFill>
                  <a:latin typeface="Calibri"/>
                  <a:cs typeface="Arial"/>
                </a:rPr>
                <a:t>Ангарск</a:t>
              </a:r>
              <a:endParaRPr sz="800" b="1" kern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271" name="Овал 270"/>
            <p:cNvSpPr/>
            <p:nvPr/>
          </p:nvSpPr>
          <p:spPr>
            <a:xfrm>
              <a:off x="4401071" y="4259182"/>
              <a:ext cx="76200" cy="76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4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4924477" y="5441604"/>
              <a:ext cx="76200" cy="76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18" name="TextBox 317"/>
          <p:cNvSpPr txBox="1"/>
          <p:nvPr/>
        </p:nvSpPr>
        <p:spPr>
          <a:xfrm>
            <a:off x="1190168" y="630119"/>
            <a:ext cx="7885004" cy="336708"/>
          </a:xfrm>
          <a:prstGeom prst="rect">
            <a:avLst/>
          </a:prstGeom>
          <a:noFill/>
        </p:spPr>
        <p:txBody>
          <a:bodyPr wrap="none" lIns="89611" tIns="44806" rIns="89611" bIns="44806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полугодие 2017 года по сравнению с аналогичным периодом 2016 года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104348" y="1111070"/>
            <a:ext cx="2729657" cy="47828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lIns="89611" tIns="44806" rIns="89611" bIns="44806" rtlCol="0">
            <a:spAutoFit/>
          </a:bodyPr>
          <a:lstStyle/>
          <a:p>
            <a:pPr algn="ctr" defTabSz="696976">
              <a:lnSpc>
                <a:spcPct val="90000"/>
              </a:lnSpc>
              <a:spcAft>
                <a:spcPct val="35000"/>
              </a:spcAft>
            </a:pPr>
            <a:r>
              <a:rPr lang="ru-RU" sz="1400" dirty="0"/>
              <a:t>Рост индекса промышленного</a:t>
            </a:r>
            <a:r>
              <a:rPr lang="en-US" sz="1400" dirty="0"/>
              <a:t> </a:t>
            </a:r>
            <a:r>
              <a:rPr lang="ru-RU" sz="1400" dirty="0"/>
              <a:t>производства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89616" y="1746240"/>
            <a:ext cx="2729657" cy="47828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lIns="89611" tIns="44806" rIns="89611" bIns="44806" rtlCol="0">
            <a:spAutoFit/>
          </a:bodyPr>
          <a:lstStyle>
            <a:defPPr>
              <a:defRPr lang="ru-RU"/>
            </a:defPPr>
            <a:lvl1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/>
            </a:lvl1pPr>
          </a:lstStyle>
          <a:p>
            <a:r>
              <a:rPr lang="ru-RU" dirty="0"/>
              <a:t>Рост индекса производства в </a:t>
            </a:r>
            <a:r>
              <a:rPr lang="ru-RU" dirty="0" err="1"/>
              <a:t>сельхозорганизациях</a:t>
            </a:r>
            <a:endParaRPr lang="ru-RU" dirty="0"/>
          </a:p>
        </p:txBody>
      </p:sp>
      <p:sp>
        <p:nvSpPr>
          <p:cNvPr id="339" name="TextBox 338"/>
          <p:cNvSpPr txBox="1"/>
          <p:nvPr/>
        </p:nvSpPr>
        <p:spPr>
          <a:xfrm>
            <a:off x="131244" y="2323230"/>
            <a:ext cx="2729657" cy="866084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lIns="89611" tIns="44806" rIns="89611" bIns="44806" rtlCol="0">
            <a:spAutoFit/>
          </a:bodyPr>
          <a:lstStyle>
            <a:defPPr>
              <a:defRPr lang="ru-RU"/>
            </a:defPPr>
            <a:lvl1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/>
            </a:lvl1pPr>
          </a:lstStyle>
          <a:p>
            <a:r>
              <a:rPr lang="ru-RU" dirty="0"/>
              <a:t>Превышение </a:t>
            </a:r>
            <a:r>
              <a:rPr lang="ru-RU" dirty="0" err="1"/>
              <a:t>среднеобластного</a:t>
            </a:r>
            <a:r>
              <a:rPr lang="ru-RU" dirty="0"/>
              <a:t> показателя по объему инвестиций на душу населения 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143777" y="3123875"/>
            <a:ext cx="2726673" cy="47828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lIns="89611" tIns="44806" rIns="89611" bIns="44806" rtlCol="0">
            <a:spAutoFit/>
          </a:bodyPr>
          <a:lstStyle>
            <a:defPPr>
              <a:defRPr lang="ru-RU"/>
            </a:defPPr>
            <a:lvl1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/>
            </a:lvl1pPr>
          </a:lstStyle>
          <a:p>
            <a:r>
              <a:rPr lang="ru-RU" dirty="0"/>
              <a:t>Сокращение уровня безработицы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4620743" y="1112953"/>
            <a:ext cx="2729657" cy="672185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lIns="89611" tIns="44806" rIns="89611" bIns="44806" rtlCol="0">
            <a:spAutoFit/>
          </a:bodyPr>
          <a:lstStyle>
            <a:defPPr>
              <a:defRPr lang="ru-RU"/>
            </a:defPPr>
            <a:lvl1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/>
            </a:lvl1pPr>
          </a:lstStyle>
          <a:p>
            <a:r>
              <a:rPr lang="ru-RU" dirty="0"/>
              <a:t>Рост розничного товарооборота и платных услуг 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139992" y="3633524"/>
            <a:ext cx="2729657" cy="47828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lIns="89611" tIns="44806" rIns="89611" bIns="44806" rtlCol="0">
            <a:spAutoFit/>
          </a:bodyPr>
          <a:lstStyle>
            <a:defPPr>
              <a:defRPr lang="ru-RU"/>
            </a:defPPr>
            <a:lvl1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/>
            </a:lvl1pPr>
          </a:lstStyle>
          <a:p>
            <a:r>
              <a:rPr lang="ru-RU" dirty="0"/>
              <a:t>Наличие задолженности по заработной плате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4620743" y="1723558"/>
            <a:ext cx="2729657" cy="49011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lIns="89611" tIns="44806" rIns="89611" bIns="44806" rtlCol="0" anchor="ctr" anchorCtr="0">
            <a:noAutofit/>
          </a:bodyPr>
          <a:lstStyle>
            <a:defPPr>
              <a:defRPr lang="ru-RU"/>
            </a:defPPr>
            <a:lvl1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/>
            </a:lvl1pPr>
          </a:lstStyle>
          <a:p>
            <a:r>
              <a:rPr lang="ru-RU" dirty="0"/>
              <a:t>Рост налоговых доходов</a:t>
            </a:r>
          </a:p>
        </p:txBody>
      </p:sp>
      <p:grpSp>
        <p:nvGrpSpPr>
          <p:cNvPr id="3" name="Группа 278"/>
          <p:cNvGrpSpPr/>
          <p:nvPr/>
        </p:nvGrpSpPr>
        <p:grpSpPr>
          <a:xfrm>
            <a:off x="3080484" y="1143916"/>
            <a:ext cx="1234844" cy="388117"/>
            <a:chOff x="431578" y="2838311"/>
            <a:chExt cx="8988293" cy="492350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2000"/>
                  <a:lumOff val="78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</a:gradFill>
        </p:grpSpPr>
        <p:sp>
          <p:nvSpPr>
            <p:cNvPr id="280" name="Скругленный прямоугольник 279"/>
            <p:cNvSpPr/>
            <p:nvPr/>
          </p:nvSpPr>
          <p:spPr>
            <a:xfrm>
              <a:off x="431578" y="2838311"/>
              <a:ext cx="7912242" cy="432000"/>
            </a:xfrm>
            <a:prstGeom prst="roundRect">
              <a:avLst/>
            </a:prstGeom>
            <a:grpFill/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1" name="Скругленный прямоугольник 4"/>
            <p:cNvSpPr/>
            <p:nvPr/>
          </p:nvSpPr>
          <p:spPr>
            <a:xfrm>
              <a:off x="452665" y="2859400"/>
              <a:ext cx="8967206" cy="4712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0" rIns="228600" bIns="0" numCol="1" spcCol="1270" anchor="ctr" anchorCtr="0">
              <a:noAutofit/>
            </a:bodyPr>
            <a:lstStyle/>
            <a:p>
              <a:pPr algn="ctr" defTabSz="696976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 smtClean="0"/>
                <a:t>29 МО</a:t>
              </a:r>
              <a:endParaRPr lang="ru-RU" sz="1400" dirty="0"/>
            </a:p>
          </p:txBody>
        </p:sp>
      </p:grpSp>
      <p:grpSp>
        <p:nvGrpSpPr>
          <p:cNvPr id="4" name="Группа 318"/>
          <p:cNvGrpSpPr/>
          <p:nvPr/>
        </p:nvGrpSpPr>
        <p:grpSpPr>
          <a:xfrm>
            <a:off x="3080484" y="1830222"/>
            <a:ext cx="1234844" cy="388117"/>
            <a:chOff x="431578" y="2838311"/>
            <a:chExt cx="7912242" cy="432000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8000"/>
                  <a:lumOff val="72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</a:gradFill>
        </p:grpSpPr>
        <p:sp>
          <p:nvSpPr>
            <p:cNvPr id="320" name="Скругленный прямоугольник 319"/>
            <p:cNvSpPr/>
            <p:nvPr/>
          </p:nvSpPr>
          <p:spPr>
            <a:xfrm>
              <a:off x="431578" y="2838311"/>
              <a:ext cx="7912242" cy="432000"/>
            </a:xfrm>
            <a:prstGeom prst="roundRect">
              <a:avLst/>
            </a:prstGeom>
            <a:grpFill/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1" name="Скругленный прямоугольник 4"/>
            <p:cNvSpPr/>
            <p:nvPr/>
          </p:nvSpPr>
          <p:spPr>
            <a:xfrm>
              <a:off x="452667" y="2859400"/>
              <a:ext cx="7870064" cy="3898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0" rIns="228600" bIns="0" numCol="1" spcCol="1270" anchor="ctr" anchorCtr="0">
              <a:noAutofit/>
            </a:bodyPr>
            <a:lstStyle/>
            <a:p>
              <a:pPr algn="ctr" defTabSz="696976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 smtClean="0"/>
                <a:t>12 МО</a:t>
              </a:r>
              <a:endParaRPr lang="ru-RU" sz="1400" dirty="0"/>
            </a:p>
          </p:txBody>
        </p:sp>
      </p:grpSp>
      <p:grpSp>
        <p:nvGrpSpPr>
          <p:cNvPr id="5" name="Группа 321"/>
          <p:cNvGrpSpPr/>
          <p:nvPr/>
        </p:nvGrpSpPr>
        <p:grpSpPr>
          <a:xfrm>
            <a:off x="3080484" y="2390349"/>
            <a:ext cx="1234844" cy="388117"/>
            <a:chOff x="431578" y="2838311"/>
            <a:chExt cx="7912242" cy="432000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34000"/>
                  <a:lumOff val="66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</a:gradFill>
        </p:grpSpPr>
        <p:sp>
          <p:nvSpPr>
            <p:cNvPr id="323" name="Скругленный прямоугольник 322"/>
            <p:cNvSpPr/>
            <p:nvPr/>
          </p:nvSpPr>
          <p:spPr>
            <a:xfrm>
              <a:off x="431578" y="2838311"/>
              <a:ext cx="7912242" cy="432000"/>
            </a:xfrm>
            <a:prstGeom prst="roundRect">
              <a:avLst/>
            </a:prstGeom>
            <a:grpFill/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4" name="Скругленный прямоугольник 4"/>
            <p:cNvSpPr/>
            <p:nvPr/>
          </p:nvSpPr>
          <p:spPr>
            <a:xfrm>
              <a:off x="452667" y="2859400"/>
              <a:ext cx="7870064" cy="3898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0" rIns="228600" bIns="0" numCol="1" spcCol="1270" anchor="ctr" anchorCtr="0">
              <a:noAutofit/>
            </a:bodyPr>
            <a:lstStyle/>
            <a:p>
              <a:pPr algn="ctr" defTabSz="696976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/>
                <a:t>5</a:t>
              </a:r>
              <a:r>
                <a:rPr lang="ru-RU" sz="1400" dirty="0" smtClean="0"/>
                <a:t> МО</a:t>
              </a:r>
              <a:endParaRPr lang="ru-RU" sz="1400" dirty="0"/>
            </a:p>
          </p:txBody>
        </p:sp>
      </p:grpSp>
      <p:grpSp>
        <p:nvGrpSpPr>
          <p:cNvPr id="6" name="Группа 324"/>
          <p:cNvGrpSpPr/>
          <p:nvPr/>
        </p:nvGrpSpPr>
        <p:grpSpPr>
          <a:xfrm>
            <a:off x="3105852" y="3053859"/>
            <a:ext cx="1234844" cy="388117"/>
            <a:chOff x="431578" y="2838311"/>
            <a:chExt cx="7912242" cy="432000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2000"/>
                  <a:lumOff val="58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</a:gradFill>
        </p:grpSpPr>
        <p:sp>
          <p:nvSpPr>
            <p:cNvPr id="326" name="Скругленный прямоугольник 325"/>
            <p:cNvSpPr/>
            <p:nvPr/>
          </p:nvSpPr>
          <p:spPr>
            <a:xfrm>
              <a:off x="431578" y="2838311"/>
              <a:ext cx="7912242" cy="432000"/>
            </a:xfrm>
            <a:prstGeom prst="roundRect">
              <a:avLst/>
            </a:prstGeom>
            <a:grpFill/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7" name="Скругленный прямоугольник 4"/>
            <p:cNvSpPr/>
            <p:nvPr/>
          </p:nvSpPr>
          <p:spPr>
            <a:xfrm>
              <a:off x="452667" y="2859400"/>
              <a:ext cx="7870064" cy="3898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0" rIns="228600" bIns="0" numCol="1" spcCol="1270" anchor="ctr" anchorCtr="0">
              <a:noAutofit/>
            </a:bodyPr>
            <a:lstStyle/>
            <a:p>
              <a:pPr algn="ctr" defTabSz="696976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 smtClean="0"/>
                <a:t>23 МО</a:t>
              </a:r>
              <a:endParaRPr lang="ru-RU" sz="1400" dirty="0"/>
            </a:p>
          </p:txBody>
        </p:sp>
      </p:grpSp>
      <p:grpSp>
        <p:nvGrpSpPr>
          <p:cNvPr id="7" name="Группа 327"/>
          <p:cNvGrpSpPr/>
          <p:nvPr/>
        </p:nvGrpSpPr>
        <p:grpSpPr>
          <a:xfrm>
            <a:off x="7561235" y="1093415"/>
            <a:ext cx="1234844" cy="388117"/>
            <a:chOff x="431578" y="2838311"/>
            <a:chExt cx="7933321" cy="453086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2000"/>
                  <a:lumOff val="58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</a:gradFill>
        </p:grpSpPr>
        <p:sp>
          <p:nvSpPr>
            <p:cNvPr id="329" name="Скругленный прямоугольник 328"/>
            <p:cNvSpPr/>
            <p:nvPr/>
          </p:nvSpPr>
          <p:spPr>
            <a:xfrm>
              <a:off x="431578" y="2838311"/>
              <a:ext cx="7912242" cy="432000"/>
            </a:xfrm>
            <a:prstGeom prst="roundRect">
              <a:avLst/>
            </a:prstGeom>
            <a:grpFill/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0" name="Скругленный прямоугольник 4"/>
            <p:cNvSpPr/>
            <p:nvPr/>
          </p:nvSpPr>
          <p:spPr>
            <a:xfrm>
              <a:off x="452658" y="2859397"/>
              <a:ext cx="7912241" cy="432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0" rIns="228600" bIns="0" numCol="1" spcCol="1270" anchor="ctr" anchorCtr="0">
              <a:noAutofit/>
            </a:bodyPr>
            <a:lstStyle/>
            <a:p>
              <a:pPr algn="ctr" defTabSz="696976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 smtClean="0"/>
                <a:t>42 МО</a:t>
              </a:r>
              <a:endParaRPr lang="ru-RU" sz="1400" dirty="0"/>
            </a:p>
          </p:txBody>
        </p:sp>
      </p:grpSp>
      <p:grpSp>
        <p:nvGrpSpPr>
          <p:cNvPr id="8" name="Группа 330"/>
          <p:cNvGrpSpPr/>
          <p:nvPr/>
        </p:nvGrpSpPr>
        <p:grpSpPr>
          <a:xfrm>
            <a:off x="3080484" y="3684001"/>
            <a:ext cx="1234844" cy="388117"/>
            <a:chOff x="431578" y="2838311"/>
            <a:chExt cx="7912242" cy="432000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2000"/>
                  <a:lumOff val="58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</a:gradFill>
        </p:grpSpPr>
        <p:sp>
          <p:nvSpPr>
            <p:cNvPr id="332" name="Скругленный прямоугольник 331"/>
            <p:cNvSpPr/>
            <p:nvPr/>
          </p:nvSpPr>
          <p:spPr>
            <a:xfrm>
              <a:off x="431578" y="2838311"/>
              <a:ext cx="7912242" cy="432000"/>
            </a:xfrm>
            <a:prstGeom prst="roundRect">
              <a:avLst/>
            </a:prstGeom>
            <a:grpFill/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3" name="Скругленный прямоугольник 4"/>
            <p:cNvSpPr/>
            <p:nvPr/>
          </p:nvSpPr>
          <p:spPr>
            <a:xfrm>
              <a:off x="618884" y="2914691"/>
              <a:ext cx="7403840" cy="2832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0" rIns="228600" bIns="0" numCol="1" spcCol="1270" anchor="ctr" anchorCtr="0">
              <a:noAutofit/>
            </a:bodyPr>
            <a:lstStyle/>
            <a:p>
              <a:pPr algn="ctr" defTabSz="696976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/>
                <a:t>1 МО</a:t>
              </a:r>
              <a:br>
                <a:rPr lang="ru-RU" sz="1400" dirty="0"/>
              </a:br>
              <a:r>
                <a:rPr lang="ru-RU" sz="800" dirty="0"/>
                <a:t>(г. Иркутск)</a:t>
              </a:r>
            </a:p>
          </p:txBody>
        </p:sp>
      </p:grpSp>
      <p:grpSp>
        <p:nvGrpSpPr>
          <p:cNvPr id="9" name="Группа 333"/>
          <p:cNvGrpSpPr/>
          <p:nvPr/>
        </p:nvGrpSpPr>
        <p:grpSpPr>
          <a:xfrm>
            <a:off x="7525787" y="1723557"/>
            <a:ext cx="1263709" cy="436856"/>
            <a:chOff x="431578" y="2784061"/>
            <a:chExt cx="8097194" cy="486250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4000"/>
                  <a:lumOff val="56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</a:gradFill>
        </p:grpSpPr>
        <p:sp>
          <p:nvSpPr>
            <p:cNvPr id="335" name="Скругленный прямоугольник 334"/>
            <p:cNvSpPr/>
            <p:nvPr/>
          </p:nvSpPr>
          <p:spPr>
            <a:xfrm>
              <a:off x="431578" y="2838311"/>
              <a:ext cx="7912242" cy="432000"/>
            </a:xfrm>
            <a:prstGeom prst="roundRect">
              <a:avLst/>
            </a:prstGeom>
            <a:grpFill/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6" name="Скругленный прямоугольник 4"/>
            <p:cNvSpPr/>
            <p:nvPr/>
          </p:nvSpPr>
          <p:spPr>
            <a:xfrm>
              <a:off x="658710" y="2784061"/>
              <a:ext cx="7870062" cy="3898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0" rIns="228600" bIns="0" numCol="1" spcCol="1270" anchor="ctr" anchorCtr="0">
              <a:noAutofit/>
            </a:bodyPr>
            <a:lstStyle/>
            <a:p>
              <a:pPr algn="ctr" defTabSz="696976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 smtClean="0"/>
                <a:t>33 МО</a:t>
              </a:r>
              <a:endParaRPr lang="ru-RU" sz="1400" dirty="0"/>
            </a:p>
          </p:txBody>
        </p:sp>
      </p:grpSp>
      <p:sp>
        <p:nvSpPr>
          <p:cNvPr id="89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945114" y="6363619"/>
            <a:ext cx="2016324" cy="357856"/>
          </a:xfrm>
          <a:prstGeom prst="rect">
            <a:avLst/>
          </a:prstGeom>
        </p:spPr>
        <p:txBody>
          <a:bodyPr vert="horz" lIns="89611" tIns="44806" rIns="89611" bIns="44806" rtlCol="0" anchor="ctr"/>
          <a:lstStyle/>
          <a:p>
            <a:fld id="{A0493C9E-9EC2-421F-994E-DDFD8C49AE40}" type="slidenum">
              <a:rPr lang="ru-RU" b="1" smtClean="0">
                <a:solidFill>
                  <a:prstClr val="black"/>
                </a:solidFill>
              </a:rPr>
              <a:pPr/>
              <a:t>16</a:t>
            </a:fld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673843" y="784496"/>
            <a:ext cx="3095162" cy="27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542" tIns="42771" rIns="85542" bIns="42771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Область фактически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участвует в ГП РФ, ФЦП</a:t>
            </a:r>
            <a:endParaRPr lang="ru-RU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680591" y="1199589"/>
            <a:ext cx="3857162" cy="27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542" tIns="42771" rIns="85542" bIns="42771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Участие области в ФЦП возможно, но не реализовано</a:t>
            </a:r>
          </a:p>
        </p:txBody>
      </p:sp>
      <p:sp>
        <p:nvSpPr>
          <p:cNvPr id="5137" name="Содержимое 1"/>
          <p:cNvSpPr>
            <a:spLocks/>
          </p:cNvSpPr>
          <p:nvPr/>
        </p:nvSpPr>
        <p:spPr bwMode="auto">
          <a:xfrm>
            <a:off x="119199" y="373416"/>
            <a:ext cx="8621075" cy="25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1574" indent="-341574" algn="ctr" defTabSz="894034" eaLnBrk="0" hangingPunct="0">
              <a:buSzPct val="120000"/>
            </a:pPr>
            <a:endParaRPr lang="ru-RU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8" name="Rectangle 39"/>
          <p:cNvSpPr>
            <a:spLocks noChangeArrowheads="1"/>
          </p:cNvSpPr>
          <p:nvPr/>
        </p:nvSpPr>
        <p:spPr bwMode="auto">
          <a:xfrm>
            <a:off x="150311" y="221342"/>
            <a:ext cx="8589963" cy="33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542" tIns="42771" rIns="85542" bIns="42771" anchor="b" anchorCtr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УЧАСТИЕ </a:t>
            </a: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ИРКУТСКОЙ ОБЛАСТИ В </a:t>
            </a: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ГП РФ И ФЦП В 2015-2016 ГОДАХ И ПЛАН НА 2017-2019 ГОДЫ</a:t>
            </a:r>
            <a:endParaRPr lang="ru-RU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Прямоугольник 14"/>
          <p:cNvSpPr>
            <a:spLocks noChangeArrowheads="1"/>
          </p:cNvSpPr>
          <p:nvPr/>
        </p:nvSpPr>
        <p:spPr bwMode="auto">
          <a:xfrm>
            <a:off x="374694" y="1173606"/>
            <a:ext cx="305896" cy="306511"/>
          </a:xfrm>
          <a:prstGeom prst="rect">
            <a:avLst/>
          </a:prstGeom>
          <a:gradFill rotWithShape="1">
            <a:gsLst>
              <a:gs pos="0">
                <a:srgbClr val="8CADEA"/>
              </a:gs>
              <a:gs pos="50000">
                <a:srgbClr val="BACCF0"/>
              </a:gs>
              <a:gs pos="100000">
                <a:srgbClr val="DEE6F7"/>
              </a:gs>
            </a:gsLst>
            <a:lin ang="162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5996" tIns="45716" rIns="35996" bIns="45716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" name="Прямоугольник 14"/>
          <p:cNvSpPr>
            <a:spLocks noChangeArrowheads="1"/>
          </p:cNvSpPr>
          <p:nvPr/>
        </p:nvSpPr>
        <p:spPr bwMode="auto">
          <a:xfrm>
            <a:off x="378674" y="763845"/>
            <a:ext cx="305896" cy="30651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5996" tIns="45716" rIns="35996" bIns="45716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6" name="Прямая соединительная линия 8"/>
          <p:cNvCxnSpPr>
            <a:cxnSpLocks noChangeShapeType="1"/>
          </p:cNvCxnSpPr>
          <p:nvPr/>
        </p:nvCxnSpPr>
        <p:spPr bwMode="auto">
          <a:xfrm rot="10800000" flipH="1">
            <a:off x="205874" y="634543"/>
            <a:ext cx="8534400" cy="1588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none" w="lg" len="lg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cxnSp>
      <p:sp>
        <p:nvSpPr>
          <p:cNvPr id="44" name="Номер слайда 53"/>
          <p:cNvSpPr>
            <a:spLocks noGrp="1"/>
          </p:cNvSpPr>
          <p:nvPr>
            <p:ph type="sldNum" sz="quarter" idx="10"/>
          </p:nvPr>
        </p:nvSpPr>
        <p:spPr>
          <a:xfrm>
            <a:off x="5082862" y="5708722"/>
            <a:ext cx="1866900" cy="169863"/>
          </a:xfrm>
        </p:spPr>
        <p:txBody>
          <a:bodyPr/>
          <a:lstStyle/>
          <a:p>
            <a:pPr>
              <a:defRPr/>
            </a:pPr>
            <a:fld id="{4627BFF8-ACE5-456A-B087-1DB841607F7B}" type="slidenum">
              <a:rPr lang="en-US" sz="1100" smtClean="0">
                <a:solidFill>
                  <a:srgbClr val="FFFFFF"/>
                </a:solidFill>
                <a:latin typeface="Calibri" pitchFamily="34" charset="0"/>
              </a:rPr>
              <a:pPr>
                <a:defRPr/>
              </a:pPr>
              <a:t>17</a:t>
            </a:fld>
            <a:endParaRPr lang="en-US" sz="11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4786062" y="1101671"/>
            <a:ext cx="2952379" cy="45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542" tIns="42771" rIns="85542" bIns="42771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Получено средств федерального бюджета, млрд. руб.</a:t>
            </a:r>
            <a:endParaRPr lang="ru-RU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Прямоугольник 14"/>
          <p:cNvSpPr>
            <a:spLocks noChangeArrowheads="1"/>
          </p:cNvSpPr>
          <p:nvPr/>
        </p:nvSpPr>
        <p:spPr bwMode="auto">
          <a:xfrm>
            <a:off x="4471184" y="1164121"/>
            <a:ext cx="305896" cy="306511"/>
          </a:xfrm>
          <a:prstGeom prst="rect">
            <a:avLst/>
          </a:prstGeom>
          <a:solidFill>
            <a:srgbClr val="33CC33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5996" tIns="45716" rIns="35996" bIns="45716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4" name="TextBox 9"/>
          <p:cNvSpPr txBox="1">
            <a:spLocks noChangeArrowheads="1"/>
          </p:cNvSpPr>
          <p:nvPr/>
        </p:nvSpPr>
        <p:spPr bwMode="auto">
          <a:xfrm>
            <a:off x="4777080" y="786203"/>
            <a:ext cx="3857162" cy="2710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5542" tIns="42771" rIns="85542" bIns="42771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Заявка на средства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федерального бюджета, млрд. руб.</a:t>
            </a:r>
          </a:p>
        </p:txBody>
      </p:sp>
      <p:sp>
        <p:nvSpPr>
          <p:cNvPr id="59" name="Прямоугольник 14"/>
          <p:cNvSpPr>
            <a:spLocks noChangeArrowheads="1"/>
          </p:cNvSpPr>
          <p:nvPr/>
        </p:nvSpPr>
        <p:spPr bwMode="auto">
          <a:xfrm>
            <a:off x="4471183" y="760220"/>
            <a:ext cx="305896" cy="306511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5996" tIns="45716" rIns="35996" bIns="45716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0" name="Прямоугольник 14"/>
          <p:cNvSpPr>
            <a:spLocks noChangeArrowheads="1"/>
          </p:cNvSpPr>
          <p:nvPr/>
        </p:nvSpPr>
        <p:spPr bwMode="auto">
          <a:xfrm>
            <a:off x="1749192" y="4259380"/>
            <a:ext cx="1243964" cy="15992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36731" rIns="36727" bIns="36731"/>
          <a:lstStyle/>
          <a:p>
            <a:pPr algn="ctr">
              <a:defRPr/>
            </a:pPr>
            <a:r>
              <a:rPr lang="ru-RU" sz="1837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12 </a:t>
            </a:r>
            <a:r>
              <a:rPr lang="ru-RU" sz="1837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ФЦП</a:t>
            </a:r>
          </a:p>
          <a:p>
            <a:pPr algn="ctr">
              <a:defRPr/>
            </a:pPr>
            <a:endParaRPr lang="ru-RU" sz="918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918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Номер слайда 53"/>
          <p:cNvSpPr txBox="1">
            <a:spLocks/>
          </p:cNvSpPr>
          <p:nvPr/>
        </p:nvSpPr>
        <p:spPr bwMode="auto">
          <a:xfrm>
            <a:off x="9188677" y="7195752"/>
            <a:ext cx="2539760" cy="1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627BFF8-ACE5-456A-B087-1DB841607F7B}" type="slidenum">
              <a:rPr lang="en-US" sz="1122" smtClean="0">
                <a:solidFill>
                  <a:srgbClr val="FFFFFF"/>
                </a:solidFill>
                <a:latin typeface="Calibri" pitchFamily="34" charset="0"/>
              </a:rPr>
              <a:pPr>
                <a:defRPr/>
              </a:pPr>
              <a:t>17</a:t>
            </a:fld>
            <a:endParaRPr lang="en-US" sz="1122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2" name="Прямоугольник 30"/>
          <p:cNvSpPr>
            <a:spLocks noChangeArrowheads="1"/>
          </p:cNvSpPr>
          <p:nvPr/>
        </p:nvSpPr>
        <p:spPr bwMode="auto">
          <a:xfrm>
            <a:off x="289719" y="5880138"/>
            <a:ext cx="1243964" cy="30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80" tIns="43640" rIns="87280" bIns="4364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2015  </a:t>
            </a:r>
          </a:p>
        </p:txBody>
      </p:sp>
      <p:sp>
        <p:nvSpPr>
          <p:cNvPr id="73" name="Прямоугольник 14"/>
          <p:cNvSpPr>
            <a:spLocks noChangeArrowheads="1"/>
          </p:cNvSpPr>
          <p:nvPr/>
        </p:nvSpPr>
        <p:spPr bwMode="auto">
          <a:xfrm>
            <a:off x="299711" y="4268864"/>
            <a:ext cx="1261460" cy="1589715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36731" rIns="36727" bIns="36731"/>
          <a:lstStyle/>
          <a:p>
            <a:pPr algn="ctr">
              <a:defRPr/>
            </a:pPr>
            <a:r>
              <a:rPr lang="ru-RU" sz="1837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12 ФЦП</a:t>
            </a:r>
            <a:endParaRPr lang="ru-RU" sz="1837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Прямоугольник 14"/>
          <p:cNvSpPr>
            <a:spLocks noChangeArrowheads="1"/>
          </p:cNvSpPr>
          <p:nvPr/>
        </p:nvSpPr>
        <p:spPr bwMode="auto">
          <a:xfrm>
            <a:off x="311217" y="3132137"/>
            <a:ext cx="1233247" cy="1115168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36731" rIns="36727" bIns="36731"/>
          <a:lstStyle/>
          <a:p>
            <a:pPr algn="ctr"/>
            <a:r>
              <a:rPr lang="ru-RU" sz="1837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В 17 ГП РФ</a:t>
            </a:r>
          </a:p>
        </p:txBody>
      </p:sp>
      <p:sp>
        <p:nvSpPr>
          <p:cNvPr id="76" name="Прямоугольник 30"/>
          <p:cNvSpPr>
            <a:spLocks noChangeArrowheads="1"/>
          </p:cNvSpPr>
          <p:nvPr/>
        </p:nvSpPr>
        <p:spPr bwMode="auto">
          <a:xfrm>
            <a:off x="1773956" y="5893422"/>
            <a:ext cx="1243964" cy="30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80" tIns="43640" rIns="87280" bIns="4364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2016 </a:t>
            </a:r>
          </a:p>
        </p:txBody>
      </p:sp>
      <p:sp>
        <p:nvSpPr>
          <p:cNvPr id="78" name="Прямоугольник 14"/>
          <p:cNvSpPr>
            <a:spLocks noChangeArrowheads="1"/>
          </p:cNvSpPr>
          <p:nvPr/>
        </p:nvSpPr>
        <p:spPr bwMode="auto">
          <a:xfrm>
            <a:off x="310427" y="2661560"/>
            <a:ext cx="1247051" cy="412946"/>
          </a:xfrm>
          <a:prstGeom prst="rect">
            <a:avLst/>
          </a:prstGeom>
          <a:solidFill>
            <a:srgbClr val="33CC33"/>
          </a:solidFill>
          <a:ln w="9525" algn="ctr">
            <a:solidFill>
              <a:schemeClr val="accent3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46645" rIns="36727" bIns="46645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9,8 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млрд. руб.</a:t>
            </a:r>
          </a:p>
        </p:txBody>
      </p:sp>
      <p:sp>
        <p:nvSpPr>
          <p:cNvPr id="79" name="Прямоугольник 14"/>
          <p:cNvSpPr>
            <a:spLocks noChangeArrowheads="1"/>
          </p:cNvSpPr>
          <p:nvPr/>
        </p:nvSpPr>
        <p:spPr bwMode="auto">
          <a:xfrm>
            <a:off x="1743464" y="3127290"/>
            <a:ext cx="1247051" cy="1097248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36731" rIns="36727" bIns="36731"/>
          <a:lstStyle/>
          <a:p>
            <a:pPr algn="ctr"/>
            <a:r>
              <a:rPr lang="ru-RU" sz="1837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В 17 ГП РФ</a:t>
            </a:r>
          </a:p>
        </p:txBody>
      </p:sp>
      <p:sp>
        <p:nvSpPr>
          <p:cNvPr id="80" name="Прямоугольник 14"/>
          <p:cNvSpPr>
            <a:spLocks noChangeArrowheads="1"/>
          </p:cNvSpPr>
          <p:nvPr/>
        </p:nvSpPr>
        <p:spPr bwMode="auto">
          <a:xfrm>
            <a:off x="3253845" y="4901710"/>
            <a:ext cx="1243964" cy="1004479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36731" rIns="36727" bIns="36731"/>
          <a:lstStyle/>
          <a:p>
            <a:pPr algn="ctr">
              <a:defRPr/>
            </a:pPr>
            <a:r>
              <a:rPr lang="ru-RU" sz="102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37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8 </a:t>
            </a:r>
            <a:r>
              <a:rPr lang="ru-RU" sz="1837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ФЦП</a:t>
            </a:r>
          </a:p>
          <a:p>
            <a:pPr algn="ctr">
              <a:defRPr/>
            </a:pPr>
            <a:endParaRPr lang="ru-RU" sz="918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918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Прямоугольник 30"/>
          <p:cNvSpPr>
            <a:spLocks noChangeArrowheads="1"/>
          </p:cNvSpPr>
          <p:nvPr/>
        </p:nvSpPr>
        <p:spPr bwMode="auto">
          <a:xfrm>
            <a:off x="3284184" y="5874758"/>
            <a:ext cx="1243964" cy="30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80" tIns="43640" rIns="87280" bIns="4364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2017 </a:t>
            </a:r>
          </a:p>
        </p:txBody>
      </p:sp>
      <p:sp>
        <p:nvSpPr>
          <p:cNvPr id="83" name="Прямоугольник 14"/>
          <p:cNvSpPr>
            <a:spLocks noChangeArrowheads="1"/>
          </p:cNvSpPr>
          <p:nvPr/>
        </p:nvSpPr>
        <p:spPr bwMode="auto">
          <a:xfrm>
            <a:off x="3253845" y="2309543"/>
            <a:ext cx="1247051" cy="777479"/>
          </a:xfrm>
          <a:prstGeom prst="rect">
            <a:avLst/>
          </a:prstGeom>
          <a:solidFill>
            <a:srgbClr val="33CC33"/>
          </a:solidFill>
          <a:ln w="9525" algn="ctr">
            <a:solidFill>
              <a:schemeClr val="accent3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46645" rIns="36727" bIns="46645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13,2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млрд. руб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4" name="Прямоугольник 14"/>
          <p:cNvSpPr>
            <a:spLocks noChangeArrowheads="1"/>
          </p:cNvSpPr>
          <p:nvPr/>
        </p:nvSpPr>
        <p:spPr bwMode="auto">
          <a:xfrm>
            <a:off x="3253845" y="3200400"/>
            <a:ext cx="1247051" cy="1024138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36731" rIns="36727" bIns="36731"/>
          <a:lstStyle/>
          <a:p>
            <a:pPr algn="ctr"/>
            <a:r>
              <a:rPr lang="ru-RU" sz="1837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1837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16 </a:t>
            </a:r>
            <a:r>
              <a:rPr lang="ru-RU" sz="1837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ГП РФ</a:t>
            </a:r>
          </a:p>
        </p:txBody>
      </p:sp>
      <p:sp>
        <p:nvSpPr>
          <p:cNvPr id="85" name="Прямоугольник 14"/>
          <p:cNvSpPr>
            <a:spLocks noChangeArrowheads="1"/>
          </p:cNvSpPr>
          <p:nvPr/>
        </p:nvSpPr>
        <p:spPr bwMode="auto">
          <a:xfrm>
            <a:off x="1737518" y="2474490"/>
            <a:ext cx="1262159" cy="606816"/>
          </a:xfrm>
          <a:prstGeom prst="rect">
            <a:avLst/>
          </a:prstGeom>
          <a:solidFill>
            <a:srgbClr val="33CC33"/>
          </a:solidFill>
          <a:ln w="9525" algn="ctr">
            <a:solidFill>
              <a:schemeClr val="accent3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46645" rIns="36727" bIns="46645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10,1 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млрд. руб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. (без учета остатков)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7" name="Прямоугольник 14"/>
          <p:cNvSpPr>
            <a:spLocks noChangeArrowheads="1"/>
          </p:cNvSpPr>
          <p:nvPr/>
        </p:nvSpPr>
        <p:spPr bwMode="auto">
          <a:xfrm>
            <a:off x="4928395" y="5418137"/>
            <a:ext cx="1243964" cy="488051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36731" rIns="36727" bIns="36731"/>
          <a:lstStyle/>
          <a:p>
            <a:pPr algn="ctr">
              <a:defRPr/>
            </a:pPr>
            <a:r>
              <a:rPr lang="ru-RU" sz="102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37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3 </a:t>
            </a:r>
            <a:r>
              <a:rPr lang="ru-RU" sz="1837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ФЦП</a:t>
            </a:r>
          </a:p>
          <a:p>
            <a:pPr algn="ctr">
              <a:defRPr/>
            </a:pPr>
            <a:endParaRPr lang="ru-RU" sz="918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918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Прямоугольник 30"/>
          <p:cNvSpPr>
            <a:spLocks noChangeArrowheads="1"/>
          </p:cNvSpPr>
          <p:nvPr/>
        </p:nvSpPr>
        <p:spPr bwMode="auto">
          <a:xfrm>
            <a:off x="4972590" y="5881967"/>
            <a:ext cx="1243964" cy="30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80" tIns="43640" rIns="87280" bIns="4364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2018 </a:t>
            </a:r>
            <a:endParaRPr lang="ru-RU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Прямоугольник 14"/>
          <p:cNvSpPr>
            <a:spLocks noChangeArrowheads="1"/>
          </p:cNvSpPr>
          <p:nvPr/>
        </p:nvSpPr>
        <p:spPr bwMode="auto">
          <a:xfrm>
            <a:off x="4929847" y="2183318"/>
            <a:ext cx="1247051" cy="903703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accent3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46645" rIns="36727" bIns="46645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14,2*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млрд. руб.</a:t>
            </a:r>
          </a:p>
        </p:txBody>
      </p:sp>
      <p:sp>
        <p:nvSpPr>
          <p:cNvPr id="92" name="Прямоугольник 14"/>
          <p:cNvSpPr>
            <a:spLocks noChangeArrowheads="1"/>
          </p:cNvSpPr>
          <p:nvPr/>
        </p:nvSpPr>
        <p:spPr bwMode="auto">
          <a:xfrm>
            <a:off x="6284755" y="5418137"/>
            <a:ext cx="1243964" cy="488051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36731" rIns="36727" bIns="36731"/>
          <a:lstStyle/>
          <a:p>
            <a:pPr algn="ctr">
              <a:defRPr/>
            </a:pPr>
            <a:r>
              <a:rPr lang="ru-RU" sz="1837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3 </a:t>
            </a:r>
            <a:r>
              <a:rPr lang="ru-RU" sz="1837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ФЦП</a:t>
            </a:r>
          </a:p>
          <a:p>
            <a:pPr algn="ctr">
              <a:defRPr/>
            </a:pPr>
            <a:endParaRPr lang="ru-RU" sz="918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918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" name="Прямоугольник 30"/>
          <p:cNvSpPr>
            <a:spLocks noChangeArrowheads="1"/>
          </p:cNvSpPr>
          <p:nvPr/>
        </p:nvSpPr>
        <p:spPr bwMode="auto">
          <a:xfrm>
            <a:off x="6346066" y="5869581"/>
            <a:ext cx="1243964" cy="30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80" tIns="43640" rIns="87280" bIns="4364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2019 </a:t>
            </a:r>
            <a:endParaRPr lang="ru-RU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Прямоугольник 14"/>
          <p:cNvSpPr>
            <a:spLocks noChangeArrowheads="1"/>
          </p:cNvSpPr>
          <p:nvPr/>
        </p:nvSpPr>
        <p:spPr bwMode="auto">
          <a:xfrm>
            <a:off x="6274827" y="2099294"/>
            <a:ext cx="1247051" cy="975212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accent3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46645" rIns="36727" bIns="46645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15,7*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млрд. руб.</a:t>
            </a:r>
          </a:p>
        </p:txBody>
      </p:sp>
      <p:sp>
        <p:nvSpPr>
          <p:cNvPr id="97" name="Левая фигурная скобка 96"/>
          <p:cNvSpPr/>
          <p:nvPr/>
        </p:nvSpPr>
        <p:spPr>
          <a:xfrm rot="5400000">
            <a:off x="3678128" y="1551021"/>
            <a:ext cx="415194" cy="1304055"/>
          </a:xfrm>
          <a:prstGeom prst="leftBrac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3047209" y="1609180"/>
            <a:ext cx="16572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67% </a:t>
            </a:r>
            <a:r>
              <a:rPr lang="ru-RU" sz="1000" dirty="0" smtClean="0"/>
              <a:t>- </a:t>
            </a:r>
            <a:r>
              <a:rPr lang="ru-RU" sz="900" dirty="0" smtClean="0"/>
              <a:t>уровень </a:t>
            </a:r>
          </a:p>
          <a:p>
            <a:pPr algn="ctr"/>
            <a:r>
              <a:rPr lang="ru-RU" sz="900" dirty="0" err="1" smtClean="0"/>
              <a:t>софинансирования</a:t>
            </a:r>
            <a:r>
              <a:rPr lang="ru-RU" sz="900" dirty="0" smtClean="0"/>
              <a:t> </a:t>
            </a:r>
            <a:r>
              <a:rPr lang="ru-RU" sz="900" dirty="0"/>
              <a:t>из </a:t>
            </a:r>
            <a:r>
              <a:rPr lang="ru-RU" sz="900" dirty="0" smtClean="0"/>
              <a:t>ФБ**</a:t>
            </a:r>
            <a:endParaRPr lang="ru-RU" sz="90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11396" y="1954286"/>
            <a:ext cx="2464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70% </a:t>
            </a:r>
            <a:r>
              <a:rPr lang="ru-RU" sz="1000" dirty="0" smtClean="0"/>
              <a:t>- </a:t>
            </a:r>
            <a:r>
              <a:rPr lang="ru-RU" sz="900" dirty="0" smtClean="0"/>
              <a:t>уровень софинансирования </a:t>
            </a:r>
            <a:r>
              <a:rPr lang="ru-RU" sz="900" dirty="0"/>
              <a:t>из </a:t>
            </a:r>
            <a:r>
              <a:rPr lang="ru-RU" sz="900" dirty="0" smtClean="0"/>
              <a:t>ФБ</a:t>
            </a:r>
            <a:endParaRPr lang="ru-RU" sz="900" dirty="0"/>
          </a:p>
        </p:txBody>
      </p:sp>
      <p:sp>
        <p:nvSpPr>
          <p:cNvPr id="100" name="Левая фигурная скобка 99"/>
          <p:cNvSpPr/>
          <p:nvPr/>
        </p:nvSpPr>
        <p:spPr>
          <a:xfrm rot="5400000">
            <a:off x="1404300" y="985631"/>
            <a:ext cx="415194" cy="2812045"/>
          </a:xfrm>
          <a:prstGeom prst="leftBrac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Номер слайда 2"/>
          <p:cNvSpPr txBox="1">
            <a:spLocks/>
          </p:cNvSpPr>
          <p:nvPr/>
        </p:nvSpPr>
        <p:spPr bwMode="auto">
          <a:xfrm>
            <a:off x="6870700" y="6527800"/>
            <a:ext cx="1866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7C6A94-CFB5-44AD-8B15-1BC5F96B8E8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Левая фигурная скобка 51"/>
          <p:cNvSpPr/>
          <p:nvPr/>
        </p:nvSpPr>
        <p:spPr>
          <a:xfrm rot="5400000">
            <a:off x="6673422" y="-9160"/>
            <a:ext cx="415194" cy="4038600"/>
          </a:xfrm>
          <a:prstGeom prst="leftBrac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716742" y="1557105"/>
            <a:ext cx="2657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79% </a:t>
            </a:r>
            <a:r>
              <a:rPr lang="ru-RU" sz="1000" dirty="0" smtClean="0"/>
              <a:t>- </a:t>
            </a:r>
            <a:r>
              <a:rPr lang="ru-RU" sz="900" dirty="0" smtClean="0"/>
              <a:t>уровень </a:t>
            </a:r>
            <a:r>
              <a:rPr lang="ru-RU" sz="900" dirty="0" err="1" smtClean="0"/>
              <a:t>софинансирования</a:t>
            </a:r>
            <a:r>
              <a:rPr lang="ru-RU" sz="900" dirty="0" smtClean="0"/>
              <a:t> </a:t>
            </a:r>
            <a:r>
              <a:rPr lang="ru-RU" sz="900" dirty="0"/>
              <a:t>из </a:t>
            </a:r>
            <a:r>
              <a:rPr lang="ru-RU" sz="900" dirty="0" smtClean="0"/>
              <a:t>ФБ</a:t>
            </a:r>
            <a:endParaRPr lang="ru-RU" sz="900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83163" y="6377854"/>
            <a:ext cx="2392555" cy="25278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* Предварительные данные</a:t>
            </a:r>
          </a:p>
        </p:txBody>
      </p:sp>
      <p:sp>
        <p:nvSpPr>
          <p:cNvPr id="55" name="Прямоугольник 14"/>
          <p:cNvSpPr>
            <a:spLocks noChangeArrowheads="1"/>
          </p:cNvSpPr>
          <p:nvPr/>
        </p:nvSpPr>
        <p:spPr bwMode="auto">
          <a:xfrm>
            <a:off x="7632668" y="5418137"/>
            <a:ext cx="1243964" cy="495031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36731" rIns="36727" bIns="36731"/>
          <a:lstStyle/>
          <a:p>
            <a:pPr algn="ctr">
              <a:defRPr/>
            </a:pPr>
            <a:r>
              <a:rPr lang="ru-RU" sz="1837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37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3 </a:t>
            </a:r>
            <a:r>
              <a:rPr lang="ru-RU" sz="1837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ФЦП</a:t>
            </a:r>
          </a:p>
          <a:p>
            <a:pPr algn="ctr">
              <a:defRPr/>
            </a:pPr>
            <a:endParaRPr lang="ru-RU" sz="918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918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Прямоугольник 30"/>
          <p:cNvSpPr>
            <a:spLocks noChangeArrowheads="1"/>
          </p:cNvSpPr>
          <p:nvPr/>
        </p:nvSpPr>
        <p:spPr bwMode="auto">
          <a:xfrm>
            <a:off x="7656355" y="5876561"/>
            <a:ext cx="1243964" cy="30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80" tIns="43640" rIns="87280" bIns="4364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2020 </a:t>
            </a:r>
            <a:endParaRPr lang="ru-RU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Прямоугольник 14"/>
          <p:cNvSpPr>
            <a:spLocks noChangeArrowheads="1"/>
          </p:cNvSpPr>
          <p:nvPr/>
        </p:nvSpPr>
        <p:spPr bwMode="auto">
          <a:xfrm>
            <a:off x="7619808" y="2333962"/>
            <a:ext cx="1247051" cy="740543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accent3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46645" rIns="36727" bIns="46645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13,1*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млрд. руб.</a:t>
            </a:r>
          </a:p>
        </p:txBody>
      </p:sp>
      <p:sp>
        <p:nvSpPr>
          <p:cNvPr id="47" name="Прямоугольник 14"/>
          <p:cNvSpPr>
            <a:spLocks noChangeArrowheads="1"/>
          </p:cNvSpPr>
          <p:nvPr/>
        </p:nvSpPr>
        <p:spPr bwMode="auto">
          <a:xfrm>
            <a:off x="4929847" y="3267307"/>
            <a:ext cx="1247051" cy="952725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36731" rIns="36727" bIns="36731"/>
          <a:lstStyle/>
          <a:p>
            <a:pPr algn="ctr"/>
            <a:r>
              <a:rPr lang="ru-RU" sz="1837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1837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15 </a:t>
            </a:r>
            <a:r>
              <a:rPr lang="ru-RU" sz="1837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ГП </a:t>
            </a:r>
            <a:r>
              <a:rPr lang="ru-RU" sz="1837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РФ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планируется</a:t>
            </a:r>
            <a:endParaRPr lang="ru-RU" sz="1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Прямоугольник 14"/>
          <p:cNvSpPr>
            <a:spLocks noChangeArrowheads="1"/>
          </p:cNvSpPr>
          <p:nvPr/>
        </p:nvSpPr>
        <p:spPr bwMode="auto">
          <a:xfrm>
            <a:off x="6274827" y="3262590"/>
            <a:ext cx="1247051" cy="952725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36731" rIns="36727" bIns="36731"/>
          <a:lstStyle/>
          <a:p>
            <a:pPr algn="ctr"/>
            <a:r>
              <a:rPr lang="ru-RU" sz="1837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1837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15 </a:t>
            </a:r>
            <a:r>
              <a:rPr lang="ru-RU" sz="1837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ГП </a:t>
            </a:r>
            <a:r>
              <a:rPr lang="ru-RU" sz="1837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РФ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планируется</a:t>
            </a:r>
            <a:endParaRPr lang="ru-RU" sz="1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Прямоугольник 14"/>
          <p:cNvSpPr>
            <a:spLocks noChangeArrowheads="1"/>
          </p:cNvSpPr>
          <p:nvPr/>
        </p:nvSpPr>
        <p:spPr bwMode="auto">
          <a:xfrm>
            <a:off x="7631124" y="3270503"/>
            <a:ext cx="1247051" cy="952725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36731" rIns="36727" bIns="36731"/>
          <a:lstStyle/>
          <a:p>
            <a:pPr algn="ctr"/>
            <a:r>
              <a:rPr lang="ru-RU" sz="1837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1837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15 </a:t>
            </a:r>
            <a:r>
              <a:rPr lang="ru-RU" sz="1837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ГП </a:t>
            </a:r>
            <a:r>
              <a:rPr lang="ru-RU" sz="1837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РФ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планируется</a:t>
            </a:r>
            <a:endParaRPr lang="ru-RU" sz="1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Прямоугольник 14"/>
          <p:cNvSpPr>
            <a:spLocks noChangeArrowheads="1"/>
          </p:cNvSpPr>
          <p:nvPr/>
        </p:nvSpPr>
        <p:spPr bwMode="auto">
          <a:xfrm>
            <a:off x="4938008" y="4274192"/>
            <a:ext cx="1247051" cy="54814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46645" rIns="36727" bIns="46645" anchor="ctr"/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 приоритетных проекта</a:t>
            </a:r>
          </a:p>
        </p:txBody>
      </p:sp>
      <p:sp>
        <p:nvSpPr>
          <p:cNvPr id="62" name="Прямоугольник 14"/>
          <p:cNvSpPr>
            <a:spLocks noChangeArrowheads="1"/>
          </p:cNvSpPr>
          <p:nvPr/>
        </p:nvSpPr>
        <p:spPr bwMode="auto">
          <a:xfrm>
            <a:off x="3253845" y="4268864"/>
            <a:ext cx="1247051" cy="54814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46645" rIns="36727" bIns="46645" anchor="ctr"/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 приоритетных проекта</a:t>
            </a:r>
          </a:p>
        </p:txBody>
      </p:sp>
      <p:sp>
        <p:nvSpPr>
          <p:cNvPr id="63" name="Прямоугольник 14"/>
          <p:cNvSpPr>
            <a:spLocks noChangeArrowheads="1"/>
          </p:cNvSpPr>
          <p:nvPr/>
        </p:nvSpPr>
        <p:spPr bwMode="auto">
          <a:xfrm>
            <a:off x="6283211" y="4268864"/>
            <a:ext cx="1247051" cy="54814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46645" rIns="36727" bIns="46645" anchor="ctr"/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 приоритетных проекта</a:t>
            </a:r>
          </a:p>
        </p:txBody>
      </p:sp>
      <p:sp>
        <p:nvSpPr>
          <p:cNvPr id="67" name="Прямоугольник 14"/>
          <p:cNvSpPr>
            <a:spLocks noChangeArrowheads="1"/>
          </p:cNvSpPr>
          <p:nvPr/>
        </p:nvSpPr>
        <p:spPr bwMode="auto">
          <a:xfrm>
            <a:off x="7632668" y="4280315"/>
            <a:ext cx="1247051" cy="54814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727" tIns="46645" rIns="36727" bIns="46645" anchor="ctr"/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 приоритетных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6807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4"/>
          <p:cNvSpPr txBox="1">
            <a:spLocks/>
          </p:cNvSpPr>
          <p:nvPr/>
        </p:nvSpPr>
        <p:spPr bwMode="auto">
          <a:xfrm>
            <a:off x="214313" y="465138"/>
            <a:ext cx="8505825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Calibri" pitchFamily="34" charset="0"/>
              </a:rPr>
              <a:t>ОСНОВНЫЕ КРИТЕРИИ ОТБОРА БЮДЖЕТНЫХ ЗАЯВОК МУНИЦИПАЛЬНЫХ ОБРАЗОВАНИЙ ДЛЯ УЧАСТИЯ В ГОСУДАРСТВЕННЫХ ПРОГРАММАХ РФ, ФЦП</a:t>
            </a:r>
          </a:p>
        </p:txBody>
      </p:sp>
      <p:sp>
        <p:nvSpPr>
          <p:cNvPr id="82946" name="Номер слайда 53"/>
          <p:cNvSpPr>
            <a:spLocks noGrp="1"/>
          </p:cNvSpPr>
          <p:nvPr>
            <p:ph type="sldNum" sz="quarter" idx="10"/>
          </p:nvPr>
        </p:nvSpPr>
        <p:spPr>
          <a:xfrm>
            <a:off x="6870700" y="6527800"/>
            <a:ext cx="1866900" cy="169863"/>
          </a:xfrm>
          <a:noFill/>
        </p:spPr>
        <p:txBody>
          <a:bodyPr/>
          <a:lstStyle/>
          <a:p>
            <a:r>
              <a:rPr lang="ru-RU" sz="1100" smtClean="0">
                <a:solidFill>
                  <a:srgbClr val="FFFFFF"/>
                </a:solidFill>
                <a:cs typeface="Arial" charset="0"/>
              </a:rPr>
              <a:t>12</a:t>
            </a:r>
            <a:endParaRPr lang="en-US" sz="11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2947" name="Прямоугольник 43"/>
          <p:cNvSpPr>
            <a:spLocks noChangeArrowheads="1"/>
          </p:cNvSpPr>
          <p:nvPr/>
        </p:nvSpPr>
        <p:spPr bwMode="auto">
          <a:xfrm>
            <a:off x="4640263" y="1179513"/>
            <a:ext cx="3811587" cy="1495425"/>
          </a:xfrm>
          <a:prstGeom prst="roundRect">
            <a:avLst>
              <a:gd name="adj" fmla="val 1417"/>
            </a:avLst>
          </a:prstGeom>
          <a:solidFill>
            <a:schemeClr val="accent2">
              <a:alpha val="72156"/>
            </a:schemeClr>
          </a:solidFill>
          <a:ln w="9525" algn="ctr">
            <a:noFill/>
            <a:round/>
            <a:headEnd/>
            <a:tailEnd/>
          </a:ln>
        </p:spPr>
        <p:txBody>
          <a:bodyPr lIns="35996" tIns="35996" rIns="0" bIns="35996" anchor="ctr"/>
          <a:lstStyle/>
          <a:p>
            <a:pPr algn="ctr"/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Наличие софинансирования из средств местных бюджетов в соответствии со статьей 136 Бюджетного Кодекса РФ/условиями подпрограммы государственной программы </a:t>
            </a:r>
          </a:p>
          <a:p>
            <a:pPr algn="ctr"/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Иркутской области</a:t>
            </a:r>
          </a:p>
        </p:txBody>
      </p:sp>
      <p:cxnSp>
        <p:nvCxnSpPr>
          <p:cNvPr id="17" name="Прямая соединительная линия 8"/>
          <p:cNvCxnSpPr>
            <a:cxnSpLocks noChangeShapeType="1"/>
          </p:cNvCxnSpPr>
          <p:nvPr/>
        </p:nvCxnSpPr>
        <p:spPr bwMode="auto">
          <a:xfrm rot="10800000" flipH="1">
            <a:off x="214313" y="996950"/>
            <a:ext cx="8534400" cy="1588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none" w="lg" len="lg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cxnSp>
      <p:sp>
        <p:nvSpPr>
          <p:cNvPr id="82949" name="Прямоугольник 43"/>
          <p:cNvSpPr>
            <a:spLocks noChangeArrowheads="1"/>
          </p:cNvSpPr>
          <p:nvPr/>
        </p:nvSpPr>
        <p:spPr bwMode="auto">
          <a:xfrm>
            <a:off x="442913" y="1179513"/>
            <a:ext cx="3810000" cy="4848225"/>
          </a:xfrm>
          <a:prstGeom prst="roundRect">
            <a:avLst>
              <a:gd name="adj" fmla="val 1917"/>
            </a:avLst>
          </a:prstGeom>
          <a:solidFill>
            <a:schemeClr val="accent2">
              <a:alpha val="72156"/>
            </a:schemeClr>
          </a:solidFill>
          <a:ln w="9525" algn="ctr">
            <a:noFill/>
            <a:round/>
            <a:headEnd/>
            <a:tailEnd/>
          </a:ln>
        </p:spPr>
        <p:txBody>
          <a:bodyPr lIns="35996" tIns="35996" rIns="0" bIns="35996"/>
          <a:lstStyle/>
          <a:p>
            <a:pPr algn="ctr"/>
            <a:endParaRPr lang="ru-RU" sz="800" b="1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en-US" sz="1400" b="1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НАЛИЧИЕ ПОЛНОГО ПАКЕТА ДОКУМЕНТОВ</a:t>
            </a:r>
          </a:p>
          <a:p>
            <a:pPr algn="ctr"/>
            <a:endParaRPr lang="ru-RU" sz="1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Прямоугольник 43"/>
          <p:cNvSpPr>
            <a:spLocks noChangeArrowheads="1"/>
          </p:cNvSpPr>
          <p:nvPr/>
        </p:nvSpPr>
        <p:spPr bwMode="auto">
          <a:xfrm>
            <a:off x="596900" y="2986088"/>
            <a:ext cx="3500438" cy="381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>
            <a:outerShdw dist="33020" dir="3179998" algn="ctr" rotWithShape="0">
              <a:srgbClr val="000000">
                <a:alpha val="29999"/>
              </a:srgbClr>
            </a:outerShdw>
          </a:effectLst>
        </p:spPr>
        <p:txBody>
          <a:bodyPr lIns="35996" tIns="35996" rIns="0" bIns="35996" anchor="ctr"/>
          <a:lstStyle/>
          <a:p>
            <a:pPr algn="ctr">
              <a:defRPr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Пояснительная записка</a:t>
            </a:r>
          </a:p>
        </p:txBody>
      </p:sp>
      <p:sp>
        <p:nvSpPr>
          <p:cNvPr id="12" name="Прямоугольник 43"/>
          <p:cNvSpPr>
            <a:spLocks noChangeArrowheads="1"/>
          </p:cNvSpPr>
          <p:nvPr/>
        </p:nvSpPr>
        <p:spPr bwMode="auto">
          <a:xfrm>
            <a:off x="595313" y="3443288"/>
            <a:ext cx="3502025" cy="381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>
            <a:outerShdw dist="33020" dir="3179998" algn="ctr" rotWithShape="0">
              <a:srgbClr val="000000">
                <a:alpha val="29999"/>
              </a:srgbClr>
            </a:outerShdw>
          </a:effectLst>
        </p:spPr>
        <p:txBody>
          <a:bodyPr lIns="35996" tIns="35996" rIns="0" bIns="35996" anchor="ctr"/>
          <a:lstStyle/>
          <a:p>
            <a:pPr algn="ctr">
              <a:defRPr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Расчет интегральной оценки</a:t>
            </a:r>
          </a:p>
        </p:txBody>
      </p:sp>
      <p:sp>
        <p:nvSpPr>
          <p:cNvPr id="13" name="Прямоугольник 43"/>
          <p:cNvSpPr>
            <a:spLocks noChangeArrowheads="1"/>
          </p:cNvSpPr>
          <p:nvPr/>
        </p:nvSpPr>
        <p:spPr bwMode="auto">
          <a:xfrm>
            <a:off x="595313" y="4624388"/>
            <a:ext cx="3502025" cy="381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>
            <a:outerShdw dist="33020" dir="3179998" algn="ctr" rotWithShape="0">
              <a:srgbClr val="000000">
                <a:alpha val="29999"/>
              </a:srgbClr>
            </a:outerShdw>
          </a:effectLst>
        </p:spPr>
        <p:txBody>
          <a:bodyPr lIns="35996" tIns="35996" rIns="0" bIns="35996" anchor="ctr"/>
          <a:lstStyle/>
          <a:p>
            <a:pPr algn="ctr">
              <a:defRPr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Паспорт инвестиционного проекта</a:t>
            </a:r>
          </a:p>
        </p:txBody>
      </p:sp>
      <p:sp>
        <p:nvSpPr>
          <p:cNvPr id="14" name="Прямоугольник 43"/>
          <p:cNvSpPr>
            <a:spLocks noChangeArrowheads="1"/>
          </p:cNvSpPr>
          <p:nvPr/>
        </p:nvSpPr>
        <p:spPr bwMode="auto">
          <a:xfrm>
            <a:off x="596900" y="5157788"/>
            <a:ext cx="3500438" cy="381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>
            <a:outerShdw dist="33020" dir="3179998" algn="ctr" rotWithShape="0">
              <a:srgbClr val="000000">
                <a:alpha val="29999"/>
              </a:srgbClr>
            </a:outerShdw>
          </a:effectLst>
        </p:spPr>
        <p:txBody>
          <a:bodyPr lIns="35996" tIns="35996" rIns="0" bIns="35996" anchor="ctr"/>
          <a:lstStyle/>
          <a:p>
            <a:pPr algn="ctr">
              <a:defRPr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Тест-паспорт</a:t>
            </a:r>
          </a:p>
        </p:txBody>
      </p:sp>
      <p:sp>
        <p:nvSpPr>
          <p:cNvPr id="15" name="Прямоугольник 43"/>
          <p:cNvSpPr>
            <a:spLocks noChangeArrowheads="1"/>
          </p:cNvSpPr>
          <p:nvPr/>
        </p:nvSpPr>
        <p:spPr bwMode="auto">
          <a:xfrm>
            <a:off x="596900" y="1957388"/>
            <a:ext cx="3500438" cy="381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>
            <a:outerShdw dist="33020" dir="3179998" algn="ctr" rotWithShape="0">
              <a:srgbClr val="000000">
                <a:alpha val="29999"/>
              </a:srgbClr>
            </a:outerShdw>
          </a:effectLst>
        </p:spPr>
        <p:txBody>
          <a:bodyPr lIns="35996" tIns="35996" rIns="0" bIns="35996" anchor="ctr"/>
          <a:lstStyle/>
          <a:p>
            <a:pPr algn="ctr">
              <a:defRPr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Форма бюджетной заявки</a:t>
            </a:r>
          </a:p>
        </p:txBody>
      </p:sp>
      <p:sp>
        <p:nvSpPr>
          <p:cNvPr id="16" name="Прямоугольник 43"/>
          <p:cNvSpPr>
            <a:spLocks noChangeArrowheads="1"/>
          </p:cNvSpPr>
          <p:nvPr/>
        </p:nvSpPr>
        <p:spPr bwMode="auto">
          <a:xfrm>
            <a:off x="596900" y="2490788"/>
            <a:ext cx="3500438" cy="381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>
            <a:outerShdw dist="33020" dir="3179998" algn="ctr" rotWithShape="0">
              <a:srgbClr val="000000">
                <a:alpha val="29999"/>
              </a:srgbClr>
            </a:outerShdw>
          </a:effectLst>
        </p:spPr>
        <p:txBody>
          <a:bodyPr lIns="35996" tIns="35996" rIns="0" bIns="35996" anchor="ctr"/>
          <a:lstStyle/>
          <a:p>
            <a:pPr algn="ctr">
              <a:defRPr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Титульные листы к заявке</a:t>
            </a:r>
          </a:p>
        </p:txBody>
      </p:sp>
      <p:sp>
        <p:nvSpPr>
          <p:cNvPr id="82956" name="Прямоугольник 43"/>
          <p:cNvSpPr>
            <a:spLocks noChangeArrowheads="1"/>
          </p:cNvSpPr>
          <p:nvPr/>
        </p:nvSpPr>
        <p:spPr bwMode="auto">
          <a:xfrm>
            <a:off x="4640263" y="2789238"/>
            <a:ext cx="3810000" cy="3238500"/>
          </a:xfrm>
          <a:prstGeom prst="roundRect">
            <a:avLst>
              <a:gd name="adj" fmla="val 1963"/>
            </a:avLst>
          </a:prstGeom>
          <a:solidFill>
            <a:schemeClr val="accent2">
              <a:alpha val="72156"/>
            </a:schemeClr>
          </a:solidFill>
          <a:ln w="9525" algn="ctr">
            <a:noFill/>
            <a:round/>
            <a:headEnd/>
            <a:tailEnd/>
          </a:ln>
        </p:spPr>
        <p:txBody>
          <a:bodyPr lIns="35996" tIns="35996" rIns="0" bIns="35996"/>
          <a:lstStyle/>
          <a:p>
            <a:pPr algn="ctr"/>
            <a:endParaRPr lang="ru-RU" sz="5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Для объектов кап. строительства:</a:t>
            </a:r>
          </a:p>
        </p:txBody>
      </p:sp>
      <p:sp>
        <p:nvSpPr>
          <p:cNvPr id="23" name="Прямоугольник 43"/>
          <p:cNvSpPr>
            <a:spLocks noChangeArrowheads="1"/>
          </p:cNvSpPr>
          <p:nvPr/>
        </p:nvSpPr>
        <p:spPr bwMode="auto">
          <a:xfrm>
            <a:off x="4789488" y="3194050"/>
            <a:ext cx="3502025" cy="1549400"/>
          </a:xfrm>
          <a:prstGeom prst="roundRect">
            <a:avLst>
              <a:gd name="adj" fmla="val 2255"/>
            </a:avLst>
          </a:prstGeom>
          <a:solidFill>
            <a:srgbClr val="FF66FF"/>
          </a:solidFill>
          <a:ln w="9525" algn="ctr">
            <a:noFill/>
            <a:round/>
            <a:headEnd/>
            <a:tailEnd/>
          </a:ln>
          <a:effectLst>
            <a:outerShdw dist="33020" dir="3179998" algn="ctr" rotWithShape="0">
              <a:srgbClr val="000000">
                <a:alpha val="29999"/>
              </a:srgbClr>
            </a:outerShdw>
          </a:effectLst>
        </p:spPr>
        <p:txBody>
          <a:bodyPr lIns="0" tIns="0" rIns="0" bIns="35996"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Возможность </a:t>
            </a:r>
            <a:r>
              <a:rPr lang="ru-RU" sz="1100" i="1" dirty="0" smtClean="0">
                <a:solidFill>
                  <a:srgbClr val="000000"/>
                </a:solidFill>
                <a:latin typeface="Calibri" pitchFamily="34" charset="0"/>
              </a:rPr>
              <a:t>использовать </a:t>
            </a:r>
            <a:r>
              <a:rPr lang="ru-RU" sz="1100" i="1" dirty="0">
                <a:solidFill>
                  <a:srgbClr val="000000"/>
                </a:solidFill>
                <a:latin typeface="Calibri" pitchFamily="34" charset="0"/>
              </a:rPr>
              <a:t>«проекты повторного</a:t>
            </a:r>
          </a:p>
          <a:p>
            <a:pPr algn="ctr">
              <a:defRPr/>
            </a:pPr>
            <a:r>
              <a:rPr lang="ru-RU" sz="1100" i="1" dirty="0">
                <a:solidFill>
                  <a:srgbClr val="000000"/>
                </a:solidFill>
                <a:latin typeface="Calibri" pitchFamily="34" charset="0"/>
              </a:rPr>
              <a:t>применения</a:t>
            </a:r>
            <a:r>
              <a:rPr lang="ru-RU" sz="1100" i="1" dirty="0" smtClean="0">
                <a:solidFill>
                  <a:srgbClr val="000000"/>
                </a:solidFill>
                <a:latin typeface="Calibri" pitchFamily="34" charset="0"/>
              </a:rPr>
              <a:t>».</a:t>
            </a:r>
          </a:p>
          <a:p>
            <a:pPr algn="ctr">
              <a:defRPr/>
            </a:pPr>
            <a:endParaRPr lang="ru-RU" sz="1100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100" i="1" dirty="0" smtClean="0">
                <a:solidFill>
                  <a:srgbClr val="000000"/>
                </a:solidFill>
                <a:latin typeface="Calibri" pitchFamily="34" charset="0"/>
              </a:rPr>
              <a:t>Реестр </a:t>
            </a:r>
            <a:r>
              <a:rPr lang="ru-RU" sz="1100" i="1" dirty="0">
                <a:solidFill>
                  <a:srgbClr val="000000"/>
                </a:solidFill>
                <a:latin typeface="Calibri" pitchFamily="34" charset="0"/>
              </a:rPr>
              <a:t>типовой проектной документации размещен на сайте </a:t>
            </a:r>
            <a:r>
              <a:rPr lang="ru-RU" sz="1100" i="1" dirty="0" smtClean="0">
                <a:solidFill>
                  <a:srgbClr val="000000"/>
                </a:solidFill>
                <a:latin typeface="Calibri" pitchFamily="34" charset="0"/>
              </a:rPr>
              <a:t>Минстроя России:</a:t>
            </a:r>
          </a:p>
          <a:p>
            <a:pPr algn="ctr">
              <a:defRPr/>
            </a:pPr>
            <a:r>
              <a:rPr lang="en-US" sz="1100" i="1" dirty="0" smtClean="0">
                <a:solidFill>
                  <a:srgbClr val="FF0000"/>
                </a:solidFill>
                <a:latin typeface="Calibri" pitchFamily="34" charset="0"/>
                <a:hlinkClick r:id="rId3"/>
              </a:rPr>
              <a:t>http</a:t>
            </a:r>
            <a:r>
              <a:rPr lang="en-US" sz="1100" i="1" dirty="0">
                <a:solidFill>
                  <a:srgbClr val="FF0000"/>
                </a:solidFill>
                <a:latin typeface="Calibri" pitchFamily="34" charset="0"/>
                <a:hlinkClick r:id="rId3"/>
              </a:rPr>
              <a:t>://www.minstroyrf.ru/trades/gradostroitelnaya-deyatelnost-i-arhitektura/17</a:t>
            </a:r>
            <a:r>
              <a:rPr lang="en-US" sz="1100" i="1" dirty="0" smtClean="0">
                <a:solidFill>
                  <a:srgbClr val="FF0000"/>
                </a:solidFill>
                <a:latin typeface="Calibri" pitchFamily="34" charset="0"/>
                <a:hlinkClick r:id="rId3"/>
              </a:rPr>
              <a:t>/</a:t>
            </a:r>
            <a:endParaRPr lang="ru-RU" sz="1100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11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" name="Прямоугольник 43"/>
          <p:cNvSpPr>
            <a:spLocks noChangeArrowheads="1"/>
          </p:cNvSpPr>
          <p:nvPr/>
        </p:nvSpPr>
        <p:spPr bwMode="auto">
          <a:xfrm>
            <a:off x="4789488" y="5153025"/>
            <a:ext cx="3502025" cy="6477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>
            <a:outerShdw dist="33020" dir="3179998" algn="ctr" rotWithShape="0">
              <a:srgbClr val="000000">
                <a:alpha val="29999"/>
              </a:srgbClr>
            </a:outerShdw>
          </a:effectLst>
        </p:spPr>
        <p:txBody>
          <a:bodyPr lIns="35996" tIns="35996" rIns="0" bIns="35996" anchor="ctr"/>
          <a:lstStyle/>
          <a:p>
            <a:pPr marL="0" lvl="1" algn="ctr">
              <a:defRPr/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Наличие подготовленного земельного участка 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под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объект капитального строительства</a:t>
            </a:r>
          </a:p>
        </p:txBody>
      </p:sp>
      <p:sp>
        <p:nvSpPr>
          <p:cNvPr id="25" name="Прямоугольник 43"/>
          <p:cNvSpPr>
            <a:spLocks noChangeArrowheads="1"/>
          </p:cNvSpPr>
          <p:nvPr/>
        </p:nvSpPr>
        <p:spPr bwMode="auto">
          <a:xfrm>
            <a:off x="596900" y="3938588"/>
            <a:ext cx="3500438" cy="58261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>
            <a:outerShdw dist="33020" dir="3179998" algn="ctr" rotWithShape="0">
              <a:srgbClr val="000000">
                <a:alpha val="29999"/>
              </a:srgbClr>
            </a:outerShdw>
          </a:effectLst>
        </p:spPr>
        <p:txBody>
          <a:bodyPr lIns="35996" tIns="35996" rIns="0" bIns="35996" anchor="ctr"/>
          <a:lstStyle/>
          <a:p>
            <a:pPr algn="ctr">
              <a:defRPr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Оценка эффективности проекта с проектом-аналогом</a:t>
            </a:r>
          </a:p>
        </p:txBody>
      </p:sp>
    </p:spTree>
    <p:extLst>
      <p:ext uri="{BB962C8B-B14F-4D97-AF65-F5344CB8AC3E}">
        <p14:creationId xmlns:p14="http://schemas.microsoft.com/office/powerpoint/2010/main" val="25274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119063" y="420688"/>
            <a:ext cx="8842375" cy="425450"/>
          </a:xfrm>
        </p:spPr>
        <p:txBody>
          <a:bodyPr anchor="b"/>
          <a:lstStyle/>
          <a:p>
            <a:pPr algn="ctr" defTabSz="914400" eaLnBrk="1" hangingPunct="1"/>
            <a:r>
              <a:rPr lang="ru-RU" sz="14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УЧАСТИЕ МУНИЦИПАЛЬНЫХ ОБРАЗОВАНИЙ </a:t>
            </a:r>
            <a:br>
              <a:rPr lang="ru-RU" sz="14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ru-RU" sz="14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В ГОСУДАРСТВЕННЫХ ПРОГРАММАХ ИРКУТСКОЙ ОБЛАСТИ</a:t>
            </a:r>
          </a:p>
        </p:txBody>
      </p:sp>
      <p:sp>
        <p:nvSpPr>
          <p:cNvPr id="6553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861946" y="6518199"/>
            <a:ext cx="1866900" cy="184150"/>
          </a:xfrm>
          <a:noFill/>
        </p:spPr>
        <p:txBody>
          <a:bodyPr/>
          <a:lstStyle/>
          <a:p>
            <a:r>
              <a:rPr lang="ru-RU" dirty="0" smtClean="0">
                <a:cs typeface="Arial" charset="0"/>
              </a:rPr>
              <a:t>1</a:t>
            </a:r>
            <a:endParaRPr lang="en-US" dirty="0" smtClean="0">
              <a:cs typeface="Arial" charset="0"/>
            </a:endParaRPr>
          </a:p>
        </p:txBody>
      </p:sp>
      <p:cxnSp>
        <p:nvCxnSpPr>
          <p:cNvPr id="6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241300" y="1057275"/>
            <a:ext cx="8507413" cy="1588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none" w="lg" len="lg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cxnSp>
      <p:sp>
        <p:nvSpPr>
          <p:cNvPr id="65541" name="Скругленный прямоугольник 11"/>
          <p:cNvSpPr>
            <a:spLocks noChangeArrowheads="1"/>
          </p:cNvSpPr>
          <p:nvPr/>
        </p:nvSpPr>
        <p:spPr bwMode="auto">
          <a:xfrm>
            <a:off x="5205726" y="1692275"/>
            <a:ext cx="1656220" cy="914400"/>
          </a:xfrm>
          <a:prstGeom prst="roundRect">
            <a:avLst>
              <a:gd name="adj" fmla="val 15463"/>
            </a:avLst>
          </a:prstGeom>
          <a:solidFill>
            <a:schemeClr val="bg1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из </a:t>
            </a:r>
            <a:r>
              <a:rPr lang="ru-RU" sz="1600" b="1" dirty="0">
                <a:solidFill>
                  <a:srgbClr val="000000"/>
                </a:solidFill>
              </a:rPr>
              <a:t>17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Государственных программ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flipH="1">
            <a:off x="5826138" y="2713037"/>
            <a:ext cx="425450" cy="876300"/>
          </a:xfrm>
          <a:prstGeom prst="downArrow">
            <a:avLst>
              <a:gd name="adj1" fmla="val 79454"/>
              <a:gd name="adj2" fmla="val 62687"/>
            </a:avLst>
          </a:prstGeom>
          <a:solidFill>
            <a:schemeClr val="accent1"/>
          </a:solidFill>
          <a:ln w="34925" algn="ctr">
            <a:solidFill>
              <a:srgbClr val="6980BC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b="1" dirty="0">
              <a:ln w="18000">
                <a:solidFill>
                  <a:srgbClr val="91B0FF">
                    <a:satMod val="140000"/>
                  </a:srgbClr>
                </a:solidFill>
                <a:prstDash val="solid"/>
                <a:miter lim="800000"/>
              </a:ln>
              <a:solidFill>
                <a:srgbClr val="91B0FF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/>
            </a:endParaRPr>
          </a:p>
        </p:txBody>
      </p:sp>
      <p:sp>
        <p:nvSpPr>
          <p:cNvPr id="65545" name="Скругленный прямоугольник 1"/>
          <p:cNvSpPr>
            <a:spLocks noChangeArrowheads="1"/>
          </p:cNvSpPr>
          <p:nvPr/>
        </p:nvSpPr>
        <p:spPr bwMode="auto">
          <a:xfrm>
            <a:off x="5132032" y="1216026"/>
            <a:ext cx="1695450" cy="6477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1D4098"/>
                </a:solidFill>
              </a:rPr>
              <a:t>2017 </a:t>
            </a:r>
            <a:r>
              <a:rPr lang="ru-RU" sz="1800" b="1" dirty="0">
                <a:solidFill>
                  <a:srgbClr val="1D4098"/>
                </a:solidFill>
              </a:rPr>
              <a:t>год</a:t>
            </a:r>
          </a:p>
        </p:txBody>
      </p:sp>
      <p:sp>
        <p:nvSpPr>
          <p:cNvPr id="65547" name="Скругленный прямоугольник 19"/>
          <p:cNvSpPr>
            <a:spLocks noChangeArrowheads="1"/>
          </p:cNvSpPr>
          <p:nvPr/>
        </p:nvSpPr>
        <p:spPr bwMode="auto">
          <a:xfrm>
            <a:off x="79293" y="1702978"/>
            <a:ext cx="1651787" cy="914400"/>
          </a:xfrm>
          <a:prstGeom prst="roundRect">
            <a:avLst>
              <a:gd name="adj" fmla="val 15463"/>
            </a:avLst>
          </a:prstGeom>
          <a:solidFill>
            <a:schemeClr val="bg1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из </a:t>
            </a:r>
            <a:r>
              <a:rPr lang="ru-RU" sz="1600" b="1" dirty="0">
                <a:solidFill>
                  <a:srgbClr val="000000"/>
                </a:solidFill>
              </a:rPr>
              <a:t>19</a:t>
            </a:r>
            <a:r>
              <a:rPr lang="ru-RU" b="1" dirty="0">
                <a:solidFill>
                  <a:srgbClr val="000000"/>
                </a:solidFill>
              </a:rPr>
              <a:t> Государственных </a:t>
            </a:r>
            <a:r>
              <a:rPr lang="ru-RU" b="1" dirty="0" smtClean="0">
                <a:solidFill>
                  <a:srgbClr val="000000"/>
                </a:solidFill>
              </a:rPr>
              <a:t>программ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65548" name="Скругленный прямоугольник 21"/>
          <p:cNvSpPr>
            <a:spLocks noChangeArrowheads="1"/>
          </p:cNvSpPr>
          <p:nvPr/>
        </p:nvSpPr>
        <p:spPr bwMode="auto">
          <a:xfrm>
            <a:off x="80012" y="3817938"/>
            <a:ext cx="1651068" cy="1752600"/>
          </a:xfrm>
          <a:prstGeom prst="roundRect">
            <a:avLst>
              <a:gd name="adj" fmla="val 1356"/>
            </a:avLst>
          </a:prstGeom>
          <a:solidFill>
            <a:srgbClr val="D9D9D9"/>
          </a:solidFill>
          <a:ln w="635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16 </a:t>
            </a:r>
            <a:endParaRPr lang="ru-RU" sz="1600" b="1" dirty="0" smtClean="0">
              <a:solidFill>
                <a:srgbClr val="000000"/>
              </a:solidFill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Государственных </a:t>
            </a:r>
            <a:r>
              <a:rPr lang="ru-RU" b="1" dirty="0">
                <a:solidFill>
                  <a:srgbClr val="000000"/>
                </a:solidFill>
              </a:rPr>
              <a:t>программ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предусматривают </a:t>
            </a:r>
            <a:r>
              <a:rPr lang="ru-RU" b="1" dirty="0">
                <a:solidFill>
                  <a:srgbClr val="000000"/>
                </a:solidFill>
              </a:rPr>
              <a:t>возможность участия МО</a:t>
            </a:r>
          </a:p>
        </p:txBody>
      </p:sp>
      <p:sp>
        <p:nvSpPr>
          <p:cNvPr id="65549" name="Скругленный прямоугольник 16"/>
          <p:cNvSpPr>
            <a:spLocks noChangeArrowheads="1"/>
          </p:cNvSpPr>
          <p:nvPr/>
        </p:nvSpPr>
        <p:spPr bwMode="auto">
          <a:xfrm>
            <a:off x="93804" y="1206671"/>
            <a:ext cx="1685925" cy="63658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800" b="1" dirty="0">
                <a:solidFill>
                  <a:srgbClr val="1D4098"/>
                </a:solidFill>
              </a:rPr>
              <a:t>2014 год</a:t>
            </a:r>
          </a:p>
        </p:txBody>
      </p:sp>
      <p:sp>
        <p:nvSpPr>
          <p:cNvPr id="24" name="Стрелка вниз 23"/>
          <p:cNvSpPr>
            <a:spLocks noChangeArrowheads="1"/>
          </p:cNvSpPr>
          <p:nvPr/>
        </p:nvSpPr>
        <p:spPr bwMode="auto">
          <a:xfrm flipH="1">
            <a:off x="674287" y="2713037"/>
            <a:ext cx="425450" cy="876300"/>
          </a:xfrm>
          <a:prstGeom prst="downArrow">
            <a:avLst>
              <a:gd name="adj1" fmla="val 79454"/>
              <a:gd name="adj2" fmla="val 62687"/>
            </a:avLst>
          </a:prstGeom>
          <a:solidFill>
            <a:schemeClr val="accent1"/>
          </a:solidFill>
          <a:ln w="34925" algn="ctr">
            <a:solidFill>
              <a:srgbClr val="6980BC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b="1" dirty="0">
              <a:ln w="18000">
                <a:solidFill>
                  <a:srgbClr val="91B0FF">
                    <a:satMod val="140000"/>
                  </a:srgbClr>
                </a:solidFill>
                <a:prstDash val="solid"/>
                <a:miter lim="800000"/>
              </a:ln>
              <a:solidFill>
                <a:srgbClr val="91B0FF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/>
            </a:endParaRPr>
          </a:p>
        </p:txBody>
      </p:sp>
      <p:sp>
        <p:nvSpPr>
          <p:cNvPr id="65552" name="Скругленный прямоугольник 20"/>
          <p:cNvSpPr>
            <a:spLocks noChangeArrowheads="1"/>
          </p:cNvSpPr>
          <p:nvPr/>
        </p:nvSpPr>
        <p:spPr bwMode="auto">
          <a:xfrm>
            <a:off x="1832611" y="1702978"/>
            <a:ext cx="1575363" cy="914400"/>
          </a:xfrm>
          <a:prstGeom prst="roundRect">
            <a:avLst>
              <a:gd name="adj" fmla="val 15463"/>
            </a:avLst>
          </a:prstGeom>
          <a:solidFill>
            <a:schemeClr val="bg1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из </a:t>
            </a:r>
            <a:r>
              <a:rPr lang="ru-RU" sz="1600" b="1" dirty="0">
                <a:solidFill>
                  <a:srgbClr val="000000"/>
                </a:solidFill>
              </a:rPr>
              <a:t>18 </a:t>
            </a:r>
            <a:r>
              <a:rPr lang="ru-RU" b="1" dirty="0">
                <a:solidFill>
                  <a:srgbClr val="000000"/>
                </a:solidFill>
              </a:rPr>
              <a:t>Государственных программ</a:t>
            </a:r>
          </a:p>
        </p:txBody>
      </p:sp>
      <p:sp>
        <p:nvSpPr>
          <p:cNvPr id="65553" name="Скругленный прямоугольник 24"/>
          <p:cNvSpPr>
            <a:spLocks noChangeArrowheads="1"/>
          </p:cNvSpPr>
          <p:nvPr/>
        </p:nvSpPr>
        <p:spPr bwMode="auto">
          <a:xfrm>
            <a:off x="1832611" y="3817938"/>
            <a:ext cx="1575364" cy="1752600"/>
          </a:xfrm>
          <a:prstGeom prst="roundRect">
            <a:avLst>
              <a:gd name="adj" fmla="val 1356"/>
            </a:avLst>
          </a:prstGeom>
          <a:solidFill>
            <a:srgbClr val="D9D9D9"/>
          </a:solidFill>
          <a:ln w="635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15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Государственных </a:t>
            </a:r>
            <a:r>
              <a:rPr lang="ru-RU" b="1" dirty="0">
                <a:solidFill>
                  <a:srgbClr val="000000"/>
                </a:solidFill>
              </a:rPr>
              <a:t>программ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предусматривают </a:t>
            </a:r>
            <a:r>
              <a:rPr lang="ru-RU" b="1" dirty="0">
                <a:solidFill>
                  <a:srgbClr val="000000"/>
                </a:solidFill>
              </a:rPr>
              <a:t>возможность участия МО</a:t>
            </a:r>
          </a:p>
        </p:txBody>
      </p:sp>
      <p:sp>
        <p:nvSpPr>
          <p:cNvPr id="65554" name="Скругленный прямоугольник 25"/>
          <p:cNvSpPr>
            <a:spLocks noChangeArrowheads="1"/>
          </p:cNvSpPr>
          <p:nvPr/>
        </p:nvSpPr>
        <p:spPr bwMode="auto">
          <a:xfrm>
            <a:off x="1773502" y="1212473"/>
            <a:ext cx="1685925" cy="63658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800" b="1" dirty="0">
                <a:solidFill>
                  <a:srgbClr val="1D4098"/>
                </a:solidFill>
              </a:rPr>
              <a:t>2015 год</a:t>
            </a:r>
          </a:p>
        </p:txBody>
      </p:sp>
      <p:sp>
        <p:nvSpPr>
          <p:cNvPr id="27" name="Стрелка вниз 26"/>
          <p:cNvSpPr>
            <a:spLocks noChangeArrowheads="1"/>
          </p:cNvSpPr>
          <p:nvPr/>
        </p:nvSpPr>
        <p:spPr bwMode="auto">
          <a:xfrm flipH="1">
            <a:off x="2385625" y="2713037"/>
            <a:ext cx="425450" cy="876300"/>
          </a:xfrm>
          <a:prstGeom prst="downArrow">
            <a:avLst>
              <a:gd name="adj1" fmla="val 79454"/>
              <a:gd name="adj2" fmla="val 62687"/>
            </a:avLst>
          </a:prstGeom>
          <a:solidFill>
            <a:schemeClr val="accent1"/>
          </a:solidFill>
          <a:ln w="34925" algn="ctr">
            <a:solidFill>
              <a:srgbClr val="6980BC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b="1" dirty="0">
              <a:ln w="18000">
                <a:solidFill>
                  <a:srgbClr val="91B0FF">
                    <a:satMod val="140000"/>
                  </a:srgbClr>
                </a:solidFill>
                <a:prstDash val="solid"/>
                <a:miter lim="800000"/>
              </a:ln>
              <a:solidFill>
                <a:srgbClr val="91B0FF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/>
            </a:endParaRPr>
          </a:p>
        </p:txBody>
      </p:sp>
      <p:sp>
        <p:nvSpPr>
          <p:cNvPr id="65556" name="Line 21"/>
          <p:cNvSpPr>
            <a:spLocks noChangeShapeType="1"/>
          </p:cNvSpPr>
          <p:nvPr/>
        </p:nvSpPr>
        <p:spPr bwMode="auto">
          <a:xfrm>
            <a:off x="366713" y="3665538"/>
            <a:ext cx="8382000" cy="0"/>
          </a:xfrm>
          <a:prstGeom prst="line">
            <a:avLst/>
          </a:prstGeom>
          <a:noFill/>
          <a:ln w="63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Скругленный прямоугольник 24"/>
          <p:cNvSpPr>
            <a:spLocks noChangeArrowheads="1"/>
          </p:cNvSpPr>
          <p:nvPr/>
        </p:nvSpPr>
        <p:spPr bwMode="auto">
          <a:xfrm>
            <a:off x="3476185" y="3817938"/>
            <a:ext cx="1655108" cy="1752600"/>
          </a:xfrm>
          <a:prstGeom prst="roundRect">
            <a:avLst>
              <a:gd name="adj" fmla="val 1356"/>
            </a:avLst>
          </a:prstGeom>
          <a:solidFill>
            <a:srgbClr val="D9D9D9"/>
          </a:solidFill>
          <a:ln w="635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15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Государственных </a:t>
            </a:r>
            <a:r>
              <a:rPr lang="ru-RU" b="1" dirty="0">
                <a:solidFill>
                  <a:srgbClr val="000000"/>
                </a:solidFill>
              </a:rPr>
              <a:t>программ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предусматривают </a:t>
            </a:r>
            <a:r>
              <a:rPr lang="ru-RU" b="1" dirty="0">
                <a:solidFill>
                  <a:srgbClr val="000000"/>
                </a:solidFill>
              </a:rPr>
              <a:t>возможность участия МО</a:t>
            </a:r>
          </a:p>
        </p:txBody>
      </p:sp>
      <p:sp>
        <p:nvSpPr>
          <p:cNvPr id="25" name="Скругленный прямоугольник 20"/>
          <p:cNvSpPr>
            <a:spLocks noChangeArrowheads="1"/>
          </p:cNvSpPr>
          <p:nvPr/>
        </p:nvSpPr>
        <p:spPr bwMode="auto">
          <a:xfrm>
            <a:off x="3494483" y="1704435"/>
            <a:ext cx="1619250" cy="914400"/>
          </a:xfrm>
          <a:prstGeom prst="roundRect">
            <a:avLst>
              <a:gd name="adj" fmla="val 15463"/>
            </a:avLst>
          </a:prstGeom>
          <a:solidFill>
            <a:schemeClr val="bg1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из </a:t>
            </a:r>
            <a:r>
              <a:rPr lang="ru-RU" sz="1600" b="1" dirty="0" smtClean="0">
                <a:solidFill>
                  <a:srgbClr val="000000"/>
                </a:solidFill>
              </a:rPr>
              <a:t>17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Государственных </a:t>
            </a:r>
            <a:r>
              <a:rPr lang="ru-RU" b="1" dirty="0">
                <a:solidFill>
                  <a:srgbClr val="000000"/>
                </a:solidFill>
              </a:rPr>
              <a:t>программ</a:t>
            </a:r>
          </a:p>
        </p:txBody>
      </p:sp>
      <p:sp>
        <p:nvSpPr>
          <p:cNvPr id="26" name="Скругленный прямоугольник 25"/>
          <p:cNvSpPr>
            <a:spLocks noChangeArrowheads="1"/>
          </p:cNvSpPr>
          <p:nvPr/>
        </p:nvSpPr>
        <p:spPr bwMode="auto">
          <a:xfrm>
            <a:off x="3476184" y="1206887"/>
            <a:ext cx="1685925" cy="63658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1D4098"/>
                </a:solidFill>
              </a:rPr>
              <a:t>2016 </a:t>
            </a:r>
            <a:r>
              <a:rPr lang="ru-RU" sz="1800" b="1" dirty="0">
                <a:solidFill>
                  <a:srgbClr val="1D4098"/>
                </a:solidFill>
              </a:rPr>
              <a:t>год</a:t>
            </a:r>
          </a:p>
        </p:txBody>
      </p:sp>
      <p:sp>
        <p:nvSpPr>
          <p:cNvPr id="28" name="Стрелка вниз 27"/>
          <p:cNvSpPr>
            <a:spLocks noChangeArrowheads="1"/>
          </p:cNvSpPr>
          <p:nvPr/>
        </p:nvSpPr>
        <p:spPr bwMode="auto">
          <a:xfrm flipH="1">
            <a:off x="4091014" y="2713037"/>
            <a:ext cx="425450" cy="876300"/>
          </a:xfrm>
          <a:prstGeom prst="downArrow">
            <a:avLst>
              <a:gd name="adj1" fmla="val 79454"/>
              <a:gd name="adj2" fmla="val 62687"/>
            </a:avLst>
          </a:prstGeom>
          <a:solidFill>
            <a:schemeClr val="accent1"/>
          </a:solidFill>
          <a:ln w="34925" algn="ctr">
            <a:solidFill>
              <a:srgbClr val="6980BC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b="1" dirty="0">
              <a:ln w="18000">
                <a:solidFill>
                  <a:srgbClr val="91B0FF">
                    <a:satMod val="140000"/>
                  </a:srgbClr>
                </a:solidFill>
                <a:prstDash val="solid"/>
                <a:miter lim="800000"/>
              </a:ln>
              <a:solidFill>
                <a:srgbClr val="91B0FF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/>
            </a:endParaRPr>
          </a:p>
        </p:txBody>
      </p:sp>
      <p:sp>
        <p:nvSpPr>
          <p:cNvPr id="49" name="Скругленный прямоугольник 24"/>
          <p:cNvSpPr>
            <a:spLocks noChangeArrowheads="1"/>
          </p:cNvSpPr>
          <p:nvPr/>
        </p:nvSpPr>
        <p:spPr bwMode="auto">
          <a:xfrm>
            <a:off x="5205726" y="3817938"/>
            <a:ext cx="1781642" cy="1752600"/>
          </a:xfrm>
          <a:prstGeom prst="roundRect">
            <a:avLst>
              <a:gd name="adj" fmla="val 1356"/>
            </a:avLst>
          </a:prstGeom>
          <a:solidFill>
            <a:srgbClr val="D9D9D9"/>
          </a:solidFill>
          <a:ln w="635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15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Государственных </a:t>
            </a:r>
            <a:r>
              <a:rPr lang="ru-RU" b="1" dirty="0">
                <a:solidFill>
                  <a:srgbClr val="000000"/>
                </a:solidFill>
              </a:rPr>
              <a:t>программ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предусматривают </a:t>
            </a:r>
            <a:r>
              <a:rPr lang="ru-RU" b="1" dirty="0">
                <a:solidFill>
                  <a:srgbClr val="000000"/>
                </a:solidFill>
              </a:rPr>
              <a:t>возможность участия МО</a:t>
            </a:r>
          </a:p>
        </p:txBody>
      </p:sp>
      <p:sp>
        <p:nvSpPr>
          <p:cNvPr id="50" name="Скругленный прямоугольник 11"/>
          <p:cNvSpPr>
            <a:spLocks noChangeArrowheads="1"/>
          </p:cNvSpPr>
          <p:nvPr/>
        </p:nvSpPr>
        <p:spPr bwMode="auto">
          <a:xfrm>
            <a:off x="6953939" y="1702978"/>
            <a:ext cx="1887244" cy="914400"/>
          </a:xfrm>
          <a:prstGeom prst="roundRect">
            <a:avLst>
              <a:gd name="adj" fmla="val 15463"/>
            </a:avLst>
          </a:prstGeom>
          <a:solidFill>
            <a:schemeClr val="bg1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/>
              <a:t>из </a:t>
            </a:r>
            <a:r>
              <a:rPr lang="ru-RU" sz="1600" b="1" dirty="0" smtClean="0"/>
              <a:t>19</a:t>
            </a:r>
            <a:endParaRPr lang="ru-RU" sz="1600" b="1" dirty="0"/>
          </a:p>
          <a:p>
            <a:pPr algn="ctr"/>
            <a:r>
              <a:rPr lang="ru-RU" b="1" dirty="0"/>
              <a:t>Государственных программ</a:t>
            </a:r>
          </a:p>
        </p:txBody>
      </p:sp>
      <p:sp>
        <p:nvSpPr>
          <p:cNvPr id="51" name="Стрелка вниз 50"/>
          <p:cNvSpPr>
            <a:spLocks noChangeArrowheads="1"/>
          </p:cNvSpPr>
          <p:nvPr/>
        </p:nvSpPr>
        <p:spPr bwMode="auto">
          <a:xfrm flipH="1">
            <a:off x="7684836" y="2713037"/>
            <a:ext cx="425450" cy="876300"/>
          </a:xfrm>
          <a:prstGeom prst="downArrow">
            <a:avLst>
              <a:gd name="adj1" fmla="val 79454"/>
              <a:gd name="adj2" fmla="val 62687"/>
            </a:avLst>
          </a:prstGeom>
          <a:solidFill>
            <a:schemeClr val="accent1"/>
          </a:solidFill>
          <a:ln w="34925" algn="ctr">
            <a:solidFill>
              <a:srgbClr val="6980BC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b="1" dirty="0">
              <a:ln w="18000">
                <a:solidFill>
                  <a:srgbClr val="91B0FF">
                    <a:satMod val="140000"/>
                  </a:srgbClr>
                </a:solidFill>
                <a:prstDash val="solid"/>
                <a:miter lim="800000"/>
              </a:ln>
              <a:solidFill>
                <a:srgbClr val="91B0FF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/>
            </a:endParaRPr>
          </a:p>
        </p:txBody>
      </p:sp>
      <p:sp>
        <p:nvSpPr>
          <p:cNvPr id="52" name="Скругленный прямоугольник 1"/>
          <p:cNvSpPr>
            <a:spLocks noChangeArrowheads="1"/>
          </p:cNvSpPr>
          <p:nvPr/>
        </p:nvSpPr>
        <p:spPr bwMode="auto">
          <a:xfrm>
            <a:off x="6861946" y="1227137"/>
            <a:ext cx="1979237" cy="6477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1D4098"/>
                </a:solidFill>
              </a:rPr>
              <a:t>2018-2020 годы</a:t>
            </a:r>
            <a:endParaRPr lang="ru-RU" sz="1800" b="1" dirty="0">
              <a:solidFill>
                <a:srgbClr val="1D4098"/>
              </a:solidFill>
            </a:endParaRPr>
          </a:p>
        </p:txBody>
      </p:sp>
      <p:sp>
        <p:nvSpPr>
          <p:cNvPr id="53" name="Скругленный прямоугольник 24"/>
          <p:cNvSpPr>
            <a:spLocks noChangeArrowheads="1"/>
          </p:cNvSpPr>
          <p:nvPr/>
        </p:nvSpPr>
        <p:spPr bwMode="auto">
          <a:xfrm>
            <a:off x="7068439" y="3820425"/>
            <a:ext cx="1777668" cy="1752600"/>
          </a:xfrm>
          <a:prstGeom prst="roundRect">
            <a:avLst>
              <a:gd name="adj" fmla="val 1356"/>
            </a:avLst>
          </a:prstGeom>
          <a:solidFill>
            <a:srgbClr val="D9D9D9"/>
          </a:solidFill>
          <a:ln w="635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/>
              <a:t>19 </a:t>
            </a:r>
          </a:p>
          <a:p>
            <a:pPr algn="ctr"/>
            <a:r>
              <a:rPr lang="ru-RU" b="1" dirty="0" smtClean="0"/>
              <a:t>Государственных </a:t>
            </a:r>
            <a:r>
              <a:rPr lang="ru-RU" b="1" dirty="0"/>
              <a:t>программ </a:t>
            </a:r>
          </a:p>
          <a:p>
            <a:pPr algn="ctr"/>
            <a:r>
              <a:rPr lang="ru-RU" b="1" dirty="0" smtClean="0"/>
              <a:t>предусматривают </a:t>
            </a:r>
            <a:r>
              <a:rPr lang="ru-RU" b="1" dirty="0"/>
              <a:t>возможность участия МО</a:t>
            </a:r>
          </a:p>
        </p:txBody>
      </p:sp>
    </p:spTree>
    <p:extLst>
      <p:ext uri="{BB962C8B-B14F-4D97-AF65-F5344CB8AC3E}">
        <p14:creationId xmlns:p14="http://schemas.microsoft.com/office/powerpoint/2010/main" val="17755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64E2C-59B5-438E-9898-7B16783F53C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81494"/>
              </p:ext>
            </p:extLst>
          </p:nvPr>
        </p:nvGraphicFramePr>
        <p:xfrm>
          <a:off x="134543" y="465137"/>
          <a:ext cx="8689579" cy="621583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37966"/>
                <a:gridCol w="377688"/>
                <a:gridCol w="453226"/>
                <a:gridCol w="453226"/>
                <a:gridCol w="528763"/>
                <a:gridCol w="453226"/>
                <a:gridCol w="453226"/>
                <a:gridCol w="377688"/>
                <a:gridCol w="528763"/>
                <a:gridCol w="453226"/>
                <a:gridCol w="377688"/>
                <a:gridCol w="377688"/>
                <a:gridCol w="453226"/>
                <a:gridCol w="604301"/>
                <a:gridCol w="453226"/>
                <a:gridCol w="453226"/>
                <a:gridCol w="453226"/>
              </a:tblGrid>
              <a:tr h="1243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Наименование городского округа, муниципального района, поселения</a:t>
                      </a:r>
                      <a:endParaRPr lang="ru-RU" sz="70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ГП «Развитие образования» на 2014-2018 годы</a:t>
                      </a:r>
                      <a:endParaRPr lang="ru-RU" sz="700" b="1" i="1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ГП «Развитие здравоохранения» на 2014-2020 годы</a:t>
                      </a:r>
                      <a:endParaRPr lang="ru-RU" sz="700" b="1" i="1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ГП «Социальная поддержка населения» на 2014-2018 годы</a:t>
                      </a:r>
                      <a:endParaRPr lang="ru-RU" sz="700" b="1" i="1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ГП «Развитие физической культуры и спорта» на 2014-2018 годы</a:t>
                      </a:r>
                      <a:endParaRPr lang="ru-RU" sz="700" b="1" i="1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ГП «Развитие культуры» на 2014-2018 годы</a:t>
                      </a:r>
                      <a:endParaRPr lang="ru-RU" sz="700" b="1" i="1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ГП «Молодежная политика» на 2014-2018 годы</a:t>
                      </a:r>
                      <a:endParaRPr lang="ru-RU" sz="700" b="1" i="1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ГП «Труд и занятость» на 2014-2018 годы</a:t>
                      </a:r>
                      <a:endParaRPr lang="ru-RU" sz="700" b="1" i="1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ГП «Развитие жилищно-коммунального хозяйства Иркутской области» на 2014-2018 годы</a:t>
                      </a:r>
                      <a:endParaRPr lang="ru-RU" sz="700" b="1" i="1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ГП «Развитие транспортного комплекса Иркутской области» на 2014-2018 годы</a:t>
                      </a:r>
                      <a:endParaRPr lang="ru-RU" sz="700" b="1" i="1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ГП «Развитие дорожного хозяйства» на 2014-2020 годы</a:t>
                      </a:r>
                      <a:endParaRPr lang="ru-RU" sz="700" b="1" i="1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ГП «Доступное жилье» на 2014-2020 годы</a:t>
                      </a:r>
                      <a:endParaRPr lang="ru-RU" sz="700" b="1" i="1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ГП «Охрана окружающей среды» на 2014-2018 годы</a:t>
                      </a:r>
                      <a:endParaRPr lang="ru-RU" sz="700" b="1" i="1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ГП «Развитие сельского хозяйства и регулирование рынков </a:t>
                      </a:r>
                      <a:r>
                        <a:rPr lang="ru-RU" sz="700" u="none" strike="noStrik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сельскохозпродукции</a:t>
                      </a:r>
                      <a:r>
                        <a:rPr lang="ru-RU" sz="70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, сырья и продовольствия» на 2014 - 2020 годы</a:t>
                      </a:r>
                      <a:endParaRPr lang="ru-RU" sz="700" b="1" i="1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ГП «Управление государственными финансами Иркутской области» на 2015-2020 годы</a:t>
                      </a:r>
                      <a:endParaRPr lang="ru-RU" sz="700" b="1" i="1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ГП «Экономическое развитие и инновационная экономика» на 2015-2020 годы</a:t>
                      </a:r>
                      <a:endParaRPr lang="ru-RU" sz="700" b="1" i="1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Количество ГП, в которых приняли участие МО</a:t>
                      </a:r>
                      <a:endParaRPr lang="ru-RU" sz="700" b="1" i="1" u="none" strike="noStrike" dirty="0" smtClean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01 г.о. Братск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02 г.о. Зима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03 г.о. Иркутск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04 г.о. Саянск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05 г.о. Свирск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06 г.о. Тулун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07 г.о. Усолье-Сибирское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08 г.о. Усть-Илимск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09 г.о. Черемхово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10 Ангарский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11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Балаганский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12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Бодайбинский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13 Братский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0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14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Жигаловский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15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Заларинский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16 Зиминский м.рн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17 Иркутский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18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Казачинско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-Ленский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19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Катангский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20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Качугский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21 Киренский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22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Куйтунский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23 Мамско-Чуйский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24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Нижнеилимский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25 Нижнеудинский м.рн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26 Ольхонский м.рн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27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Слюдянский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28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Тайшетский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29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Тулунский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30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Усольский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31 Усть-Илимский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32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Усть-Кутский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33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Усть-Удинский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34 Черемховский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35 Чунский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36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Шелеховский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37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Аларский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38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Баяндаевский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39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Боханский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40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Нукутский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41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Осинский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  <a:tr h="108289">
                <a:tc>
                  <a:txBody>
                    <a:bodyPr/>
                    <a:lstStyle/>
                    <a:p>
                      <a:pPr algn="l" fontAlgn="b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42 </a:t>
                      </a:r>
                      <a:r>
                        <a:rPr lang="ru-RU" sz="770" b="1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Эхирит-Булагатский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770" b="1" u="none" strike="noStrik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м.рн</a:t>
                      </a:r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77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77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7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77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1" marR="1051" marT="1051" marB="0" anchor="ctr"/>
                </a:tc>
              </a:tr>
            </a:tbl>
          </a:graphicData>
        </a:graphic>
      </p:graphicFrame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214313" y="217943"/>
            <a:ext cx="85058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Calibri" pitchFamily="34" charset="0"/>
              </a:rPr>
              <a:t>УЧАСТИЕ МУНИЦИПАЛЬНЫХ ОБРАЗОВАНИЙ </a:t>
            </a: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</a:rPr>
              <a:t>В ГП ИРКУТСКОЙ ОБЛАСТИ в 2015 году</a:t>
            </a:r>
            <a:endParaRPr lang="ru-RU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64E2C-59B5-438E-9898-7B16783F53C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214313" y="217943"/>
            <a:ext cx="85058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Calibri" pitchFamily="34" charset="0"/>
              </a:rPr>
              <a:t>УЧАСТИЕ МУНИЦИПАЛЬНЫХ ОБРАЗОВАНИЙ </a:t>
            </a: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</a:rPr>
              <a:t>В ГП ИРКУТСКОЙ ОБЛАСТИ в 2014 году</a:t>
            </a:r>
            <a:endParaRPr lang="ru-RU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701874"/>
              </p:ext>
            </p:extLst>
          </p:nvPr>
        </p:nvGraphicFramePr>
        <p:xfrm>
          <a:off x="158749" y="515818"/>
          <a:ext cx="8665371" cy="596911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02570"/>
                <a:gridCol w="457200"/>
                <a:gridCol w="304800"/>
                <a:gridCol w="291711"/>
                <a:gridCol w="387315"/>
                <a:gridCol w="387315"/>
                <a:gridCol w="464778"/>
                <a:gridCol w="464778"/>
                <a:gridCol w="542241"/>
                <a:gridCol w="309852"/>
                <a:gridCol w="309852"/>
                <a:gridCol w="542241"/>
                <a:gridCol w="464778"/>
                <a:gridCol w="387315"/>
                <a:gridCol w="542241"/>
                <a:gridCol w="464778"/>
                <a:gridCol w="405455"/>
                <a:gridCol w="436151"/>
              </a:tblGrid>
              <a:tr h="804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Наименование городского округа, муниципального района, поселения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ГП «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Государ-ственная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поддержка 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приоритет-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ных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отраслей экономики» </a:t>
                      </a:r>
                      <a:endParaRPr lang="ru-RU" sz="65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ГП «Доступное жилье» </a:t>
                      </a:r>
                      <a:endParaRPr lang="ru-RU" sz="65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ГП «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Молодежная </a:t>
                      </a:r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политика» </a:t>
                      </a:r>
                      <a:endParaRPr lang="ru-RU" sz="65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ГП «Охрана 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окружаю-щей </a:t>
                      </a:r>
                      <a:r>
                        <a:rPr lang="ru-RU" sz="650" u="none" strike="noStrike" dirty="0">
                          <a:effectLst/>
                          <a:latin typeface="+mn-lt"/>
                        </a:rPr>
                        <a:t>среды» </a:t>
                      </a:r>
                      <a:endParaRPr lang="ru-RU" sz="65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ГП «Развитие 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дорож-ного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хозяй-ства</a:t>
                      </a:r>
                      <a:r>
                        <a:rPr lang="ru-RU" sz="650" u="none" strike="noStrike" dirty="0">
                          <a:effectLst/>
                          <a:latin typeface="+mn-lt"/>
                        </a:rPr>
                        <a:t>» </a:t>
                      </a:r>
                      <a:endParaRPr lang="ru-RU" sz="65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ГП «Развитие 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жилищно-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коммуналь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ного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 хозяйства» </a:t>
                      </a:r>
                      <a:endParaRPr lang="ru-RU" sz="65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ГП «Развитие 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здраво-охранения</a:t>
                      </a:r>
                      <a:r>
                        <a:rPr lang="ru-RU" sz="650" u="none" strike="noStrike" dirty="0">
                          <a:effectLst/>
                          <a:latin typeface="+mn-lt"/>
                        </a:rPr>
                        <a:t>» </a:t>
                      </a:r>
                      <a:endParaRPr lang="ru-RU" sz="65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ГП </a:t>
                      </a:r>
                      <a:r>
                        <a:rPr lang="ru-RU" sz="650" u="none" strike="noStrike" dirty="0">
                          <a:effectLst/>
                          <a:latin typeface="+mn-lt"/>
                        </a:rPr>
                        <a:t>«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Развитие 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инвестицион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-ной </a:t>
                      </a:r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и 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инновацион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-ной деятель-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ности</a:t>
                      </a:r>
                      <a:r>
                        <a:rPr lang="ru-RU" sz="650" u="none" strike="noStrike" dirty="0">
                          <a:effectLst/>
                          <a:latin typeface="+mn-lt"/>
                        </a:rPr>
                        <a:t>» </a:t>
                      </a:r>
                      <a:endParaRPr lang="ru-RU" sz="65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ГП «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Разви-тие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 культу-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ры</a:t>
                      </a:r>
                      <a:r>
                        <a:rPr lang="ru-RU" sz="650" u="none" strike="noStrike" dirty="0">
                          <a:effectLst/>
                          <a:latin typeface="+mn-lt"/>
                        </a:rPr>
                        <a:t>» </a:t>
                      </a:r>
                      <a:endParaRPr lang="ru-RU" sz="65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ГП «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Разви-тие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образо-вания</a:t>
                      </a:r>
                      <a:r>
                        <a:rPr lang="ru-RU" sz="650" u="none" strike="noStrike" dirty="0">
                          <a:effectLst/>
                          <a:latin typeface="+mn-lt"/>
                        </a:rPr>
                        <a:t>» </a:t>
                      </a:r>
                      <a:endParaRPr lang="ru-RU" sz="65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ГП «Развитие сельского хозяйства и 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регулирова-ние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650" u="none" strike="noStrike" dirty="0">
                          <a:effectLst/>
                          <a:latin typeface="+mn-lt"/>
                        </a:rPr>
                        <a:t>рынков 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сельскохозяй-ственной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 продукции,,,» </a:t>
                      </a:r>
                      <a:endParaRPr lang="ru-RU" sz="65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ГП «Развитие 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транспорт-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ного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 комплекса» </a:t>
                      </a:r>
                      <a:endParaRPr lang="ru-RU" sz="65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ГП «Развитие 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физичес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-кой </a:t>
                      </a:r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культуры и спорта» </a:t>
                      </a:r>
                      <a:endParaRPr lang="ru-RU" sz="65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ГП «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Совершен-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ствование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механизмов управления 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экономи-ческим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650" u="none" strike="noStrike" dirty="0">
                          <a:effectLst/>
                          <a:latin typeface="+mn-lt"/>
                        </a:rPr>
                        <a:t>развитием» </a:t>
                      </a:r>
                      <a:endParaRPr lang="ru-RU" sz="65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ГП «</a:t>
                      </a:r>
                      <a:r>
                        <a:rPr lang="ru-RU" sz="650" u="none" strike="noStrike" dirty="0" err="1" smtClean="0">
                          <a:effectLst/>
                          <a:latin typeface="+mn-lt"/>
                        </a:rPr>
                        <a:t>Социаль-ная</a:t>
                      </a:r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650" u="none" strike="noStrike" dirty="0">
                          <a:effectLst/>
                          <a:latin typeface="+mn-lt"/>
                        </a:rPr>
                        <a:t>поддержка населения» </a:t>
                      </a:r>
                      <a:endParaRPr lang="ru-RU" sz="65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ГП </a:t>
                      </a:r>
                    </a:p>
                    <a:p>
                      <a:pPr algn="ctr" fontAlgn="ctr"/>
                      <a:r>
                        <a:rPr lang="ru-RU" sz="650" u="none" strike="noStrike" dirty="0" smtClean="0">
                          <a:effectLst/>
                          <a:latin typeface="+mn-lt"/>
                        </a:rPr>
                        <a:t>«</a:t>
                      </a:r>
                      <a:r>
                        <a:rPr lang="ru-RU" sz="650" u="none" strike="noStrike" dirty="0">
                          <a:effectLst/>
                          <a:latin typeface="+mn-lt"/>
                        </a:rPr>
                        <a:t>Труд и занятость» </a:t>
                      </a:r>
                      <a:endParaRPr lang="ru-RU" sz="65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Количество ГП, в которых приняли участие МО</a:t>
                      </a:r>
                      <a:endParaRPr lang="ru-RU" sz="650" b="1" i="1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ctr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01 г.о. Братск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9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02 г.о. Зима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9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03 г.о. Иркутск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11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04 г.о. Саянск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10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05 г.о. Свирск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10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06 г.о. Тулун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10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07 г.о. Усолье-Сибирское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9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08 г.о. Усть-Илимск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9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09 г.о. Черемхово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12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10 Ангарский м.рн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9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11 Балаганский м.рн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7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12 </a:t>
                      </a:r>
                      <a:r>
                        <a:rPr lang="ru-RU" sz="800" b="1" u="none" strike="noStrike" dirty="0" err="1">
                          <a:effectLst/>
                        </a:rPr>
                        <a:t>Бодайбинский</a:t>
                      </a:r>
                      <a:r>
                        <a:rPr lang="ru-RU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 err="1">
                          <a:effectLst/>
                        </a:rPr>
                        <a:t>м.рн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9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13 Братский </a:t>
                      </a:r>
                      <a:r>
                        <a:rPr lang="ru-RU" sz="800" b="1" u="none" strike="noStrike" dirty="0" err="1">
                          <a:effectLst/>
                        </a:rPr>
                        <a:t>м.рн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7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14 </a:t>
                      </a:r>
                      <a:r>
                        <a:rPr lang="ru-RU" sz="800" b="1" u="none" strike="noStrike" dirty="0" err="1">
                          <a:effectLst/>
                        </a:rPr>
                        <a:t>Жигаловский</a:t>
                      </a:r>
                      <a:r>
                        <a:rPr lang="ru-RU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 err="1">
                          <a:effectLst/>
                        </a:rPr>
                        <a:t>м.рн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8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15 Заларинский м.рн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10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16 Зиминский м.рн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9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17 Иркутский м.рн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8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9753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18 Казачинско-Ленский м.рн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8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19 Катангский м.рн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7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20 Качугский м.рн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8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21 Киренский м.рн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8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22 </a:t>
                      </a:r>
                      <a:r>
                        <a:rPr lang="ru-RU" sz="800" b="1" u="none" strike="noStrike" dirty="0" err="1">
                          <a:effectLst/>
                        </a:rPr>
                        <a:t>Куйтунский</a:t>
                      </a:r>
                      <a:r>
                        <a:rPr lang="ru-RU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 err="1">
                          <a:effectLst/>
                        </a:rPr>
                        <a:t>м.рн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8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23 Мамско-Чуйский </a:t>
                      </a:r>
                      <a:r>
                        <a:rPr lang="ru-RU" sz="800" b="1" u="none" strike="noStrike" dirty="0" err="1">
                          <a:effectLst/>
                        </a:rPr>
                        <a:t>м.рн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7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24 </a:t>
                      </a:r>
                      <a:r>
                        <a:rPr lang="ru-RU" sz="800" b="1" u="none" strike="noStrike" dirty="0" err="1">
                          <a:effectLst/>
                        </a:rPr>
                        <a:t>Нижнеилимский</a:t>
                      </a:r>
                      <a:r>
                        <a:rPr lang="ru-RU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 err="1">
                          <a:effectLst/>
                        </a:rPr>
                        <a:t>м.рн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7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25 </a:t>
                      </a:r>
                      <a:r>
                        <a:rPr lang="ru-RU" sz="800" b="1" u="none" strike="noStrike" dirty="0" err="1">
                          <a:effectLst/>
                        </a:rPr>
                        <a:t>Нижнеудинский</a:t>
                      </a:r>
                      <a:r>
                        <a:rPr lang="ru-RU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 err="1">
                          <a:effectLst/>
                        </a:rPr>
                        <a:t>м.рн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10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26 Ольхонский м.рн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10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27 Слюдянский м.рн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7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28 Тайшетский м.рн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8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29 Тулунский м.рн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8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30 </a:t>
                      </a:r>
                      <a:r>
                        <a:rPr lang="ru-RU" sz="800" b="1" u="none" strike="noStrike" dirty="0" err="1">
                          <a:effectLst/>
                        </a:rPr>
                        <a:t>Усольский</a:t>
                      </a:r>
                      <a:r>
                        <a:rPr lang="ru-RU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 err="1">
                          <a:effectLst/>
                        </a:rPr>
                        <a:t>м.рн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7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31 Усть-Илимский </a:t>
                      </a:r>
                      <a:r>
                        <a:rPr lang="ru-RU" sz="800" b="1" u="none" strike="noStrike" dirty="0" err="1">
                          <a:effectLst/>
                        </a:rPr>
                        <a:t>м.рн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6 </a:t>
                      </a:r>
                      <a:endParaRPr lang="ru-RU" sz="800" b="1" i="0" u="none" strike="noStrike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32 </a:t>
                      </a:r>
                      <a:r>
                        <a:rPr lang="ru-RU" sz="800" b="1" u="none" strike="noStrike" dirty="0" err="1">
                          <a:effectLst/>
                        </a:rPr>
                        <a:t>Усть-Кутский</a:t>
                      </a:r>
                      <a:r>
                        <a:rPr lang="ru-RU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 err="1">
                          <a:effectLst/>
                        </a:rPr>
                        <a:t>м.рн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7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33 </a:t>
                      </a:r>
                      <a:r>
                        <a:rPr lang="ru-RU" sz="800" b="1" u="none" strike="noStrike" dirty="0" err="1">
                          <a:effectLst/>
                        </a:rPr>
                        <a:t>Усть-Удинский</a:t>
                      </a:r>
                      <a:r>
                        <a:rPr lang="ru-RU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 err="1">
                          <a:effectLst/>
                        </a:rPr>
                        <a:t>м.рн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8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34 Черемховский </a:t>
                      </a:r>
                      <a:r>
                        <a:rPr lang="ru-RU" sz="800" b="1" u="none" strike="noStrike" dirty="0" err="1">
                          <a:effectLst/>
                        </a:rPr>
                        <a:t>м.рн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10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35 Чунский </a:t>
                      </a:r>
                      <a:r>
                        <a:rPr lang="ru-RU" sz="800" b="1" u="none" strike="noStrike" dirty="0" err="1">
                          <a:effectLst/>
                        </a:rPr>
                        <a:t>м.рн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8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36 </a:t>
                      </a:r>
                      <a:r>
                        <a:rPr lang="ru-RU" sz="800" b="1" u="none" strike="noStrike" dirty="0" err="1">
                          <a:effectLst/>
                        </a:rPr>
                        <a:t>Шелеховский</a:t>
                      </a:r>
                      <a:r>
                        <a:rPr lang="ru-RU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 err="1">
                          <a:effectLst/>
                        </a:rPr>
                        <a:t>м.рн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10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37 Аларский м.рн.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9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38 Баяндаевский м.рн.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10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39 Боханский м.рн.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9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40 </a:t>
                      </a:r>
                      <a:r>
                        <a:rPr lang="ru-RU" sz="800" b="1" u="none" strike="noStrike" dirty="0" err="1">
                          <a:effectLst/>
                        </a:rPr>
                        <a:t>Нукутский</a:t>
                      </a:r>
                      <a:r>
                        <a:rPr lang="ru-RU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 err="1">
                          <a:effectLst/>
                        </a:rPr>
                        <a:t>м.рн</a:t>
                      </a:r>
                      <a:r>
                        <a:rPr lang="ru-RU" sz="800" b="1" u="none" strike="noStrike" dirty="0">
                          <a:effectLst/>
                        </a:rPr>
                        <a:t>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9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1116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41 </a:t>
                      </a:r>
                      <a:r>
                        <a:rPr lang="ru-RU" sz="800" b="1" u="none" strike="noStrike" dirty="0" err="1">
                          <a:effectLst/>
                        </a:rPr>
                        <a:t>Осинский</a:t>
                      </a:r>
                      <a:r>
                        <a:rPr lang="ru-RU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 err="1">
                          <a:effectLst/>
                        </a:rPr>
                        <a:t>м.рн</a:t>
                      </a:r>
                      <a:r>
                        <a:rPr lang="ru-RU" sz="800" b="1" u="none" strike="noStrike" dirty="0">
                          <a:effectLst/>
                        </a:rPr>
                        <a:t>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8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  <a:tr h="8857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42 </a:t>
                      </a:r>
                      <a:r>
                        <a:rPr lang="ru-RU" sz="800" b="1" u="none" strike="noStrike" dirty="0" err="1">
                          <a:effectLst/>
                        </a:rPr>
                        <a:t>Эхирит-Булагатский</a:t>
                      </a:r>
                      <a:r>
                        <a:rPr lang="ru-RU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 err="1">
                          <a:effectLst/>
                        </a:rPr>
                        <a:t>м.рн</a:t>
                      </a:r>
                      <a:r>
                        <a:rPr lang="ru-RU" sz="800" b="1" u="none" strike="noStrike" dirty="0">
                          <a:effectLst/>
                        </a:rPr>
                        <a:t>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-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8 </a:t>
                      </a:r>
                      <a:endParaRPr lang="ru-RU" sz="800" b="1" i="0" u="none" strike="noStrike" dirty="0"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marL="1048" marR="1048" marT="104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8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4"/>
          <p:cNvSpPr txBox="1">
            <a:spLocks/>
          </p:cNvSpPr>
          <p:nvPr/>
        </p:nvSpPr>
        <p:spPr bwMode="auto">
          <a:xfrm>
            <a:off x="200025" y="312738"/>
            <a:ext cx="8505825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МЕХАНИЗМ УЧАСТИЯ МУНИЦИПАЛЬНЫХ ОБРАЗОВАНИЙ В ГОСУДАРСТВЕННЫХ ПРОГРАММАХ РОССИЙСКОЙ ФЕДЕРАЦИИ, ФЕДЕРАЛЬНЫХ ЦЕЛЕВЫХ ПРОГРАММАХ</a:t>
            </a:r>
          </a:p>
        </p:txBody>
      </p:sp>
      <p:cxnSp>
        <p:nvCxnSpPr>
          <p:cNvPr id="78850" name="Прямая соединительная линия 8"/>
          <p:cNvCxnSpPr>
            <a:cxnSpLocks noChangeShapeType="1"/>
          </p:cNvCxnSpPr>
          <p:nvPr/>
        </p:nvCxnSpPr>
        <p:spPr bwMode="auto">
          <a:xfrm rot="10800000" flipH="1">
            <a:off x="257175" y="817563"/>
            <a:ext cx="8534400" cy="1587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none" w="lg" len="lg"/>
          </a:ln>
        </p:spPr>
      </p:cxnSp>
      <p:sp>
        <p:nvSpPr>
          <p:cNvPr id="78851" name="Номер слайда 53"/>
          <p:cNvSpPr>
            <a:spLocks noGrp="1"/>
          </p:cNvSpPr>
          <p:nvPr>
            <p:ph type="sldNum" sz="quarter" idx="10"/>
          </p:nvPr>
        </p:nvSpPr>
        <p:spPr>
          <a:xfrm>
            <a:off x="6870700" y="6527800"/>
            <a:ext cx="1866900" cy="169863"/>
          </a:xfrm>
          <a:noFill/>
        </p:spPr>
        <p:txBody>
          <a:bodyPr/>
          <a:lstStyle/>
          <a:p>
            <a:r>
              <a:rPr lang="ru-RU" sz="1100" smtClean="0">
                <a:solidFill>
                  <a:srgbClr val="FFFFFF"/>
                </a:solidFill>
                <a:cs typeface="Arial" charset="0"/>
              </a:rPr>
              <a:t>10</a:t>
            </a:r>
            <a:endParaRPr lang="en-US" sz="11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52" name="Прямоугольник 43"/>
          <p:cNvSpPr>
            <a:spLocks noChangeArrowheads="1"/>
          </p:cNvSpPr>
          <p:nvPr/>
        </p:nvSpPr>
        <p:spPr bwMode="auto">
          <a:xfrm>
            <a:off x="646113" y="998538"/>
            <a:ext cx="8159750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36000" tIns="36000" rIns="0" bIns="36000" anchor="ctr"/>
          <a:lstStyle/>
          <a:p>
            <a:pPr defTabSz="933450"/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    Министерство экономического развития Иркутской области доводит до мэров (глав) муниципальных  образований информационное письмо (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№ 62-37-165/6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от 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19.01.2016)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о формировании бюджетных заявок на 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2016, 2017 года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и 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на плановый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период 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2018-2019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гг. с приложением информации о возможности и условиях участия Иркутской области в ГП РФ, ФЦП и ФАИП</a:t>
            </a:r>
          </a:p>
        </p:txBody>
      </p:sp>
      <p:sp>
        <p:nvSpPr>
          <p:cNvPr id="78853" name="Прямоугольник 43"/>
          <p:cNvSpPr>
            <a:spLocks noChangeArrowheads="1"/>
          </p:cNvSpPr>
          <p:nvPr/>
        </p:nvSpPr>
        <p:spPr bwMode="auto">
          <a:xfrm>
            <a:off x="575027" y="2009856"/>
            <a:ext cx="8162925" cy="857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36000" tIns="36000" rIns="0" bIns="36000" anchor="ctr"/>
          <a:lstStyle/>
          <a:p>
            <a:pPr defTabSz="933450"/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Органы местного самоуправления направляют свои предложения по участию в ГП РФ, ФЦП ответственным ИОГВ Иркутской области, указанным в информационном письме</a:t>
            </a:r>
          </a:p>
        </p:txBody>
      </p:sp>
      <p:sp>
        <p:nvSpPr>
          <p:cNvPr id="78854" name="Прямоугольник 148"/>
          <p:cNvSpPr>
            <a:spLocks noChangeArrowheads="1"/>
          </p:cNvSpPr>
          <p:nvPr/>
        </p:nvSpPr>
        <p:spPr bwMode="auto">
          <a:xfrm>
            <a:off x="214313" y="954088"/>
            <a:ext cx="457200" cy="457200"/>
          </a:xfrm>
          <a:prstGeom prst="ellipse">
            <a:avLst/>
          </a:prstGeom>
          <a:solidFill>
            <a:srgbClr val="99CCFF"/>
          </a:solidFill>
          <a:ln w="9525" algn="ctr">
            <a:noFill/>
            <a:round/>
            <a:headEnd/>
            <a:tailEnd/>
          </a:ln>
        </p:spPr>
        <p:txBody>
          <a:bodyPr lIns="0" tIns="35983" rIns="0" bIns="35983" anchor="ctr"/>
          <a:lstStyle/>
          <a:p>
            <a:pPr algn="ctr" defTabSz="9318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78855" name="Прямоугольник 148"/>
          <p:cNvSpPr>
            <a:spLocks noChangeArrowheads="1"/>
          </p:cNvSpPr>
          <p:nvPr/>
        </p:nvSpPr>
        <p:spPr bwMode="auto">
          <a:xfrm>
            <a:off x="234950" y="1946275"/>
            <a:ext cx="457200" cy="457200"/>
          </a:xfrm>
          <a:prstGeom prst="ellipse">
            <a:avLst/>
          </a:prstGeom>
          <a:solidFill>
            <a:srgbClr val="99CCFF"/>
          </a:solidFill>
          <a:ln w="9525" algn="ctr">
            <a:noFill/>
            <a:round/>
            <a:headEnd/>
            <a:tailEnd/>
          </a:ln>
        </p:spPr>
        <p:txBody>
          <a:bodyPr lIns="0" tIns="35983" rIns="0" bIns="35983" anchor="ctr"/>
          <a:lstStyle/>
          <a:p>
            <a:pPr algn="ctr" defTabSz="9318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8856" name="Прямоугольник 43"/>
          <p:cNvSpPr>
            <a:spLocks noChangeArrowheads="1"/>
          </p:cNvSpPr>
          <p:nvPr/>
        </p:nvSpPr>
        <p:spPr bwMode="auto">
          <a:xfrm>
            <a:off x="728191" y="4087813"/>
            <a:ext cx="8159750" cy="527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36000" tIns="36000" rIns="0" bIns="36000" anchor="ctr"/>
          <a:lstStyle/>
          <a:p>
            <a:pPr defTabSz="933450"/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Бюджетные заявки, прошедшие отбор на рабочих группах,  направляются ИОГВ в федеральные органы власти для участия в ГП РФ, ФЦП и ФАИП согласно установленным срокам </a:t>
            </a:r>
          </a:p>
        </p:txBody>
      </p:sp>
      <p:sp>
        <p:nvSpPr>
          <p:cNvPr id="78857" name="Прямоугольник 43"/>
          <p:cNvSpPr>
            <a:spLocks noChangeArrowheads="1"/>
          </p:cNvSpPr>
          <p:nvPr/>
        </p:nvSpPr>
        <p:spPr bwMode="auto">
          <a:xfrm>
            <a:off x="661988" y="3055938"/>
            <a:ext cx="8162925" cy="8556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36000" tIns="36000" rIns="0" bIns="36000" anchor="ctr"/>
          <a:lstStyle/>
          <a:p>
            <a:pPr defTabSz="933450"/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Ответственные ИОГВ Иркутской области  во взаимодействии с органами местного самоуправления обеспечивают отбор предложений по участию Иркутской области в ГП РФ, ФЦП и ФАИП в рамках деятельности рабочих групп по отбору предложений, действующих при ИОГВ Иркутской области (далее  рабочие группы)</a:t>
            </a:r>
          </a:p>
        </p:txBody>
      </p:sp>
      <p:sp>
        <p:nvSpPr>
          <p:cNvPr id="78858" name="Прямоугольник 148"/>
          <p:cNvSpPr>
            <a:spLocks noChangeArrowheads="1"/>
          </p:cNvSpPr>
          <p:nvPr/>
        </p:nvSpPr>
        <p:spPr bwMode="auto">
          <a:xfrm>
            <a:off x="284143" y="2923010"/>
            <a:ext cx="457200" cy="457200"/>
          </a:xfrm>
          <a:prstGeom prst="ellipse">
            <a:avLst/>
          </a:prstGeom>
          <a:solidFill>
            <a:srgbClr val="99CCFF"/>
          </a:solidFill>
          <a:ln w="9525" algn="ctr">
            <a:noFill/>
            <a:round/>
            <a:headEnd/>
            <a:tailEnd/>
          </a:ln>
        </p:spPr>
        <p:txBody>
          <a:bodyPr lIns="0" tIns="35983" rIns="0" bIns="35983" anchor="ctr"/>
          <a:lstStyle/>
          <a:p>
            <a:pPr algn="ctr" defTabSz="9318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78859" name="Прямоугольник 148"/>
          <p:cNvSpPr>
            <a:spLocks noChangeArrowheads="1"/>
          </p:cNvSpPr>
          <p:nvPr/>
        </p:nvSpPr>
        <p:spPr bwMode="auto">
          <a:xfrm>
            <a:off x="274638" y="3894138"/>
            <a:ext cx="457200" cy="457200"/>
          </a:xfrm>
          <a:prstGeom prst="ellipse">
            <a:avLst/>
          </a:prstGeom>
          <a:solidFill>
            <a:srgbClr val="99CCFF"/>
          </a:solidFill>
          <a:ln w="9525" algn="ctr">
            <a:noFill/>
            <a:round/>
            <a:headEnd/>
            <a:tailEnd/>
          </a:ln>
        </p:spPr>
        <p:txBody>
          <a:bodyPr lIns="0" tIns="35983" rIns="0" bIns="35983" anchor="ctr"/>
          <a:lstStyle/>
          <a:p>
            <a:pPr algn="ctr" defTabSz="9318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78860" name="Прямоугольник 43"/>
          <p:cNvSpPr>
            <a:spLocks noChangeArrowheads="1"/>
          </p:cNvSpPr>
          <p:nvPr/>
        </p:nvSpPr>
        <p:spPr bwMode="auto">
          <a:xfrm>
            <a:off x="707573" y="4818063"/>
            <a:ext cx="8159750" cy="527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36000" tIns="36000" rIns="0" bIns="36000" anchor="ctr"/>
          <a:lstStyle/>
          <a:p>
            <a:pPr defTabSz="933450"/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Федеральные органы власти заключают соглашения о перечислении субсидии с ИОГВ Иркутской области по бюджетным заявкам, включенным в ГП РФ, ФЦП и ФАИП</a:t>
            </a:r>
          </a:p>
        </p:txBody>
      </p:sp>
      <p:sp>
        <p:nvSpPr>
          <p:cNvPr id="78861" name="Прямоугольник 148"/>
          <p:cNvSpPr>
            <a:spLocks noChangeArrowheads="1"/>
          </p:cNvSpPr>
          <p:nvPr/>
        </p:nvSpPr>
        <p:spPr bwMode="auto">
          <a:xfrm>
            <a:off x="263525" y="4656138"/>
            <a:ext cx="457200" cy="457200"/>
          </a:xfrm>
          <a:prstGeom prst="ellipse">
            <a:avLst/>
          </a:prstGeom>
          <a:solidFill>
            <a:srgbClr val="99CCFF"/>
          </a:solidFill>
          <a:ln w="9525" algn="ctr">
            <a:noFill/>
            <a:round/>
            <a:headEnd/>
            <a:tailEnd/>
          </a:ln>
        </p:spPr>
        <p:txBody>
          <a:bodyPr lIns="0" tIns="35983" rIns="0" bIns="35983" anchor="ctr"/>
          <a:lstStyle/>
          <a:p>
            <a:pPr algn="ctr" defTabSz="9318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78862" name="Прямоугольник 43"/>
          <p:cNvSpPr>
            <a:spLocks noChangeArrowheads="1"/>
          </p:cNvSpPr>
          <p:nvPr/>
        </p:nvSpPr>
        <p:spPr bwMode="auto">
          <a:xfrm>
            <a:off x="702750" y="5570538"/>
            <a:ext cx="8159750" cy="527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36000" tIns="36000" rIns="0" bIns="36000" anchor="ctr"/>
          <a:lstStyle/>
          <a:p>
            <a:pPr defTabSz="933450"/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ИОГВ Иркутской области заключают соглашения с органами местного самоуправления о перечислении субсидии по объектам, мероприятиям, включенным в ГП РФ, ФЦП и ФАИП</a:t>
            </a:r>
          </a:p>
        </p:txBody>
      </p:sp>
      <p:sp>
        <p:nvSpPr>
          <p:cNvPr id="78863" name="Прямоугольник 148"/>
          <p:cNvSpPr>
            <a:spLocks noChangeArrowheads="1"/>
          </p:cNvSpPr>
          <p:nvPr/>
        </p:nvSpPr>
        <p:spPr bwMode="auto">
          <a:xfrm>
            <a:off x="250825" y="5494338"/>
            <a:ext cx="457200" cy="457200"/>
          </a:xfrm>
          <a:prstGeom prst="ellipse">
            <a:avLst/>
          </a:prstGeom>
          <a:solidFill>
            <a:srgbClr val="99CCFF"/>
          </a:solidFill>
          <a:ln w="9525" algn="ctr">
            <a:noFill/>
            <a:round/>
            <a:headEnd/>
            <a:tailEnd/>
          </a:ln>
        </p:spPr>
        <p:txBody>
          <a:bodyPr lIns="0" tIns="35983" rIns="0" bIns="35983" anchor="ctr"/>
          <a:lstStyle/>
          <a:p>
            <a:pPr algn="ctr" defTabSz="931863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579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4"/>
          <p:cNvSpPr txBox="1">
            <a:spLocks/>
          </p:cNvSpPr>
          <p:nvPr/>
        </p:nvSpPr>
        <p:spPr bwMode="auto">
          <a:xfrm>
            <a:off x="214313" y="312738"/>
            <a:ext cx="85058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Calibri" pitchFamily="34" charset="0"/>
              </a:rPr>
              <a:t>УЧАСТИЕ МУНИЦИПАЛЬНЫХ ОБРАЗОВАНИЙ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Calibri" pitchFamily="34" charset="0"/>
              </a:rPr>
              <a:t>В ГОСУДАРСТВЕННЫХ ПРОГРАММАХ ИРКУТСКОЙ ОБЛАСТИ</a:t>
            </a:r>
          </a:p>
        </p:txBody>
      </p:sp>
      <p:sp>
        <p:nvSpPr>
          <p:cNvPr id="68610" name="Номер слайда 3"/>
          <p:cNvSpPr txBox="1">
            <a:spLocks noGrp="1"/>
          </p:cNvSpPr>
          <p:nvPr/>
        </p:nvSpPr>
        <p:spPr bwMode="auto">
          <a:xfrm>
            <a:off x="6870700" y="6527800"/>
            <a:ext cx="1866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ru-RU" b="1" dirty="0" smtClean="0">
                <a:solidFill>
                  <a:srgbClr val="FFFFFF"/>
                </a:solidFill>
              </a:rPr>
              <a:t>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8611" name="Text Box 7"/>
          <p:cNvSpPr txBox="1">
            <a:spLocks noChangeArrowheads="1"/>
          </p:cNvSpPr>
          <p:nvPr/>
        </p:nvSpPr>
        <p:spPr bwMode="auto">
          <a:xfrm>
            <a:off x="213518" y="2937964"/>
            <a:ext cx="852408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66"/>
                </a:solidFill>
              </a:rPr>
              <a:t>  Участие </a:t>
            </a:r>
            <a:r>
              <a:rPr lang="ru-RU" sz="1600" b="1" dirty="0" smtClean="0">
                <a:solidFill>
                  <a:srgbClr val="000066"/>
                </a:solidFill>
              </a:rPr>
              <a:t>МО в ГП в 2017 году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68612" name="Text Box 8"/>
          <p:cNvSpPr txBox="1">
            <a:spLocks noChangeArrowheads="1"/>
          </p:cNvSpPr>
          <p:nvPr/>
        </p:nvSpPr>
        <p:spPr bwMode="auto">
          <a:xfrm>
            <a:off x="214313" y="3381190"/>
            <a:ext cx="6657181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300" b="1" i="1" dirty="0" smtClean="0">
                <a:solidFill>
                  <a:srgbClr val="000000"/>
                </a:solidFill>
              </a:rPr>
              <a:t>Городские округа </a:t>
            </a:r>
            <a:r>
              <a:rPr lang="ru-RU" sz="1300" dirty="0" smtClean="0">
                <a:solidFill>
                  <a:srgbClr val="000000"/>
                </a:solidFill>
              </a:rPr>
              <a:t>участвовали </a:t>
            </a:r>
            <a:r>
              <a:rPr lang="ru-RU" sz="1300" b="1" dirty="0" smtClean="0">
                <a:solidFill>
                  <a:srgbClr val="000000"/>
                </a:solidFill>
              </a:rPr>
              <a:t>в 10-14 госпрограммах </a:t>
            </a:r>
            <a:r>
              <a:rPr lang="ru-RU" sz="1300" dirty="0" smtClean="0">
                <a:solidFill>
                  <a:srgbClr val="000000"/>
                </a:solidFill>
              </a:rPr>
              <a:t>Иркутской</a:t>
            </a:r>
            <a:r>
              <a:rPr lang="ru-RU" sz="1300" b="1" dirty="0" smtClean="0">
                <a:solidFill>
                  <a:srgbClr val="000000"/>
                </a:solidFill>
              </a:rPr>
              <a:t> </a:t>
            </a:r>
            <a:r>
              <a:rPr lang="ru-RU" sz="1300" dirty="0" smtClean="0">
                <a:solidFill>
                  <a:srgbClr val="000000"/>
                </a:solidFill>
              </a:rPr>
              <a:t>области, в </a:t>
            </a:r>
            <a:r>
              <a:rPr lang="ru-RU" sz="1300" dirty="0" err="1" smtClean="0">
                <a:solidFill>
                  <a:srgbClr val="000000"/>
                </a:solidFill>
              </a:rPr>
              <a:t>т.ч</a:t>
            </a:r>
            <a:r>
              <a:rPr lang="ru-RU" sz="1300" dirty="0" smtClean="0">
                <a:solidFill>
                  <a:srgbClr val="000000"/>
                </a:solidFill>
              </a:rPr>
              <a:t>.:</a:t>
            </a:r>
          </a:p>
          <a:p>
            <a:pPr algn="just"/>
            <a:endParaRPr lang="ru-RU" sz="1300" dirty="0">
              <a:solidFill>
                <a:srgbClr val="000000"/>
              </a:solidFill>
            </a:endParaRPr>
          </a:p>
          <a:p>
            <a:pPr algn="just"/>
            <a:r>
              <a:rPr lang="ru-RU" sz="1100" dirty="0" smtClean="0">
                <a:solidFill>
                  <a:srgbClr val="000000"/>
                </a:solidFill>
              </a:rPr>
              <a:t>В </a:t>
            </a:r>
            <a:r>
              <a:rPr lang="ru-RU" sz="1100" b="1" dirty="0">
                <a:solidFill>
                  <a:srgbClr val="000000"/>
                </a:solidFill>
              </a:rPr>
              <a:t>14 ГП </a:t>
            </a:r>
            <a:r>
              <a:rPr lang="ru-RU" sz="1100" b="1" dirty="0" smtClean="0">
                <a:solidFill>
                  <a:srgbClr val="000000"/>
                </a:solidFill>
              </a:rPr>
              <a:t>– </a:t>
            </a:r>
            <a:r>
              <a:rPr lang="ru-RU" sz="1100" dirty="0" err="1" smtClean="0">
                <a:solidFill>
                  <a:srgbClr val="000000"/>
                </a:solidFill>
              </a:rPr>
              <a:t>г.о</a:t>
            </a:r>
            <a:r>
              <a:rPr lang="ru-RU" sz="1100" dirty="0" smtClean="0">
                <a:solidFill>
                  <a:srgbClr val="000000"/>
                </a:solidFill>
              </a:rPr>
              <a:t>. Зима, г.о. Ангарск </a:t>
            </a:r>
          </a:p>
          <a:p>
            <a:pPr algn="just"/>
            <a:r>
              <a:rPr lang="ru-RU" sz="1100" dirty="0" smtClean="0">
                <a:solidFill>
                  <a:srgbClr val="000000"/>
                </a:solidFill>
              </a:rPr>
              <a:t>В </a:t>
            </a:r>
            <a:r>
              <a:rPr lang="ru-RU" sz="1100" b="1" dirty="0">
                <a:solidFill>
                  <a:srgbClr val="000000"/>
                </a:solidFill>
              </a:rPr>
              <a:t>12 </a:t>
            </a:r>
            <a:r>
              <a:rPr lang="ru-RU" sz="1100" b="1" dirty="0" smtClean="0">
                <a:solidFill>
                  <a:srgbClr val="000000"/>
                </a:solidFill>
              </a:rPr>
              <a:t>ГП – </a:t>
            </a:r>
            <a:r>
              <a:rPr lang="ru-RU" sz="1100" dirty="0" err="1" smtClean="0">
                <a:solidFill>
                  <a:srgbClr val="000000"/>
                </a:solidFill>
              </a:rPr>
              <a:t>г.о</a:t>
            </a:r>
            <a:r>
              <a:rPr lang="ru-RU" sz="1100" dirty="0" smtClean="0">
                <a:solidFill>
                  <a:srgbClr val="000000"/>
                </a:solidFill>
              </a:rPr>
              <a:t>. Иркутск, </a:t>
            </a:r>
            <a:r>
              <a:rPr lang="ru-RU" sz="1100" dirty="0" err="1" smtClean="0">
                <a:solidFill>
                  <a:srgbClr val="000000"/>
                </a:solidFill>
              </a:rPr>
              <a:t>г.о</a:t>
            </a:r>
            <a:r>
              <a:rPr lang="ru-RU" sz="1100" dirty="0" smtClean="0">
                <a:solidFill>
                  <a:srgbClr val="000000"/>
                </a:solidFill>
              </a:rPr>
              <a:t>. Саянск, </a:t>
            </a:r>
            <a:r>
              <a:rPr lang="ru-RU" sz="1100" dirty="0" err="1" smtClean="0">
                <a:solidFill>
                  <a:srgbClr val="000000"/>
                </a:solidFill>
              </a:rPr>
              <a:t>г.о</a:t>
            </a:r>
            <a:r>
              <a:rPr lang="ru-RU" sz="1100" dirty="0" smtClean="0">
                <a:solidFill>
                  <a:srgbClr val="000000"/>
                </a:solidFill>
              </a:rPr>
              <a:t>. Свирск</a:t>
            </a:r>
          </a:p>
          <a:p>
            <a:pPr algn="just"/>
            <a:r>
              <a:rPr lang="ru-RU" sz="1100" dirty="0" smtClean="0">
                <a:solidFill>
                  <a:srgbClr val="000000"/>
                </a:solidFill>
              </a:rPr>
              <a:t>В </a:t>
            </a:r>
            <a:r>
              <a:rPr lang="ru-RU" sz="1100" b="1" dirty="0" smtClean="0">
                <a:solidFill>
                  <a:srgbClr val="000000"/>
                </a:solidFill>
              </a:rPr>
              <a:t>11</a:t>
            </a:r>
            <a:r>
              <a:rPr lang="ru-RU" sz="1100" dirty="0" smtClean="0">
                <a:solidFill>
                  <a:srgbClr val="000000"/>
                </a:solidFill>
              </a:rPr>
              <a:t> </a:t>
            </a:r>
            <a:r>
              <a:rPr lang="ru-RU" sz="1100" b="1" dirty="0" smtClean="0">
                <a:solidFill>
                  <a:srgbClr val="000000"/>
                </a:solidFill>
              </a:rPr>
              <a:t>ГП </a:t>
            </a:r>
            <a:r>
              <a:rPr lang="ru-RU" sz="1100" dirty="0" smtClean="0">
                <a:solidFill>
                  <a:srgbClr val="000000"/>
                </a:solidFill>
              </a:rPr>
              <a:t>– </a:t>
            </a:r>
            <a:r>
              <a:rPr lang="ru-RU" sz="1100" dirty="0" err="1" smtClean="0">
                <a:solidFill>
                  <a:srgbClr val="000000"/>
                </a:solidFill>
              </a:rPr>
              <a:t>г.о</a:t>
            </a:r>
            <a:r>
              <a:rPr lang="ru-RU" sz="1100" dirty="0">
                <a:solidFill>
                  <a:srgbClr val="000000"/>
                </a:solidFill>
              </a:rPr>
              <a:t>. </a:t>
            </a:r>
            <a:r>
              <a:rPr lang="ru-RU" sz="1100" dirty="0" smtClean="0">
                <a:solidFill>
                  <a:srgbClr val="000000"/>
                </a:solidFill>
              </a:rPr>
              <a:t>Братск, </a:t>
            </a:r>
            <a:r>
              <a:rPr lang="ru-RU" sz="1100" dirty="0" smtClean="0"/>
              <a:t>г.о</a:t>
            </a:r>
            <a:r>
              <a:rPr lang="ru-RU" sz="1100" dirty="0"/>
              <a:t>. </a:t>
            </a:r>
            <a:r>
              <a:rPr lang="ru-RU" sz="1100" dirty="0" smtClean="0"/>
              <a:t>Тулун, г.о</a:t>
            </a:r>
            <a:r>
              <a:rPr lang="ru-RU" sz="1100" dirty="0"/>
              <a:t>. </a:t>
            </a:r>
            <a:r>
              <a:rPr lang="ru-RU" sz="1100" dirty="0" smtClean="0"/>
              <a:t>Усолье-Сибирское, г.о</a:t>
            </a:r>
            <a:r>
              <a:rPr lang="ru-RU" sz="1100" dirty="0"/>
              <a:t>. </a:t>
            </a:r>
            <a:r>
              <a:rPr lang="ru-RU" sz="1100" dirty="0" smtClean="0"/>
              <a:t>Усть-Илимск</a:t>
            </a:r>
            <a:r>
              <a:rPr lang="ru-RU" sz="1100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ru-RU" sz="1100" dirty="0" smtClean="0">
                <a:solidFill>
                  <a:srgbClr val="000000"/>
                </a:solidFill>
              </a:rPr>
              <a:t>В </a:t>
            </a:r>
            <a:r>
              <a:rPr lang="ru-RU" sz="1100" b="1" dirty="0">
                <a:solidFill>
                  <a:srgbClr val="000000"/>
                </a:solidFill>
              </a:rPr>
              <a:t>10 ГП </a:t>
            </a:r>
            <a:r>
              <a:rPr lang="ru-RU" sz="1100" dirty="0" err="1" smtClean="0">
                <a:solidFill>
                  <a:srgbClr val="000000"/>
                </a:solidFill>
              </a:rPr>
              <a:t>г.о</a:t>
            </a:r>
            <a:r>
              <a:rPr lang="ru-RU" sz="1100" dirty="0" smtClean="0">
                <a:solidFill>
                  <a:srgbClr val="000000"/>
                </a:solidFill>
              </a:rPr>
              <a:t>. Черемхово 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68615" name="AutoShape 71"/>
          <p:cNvSpPr>
            <a:spLocks noChangeArrowheads="1"/>
          </p:cNvSpPr>
          <p:nvPr/>
        </p:nvSpPr>
        <p:spPr bwMode="auto">
          <a:xfrm>
            <a:off x="61119" y="896144"/>
            <a:ext cx="3657600" cy="1743075"/>
          </a:xfrm>
          <a:prstGeom prst="rightArrow">
            <a:avLst>
              <a:gd name="adj1" fmla="val 73343"/>
              <a:gd name="adj2" fmla="val 52094"/>
            </a:avLst>
          </a:prstGeom>
          <a:gradFill rotWithShape="1">
            <a:gsLst>
              <a:gs pos="0">
                <a:schemeClr val="bg1"/>
              </a:gs>
              <a:gs pos="100000">
                <a:srgbClr val="BACCF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7" name="Прямая соединительная линия 8"/>
          <p:cNvCxnSpPr>
            <a:cxnSpLocks noChangeShapeType="1"/>
          </p:cNvCxnSpPr>
          <p:nvPr/>
        </p:nvCxnSpPr>
        <p:spPr bwMode="auto">
          <a:xfrm rot="10800000" flipH="1">
            <a:off x="214313" y="857250"/>
            <a:ext cx="8534400" cy="1588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none" w="lg" len="lg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cxnSp>
      <p:sp>
        <p:nvSpPr>
          <p:cNvPr id="68617" name="Text Box 6"/>
          <p:cNvSpPr txBox="1">
            <a:spLocks noChangeArrowheads="1"/>
          </p:cNvSpPr>
          <p:nvPr/>
        </p:nvSpPr>
        <p:spPr bwMode="auto">
          <a:xfrm>
            <a:off x="-15081" y="1279525"/>
            <a:ext cx="2568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002960"/>
                </a:solidFill>
              </a:rPr>
              <a:t>Фактическое участие муниципальных образований в областных программах</a:t>
            </a:r>
          </a:p>
        </p:txBody>
      </p:sp>
      <p:graphicFrame>
        <p:nvGraphicFramePr>
          <p:cNvPr id="12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31099"/>
              </p:ext>
            </p:extLst>
          </p:nvPr>
        </p:nvGraphicFramePr>
        <p:xfrm>
          <a:off x="3794919" y="960754"/>
          <a:ext cx="4925219" cy="1678466"/>
        </p:xfrm>
        <a:graphic>
          <a:graphicData uri="http://schemas.openxmlformats.org/drawingml/2006/table">
            <a:tbl>
              <a:tblPr/>
              <a:tblGrid>
                <a:gridCol w="4925219"/>
              </a:tblGrid>
              <a:tr h="364884"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год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0FB">
                        <a:alpha val="50195"/>
                      </a:srgbClr>
                    </a:solidFill>
                  </a:tcPr>
                </a:tc>
              </a:tr>
              <a:tr h="437861"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ГП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5721">
                <a:tc>
                  <a:txBody>
                    <a:bodyPr/>
                    <a:lstStyle/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Освоено 58,8 млрд. руб., в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Arial" charset="0"/>
                          <a:cs typeface="Arial" charset="0"/>
                        </a:rPr>
                        <a:t>т.ч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Arial" charset="0"/>
                          <a:cs typeface="Arial" charset="0"/>
                        </a:rPr>
                        <a:t>.:</a:t>
                      </a:r>
                    </a:p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ФБ – 3,7 млрд. руб.,</a:t>
                      </a:r>
                    </a:p>
                    <a:p>
                      <a:pPr marL="0" marR="0" lvl="0" indent="0" algn="ctr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 – 55,1 млрд. руб.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334250" y="4655413"/>
            <a:ext cx="6414463" cy="1846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300" b="1" i="1" dirty="0" smtClean="0"/>
              <a:t>Муниципальные районы </a:t>
            </a:r>
            <a:r>
              <a:rPr lang="ru-RU" sz="1300" dirty="0" smtClean="0"/>
              <a:t>участвовали </a:t>
            </a:r>
            <a:r>
              <a:rPr lang="ru-RU" sz="1300" b="1" dirty="0" smtClean="0"/>
              <a:t>в 8-12 ГП </a:t>
            </a:r>
            <a:r>
              <a:rPr lang="ru-RU" sz="1300" dirty="0" smtClean="0"/>
              <a:t>Иркутской</a:t>
            </a:r>
            <a:r>
              <a:rPr lang="ru-RU" sz="1300" b="1" dirty="0" smtClean="0"/>
              <a:t> </a:t>
            </a:r>
            <a:r>
              <a:rPr lang="ru-RU" sz="1300" dirty="0" smtClean="0"/>
              <a:t>области, в </a:t>
            </a:r>
            <a:r>
              <a:rPr lang="ru-RU" sz="1300" dirty="0" err="1" smtClean="0"/>
              <a:t>т.ч</a:t>
            </a:r>
            <a:r>
              <a:rPr lang="ru-RU" sz="1300" dirty="0" smtClean="0"/>
              <a:t>.:</a:t>
            </a:r>
          </a:p>
          <a:p>
            <a:pPr algn="just"/>
            <a:endParaRPr lang="ru-RU" sz="1300" dirty="0" smtClean="0"/>
          </a:p>
          <a:p>
            <a:pPr algn="just"/>
            <a:r>
              <a:rPr lang="ru-RU" sz="1100" dirty="0" smtClean="0"/>
              <a:t>В </a:t>
            </a:r>
            <a:r>
              <a:rPr lang="ru-RU" sz="1100" b="1" dirty="0" smtClean="0"/>
              <a:t>12 ГП </a:t>
            </a:r>
            <a:r>
              <a:rPr lang="ru-RU" sz="1100" dirty="0"/>
              <a:t>– Черемховский </a:t>
            </a:r>
            <a:r>
              <a:rPr lang="ru-RU" sz="1100" dirty="0" err="1" smtClean="0"/>
              <a:t>м.рн</a:t>
            </a:r>
            <a:endParaRPr lang="ru-RU" sz="1100" dirty="0" smtClean="0"/>
          </a:p>
          <a:p>
            <a:pPr algn="just"/>
            <a:r>
              <a:rPr lang="ru-RU" sz="1100" dirty="0" smtClean="0"/>
              <a:t>В </a:t>
            </a:r>
            <a:r>
              <a:rPr lang="ru-RU" sz="1100" b="1" dirty="0" smtClean="0"/>
              <a:t>11 ГП </a:t>
            </a:r>
            <a:r>
              <a:rPr lang="ru-RU" sz="1100" dirty="0" smtClean="0"/>
              <a:t>– </a:t>
            </a:r>
            <a:r>
              <a:rPr lang="ru-RU" sz="1100" dirty="0" err="1" smtClean="0">
                <a:latin typeface="Arial" panose="020B0604020202020204" pitchFamily="34" charset="0"/>
              </a:rPr>
              <a:t>Бодайбинский</a:t>
            </a:r>
            <a:r>
              <a:rPr lang="ru-RU" sz="1100" dirty="0" smtClean="0">
                <a:latin typeface="Arial" panose="020B0604020202020204" pitchFamily="34" charset="0"/>
              </a:rPr>
              <a:t>, </a:t>
            </a:r>
            <a:r>
              <a:rPr lang="ru-RU" sz="1100" dirty="0" err="1" smtClean="0">
                <a:latin typeface="Arial" panose="020B0604020202020204" pitchFamily="34" charset="0"/>
              </a:rPr>
              <a:t>Нижнеудинский</a:t>
            </a:r>
            <a:r>
              <a:rPr lang="ru-RU" sz="1100" dirty="0" smtClean="0">
                <a:latin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</a:rPr>
              <a:t>Шелеховский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</a:rPr>
              <a:t>м.рн</a:t>
            </a:r>
            <a:endParaRPr lang="ru-RU" sz="1100" dirty="0">
              <a:latin typeface="Arial" panose="020B0604020202020204" pitchFamily="34" charset="0"/>
            </a:endParaRPr>
          </a:p>
          <a:p>
            <a:pPr algn="just"/>
            <a:r>
              <a:rPr lang="ru-RU" sz="1100" dirty="0" smtClean="0">
                <a:latin typeface="Arial" panose="020B0604020202020204" pitchFamily="34" charset="0"/>
              </a:rPr>
              <a:t>В</a:t>
            </a:r>
            <a:r>
              <a:rPr lang="ru-RU" sz="1100" b="1" dirty="0" smtClean="0">
                <a:latin typeface="Arial" panose="020B0604020202020204" pitchFamily="34" charset="0"/>
              </a:rPr>
              <a:t> 10 ГП </a:t>
            </a:r>
            <a:r>
              <a:rPr lang="ru-RU" sz="1100" dirty="0" smtClean="0">
                <a:latin typeface="Arial" panose="020B0604020202020204" pitchFamily="34" charset="0"/>
              </a:rPr>
              <a:t>– Братский, Иркутский, </a:t>
            </a:r>
            <a:r>
              <a:rPr lang="ru-RU" sz="1100" dirty="0" err="1" smtClean="0">
                <a:latin typeface="Arial" panose="020B0604020202020204" pitchFamily="34" charset="0"/>
              </a:rPr>
              <a:t>Качугский</a:t>
            </a:r>
            <a:r>
              <a:rPr lang="ru-RU" sz="1100" dirty="0" smtClean="0">
                <a:latin typeface="Arial" panose="020B0604020202020204" pitchFamily="34" charset="0"/>
              </a:rPr>
              <a:t>, Киренский, </a:t>
            </a:r>
            <a:r>
              <a:rPr lang="ru-RU" sz="1100" dirty="0" err="1" smtClean="0">
                <a:latin typeface="Arial" panose="020B0604020202020204" pitchFamily="34" charset="0"/>
              </a:rPr>
              <a:t>Ольхонский</a:t>
            </a:r>
            <a:r>
              <a:rPr lang="ru-RU" sz="1100" dirty="0" smtClean="0">
                <a:latin typeface="Arial" panose="020B0604020202020204" pitchFamily="34" charset="0"/>
              </a:rPr>
              <a:t>, </a:t>
            </a:r>
            <a:r>
              <a:rPr lang="ru-RU" sz="1100" dirty="0" err="1" smtClean="0">
                <a:latin typeface="Arial" panose="020B0604020202020204" pitchFamily="34" charset="0"/>
              </a:rPr>
              <a:t>Тайшетский</a:t>
            </a:r>
            <a:r>
              <a:rPr lang="ru-RU" sz="1100" dirty="0" smtClean="0">
                <a:latin typeface="Arial" panose="020B0604020202020204" pitchFamily="34" charset="0"/>
              </a:rPr>
              <a:t>, </a:t>
            </a:r>
            <a:r>
              <a:rPr lang="ru-RU" sz="1100" dirty="0" err="1" smtClean="0">
                <a:latin typeface="Arial" panose="020B0604020202020204" pitchFamily="34" charset="0"/>
              </a:rPr>
              <a:t>Усольский</a:t>
            </a:r>
            <a:r>
              <a:rPr lang="ru-RU" sz="1100" dirty="0" smtClean="0">
                <a:latin typeface="Arial" panose="020B0604020202020204" pitchFamily="34" charset="0"/>
              </a:rPr>
              <a:t>, </a:t>
            </a:r>
            <a:r>
              <a:rPr lang="ru-RU" sz="1100" dirty="0" err="1" smtClean="0">
                <a:latin typeface="Arial" panose="020B0604020202020204" pitchFamily="34" charset="0"/>
              </a:rPr>
              <a:t>Усть-Удинский</a:t>
            </a:r>
            <a:r>
              <a:rPr lang="ru-RU" sz="1100" dirty="0" smtClean="0">
                <a:latin typeface="Arial" panose="020B0604020202020204" pitchFamily="34" charset="0"/>
              </a:rPr>
              <a:t>, Чунский, </a:t>
            </a:r>
            <a:r>
              <a:rPr lang="ru-RU" sz="1100" dirty="0" err="1" smtClean="0">
                <a:latin typeface="Arial" panose="020B0604020202020204" pitchFamily="34" charset="0"/>
              </a:rPr>
              <a:t>Аларский</a:t>
            </a:r>
            <a:r>
              <a:rPr lang="ru-RU" sz="1100" dirty="0" smtClean="0">
                <a:latin typeface="Arial" panose="020B0604020202020204" pitchFamily="34" charset="0"/>
              </a:rPr>
              <a:t>, </a:t>
            </a:r>
            <a:r>
              <a:rPr lang="ru-RU" sz="1100" dirty="0" err="1" smtClean="0">
                <a:latin typeface="Arial" panose="020B0604020202020204" pitchFamily="34" charset="0"/>
              </a:rPr>
              <a:t>Баяндаевский</a:t>
            </a:r>
            <a:r>
              <a:rPr lang="ru-RU" sz="1100" dirty="0" smtClean="0">
                <a:latin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</a:rPr>
              <a:t>Нукутский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</a:rPr>
              <a:t>м.рн</a:t>
            </a:r>
            <a:r>
              <a:rPr lang="ru-RU" sz="1100" dirty="0">
                <a:latin typeface="Arial" panose="020B0604020202020204" pitchFamily="34" charset="0"/>
              </a:rPr>
              <a:t>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/>
              <a:t>В </a:t>
            </a:r>
            <a:r>
              <a:rPr lang="ru-RU" sz="1100" b="1" dirty="0" smtClean="0"/>
              <a:t>9 ГП </a:t>
            </a:r>
            <a:r>
              <a:rPr lang="ru-RU" sz="1100" dirty="0" smtClean="0"/>
              <a:t>– </a:t>
            </a:r>
            <a:r>
              <a:rPr lang="ru-RU" sz="1100" dirty="0" err="1" smtClean="0">
                <a:latin typeface="Arial" panose="020B0604020202020204" pitchFamily="34" charset="0"/>
              </a:rPr>
              <a:t>Балаганский</a:t>
            </a:r>
            <a:r>
              <a:rPr lang="ru-RU" sz="1100" dirty="0" smtClean="0">
                <a:latin typeface="Arial" panose="020B0604020202020204" pitchFamily="34" charset="0"/>
              </a:rPr>
              <a:t>, </a:t>
            </a:r>
            <a:r>
              <a:rPr lang="ru-RU" sz="1100" dirty="0" err="1" smtClean="0">
                <a:latin typeface="Arial" panose="020B0604020202020204" pitchFamily="34" charset="0"/>
              </a:rPr>
              <a:t>Жигаловский</a:t>
            </a:r>
            <a:r>
              <a:rPr lang="ru-RU" sz="1100" dirty="0" smtClean="0">
                <a:latin typeface="Arial" panose="020B0604020202020204" pitchFamily="34" charset="0"/>
              </a:rPr>
              <a:t>, </a:t>
            </a:r>
            <a:r>
              <a:rPr lang="ru-RU" sz="1100" dirty="0" err="1" smtClean="0">
                <a:latin typeface="Arial" panose="020B0604020202020204" pitchFamily="34" charset="0"/>
              </a:rPr>
              <a:t>Заларинский</a:t>
            </a:r>
            <a:r>
              <a:rPr lang="ru-RU" sz="1100" dirty="0" smtClean="0">
                <a:latin typeface="Arial" panose="020B0604020202020204" pitchFamily="34" charset="0"/>
              </a:rPr>
              <a:t>, </a:t>
            </a:r>
            <a:r>
              <a:rPr lang="ru-RU" sz="1100" dirty="0" err="1" smtClean="0">
                <a:latin typeface="Arial" panose="020B0604020202020204" pitchFamily="34" charset="0"/>
              </a:rPr>
              <a:t>Зиминский</a:t>
            </a:r>
            <a:r>
              <a:rPr lang="ru-RU" sz="1100" dirty="0" smtClean="0">
                <a:latin typeface="Arial" panose="020B0604020202020204" pitchFamily="34" charset="0"/>
              </a:rPr>
              <a:t>, </a:t>
            </a:r>
            <a:r>
              <a:rPr lang="ru-RU" sz="1100" dirty="0" err="1" smtClean="0">
                <a:latin typeface="Arial" panose="020B0604020202020204" pitchFamily="34" charset="0"/>
              </a:rPr>
              <a:t>Катангский</a:t>
            </a:r>
            <a:r>
              <a:rPr lang="ru-RU" sz="1100" dirty="0" smtClean="0">
                <a:latin typeface="Arial" panose="020B0604020202020204" pitchFamily="34" charset="0"/>
              </a:rPr>
              <a:t>, </a:t>
            </a:r>
            <a:r>
              <a:rPr lang="ru-RU" sz="1100" dirty="0" err="1" smtClean="0">
                <a:latin typeface="Arial" panose="020B0604020202020204" pitchFamily="34" charset="0"/>
              </a:rPr>
              <a:t>Нижнеилимский</a:t>
            </a:r>
            <a:r>
              <a:rPr lang="ru-RU" sz="1100" dirty="0" smtClean="0">
                <a:latin typeface="Arial" panose="020B0604020202020204" pitchFamily="34" charset="0"/>
              </a:rPr>
              <a:t>, </a:t>
            </a:r>
            <a:r>
              <a:rPr lang="ru-RU" sz="1100" dirty="0" err="1" smtClean="0">
                <a:latin typeface="Arial" panose="020B0604020202020204" pitchFamily="34" charset="0"/>
              </a:rPr>
              <a:t>Тулунский</a:t>
            </a:r>
            <a:r>
              <a:rPr lang="ru-RU" sz="1100" dirty="0" smtClean="0">
                <a:latin typeface="Arial" panose="020B0604020202020204" pitchFamily="34" charset="0"/>
              </a:rPr>
              <a:t>, Усть-Илимский, </a:t>
            </a:r>
            <a:r>
              <a:rPr lang="ru-RU" sz="1100" dirty="0" err="1" smtClean="0">
                <a:latin typeface="Arial" panose="020B0604020202020204" pitchFamily="34" charset="0"/>
              </a:rPr>
              <a:t>Усть-Кутский</a:t>
            </a:r>
            <a:r>
              <a:rPr lang="ru-RU" sz="1100" dirty="0" smtClean="0">
                <a:latin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</a:rPr>
              <a:t>м.рн</a:t>
            </a:r>
            <a:r>
              <a:rPr lang="ru-RU" sz="1100" dirty="0" smtClean="0">
                <a:latin typeface="Arial" panose="020B0604020202020204" pitchFamily="34" charset="0"/>
              </a:rPr>
              <a:t>, </a:t>
            </a:r>
            <a:r>
              <a:rPr lang="ru-RU" sz="1100" dirty="0" err="1" smtClean="0">
                <a:latin typeface="Arial" panose="020B0604020202020204" pitchFamily="34" charset="0"/>
              </a:rPr>
              <a:t>Боханский</a:t>
            </a:r>
            <a:r>
              <a:rPr lang="ru-RU" sz="1100" dirty="0" smtClean="0">
                <a:latin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</a:rPr>
              <a:t>м.рн</a:t>
            </a:r>
            <a:r>
              <a:rPr lang="ru-RU" sz="1100" dirty="0" smtClean="0">
                <a:latin typeface="Arial" panose="020B0604020202020204" pitchFamily="34" charset="0"/>
              </a:rPr>
              <a:t>., </a:t>
            </a:r>
            <a:r>
              <a:rPr lang="ru-RU" sz="1100" dirty="0" err="1">
                <a:latin typeface="Arial" panose="020B0604020202020204" pitchFamily="34" charset="0"/>
              </a:rPr>
              <a:t>Осинский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</a:rPr>
              <a:t>м.рн</a:t>
            </a:r>
            <a:r>
              <a:rPr lang="ru-RU" sz="1100" dirty="0" smtClean="0">
                <a:latin typeface="Arial" panose="020B0604020202020204" pitchFamily="34" charset="0"/>
              </a:rPr>
              <a:t>., </a:t>
            </a:r>
            <a:r>
              <a:rPr lang="ru-RU" sz="1100" dirty="0" err="1" smtClean="0">
                <a:latin typeface="Arial" panose="020B0604020202020204" pitchFamily="34" charset="0"/>
              </a:rPr>
              <a:t>Эхирит-Булагатский</a:t>
            </a:r>
            <a:r>
              <a:rPr lang="ru-RU" sz="1100" dirty="0" smtClean="0">
                <a:latin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</a:rPr>
              <a:t>м.рн</a:t>
            </a:r>
            <a:endParaRPr lang="ru-RU" sz="1100" dirty="0" smtClean="0">
              <a:latin typeface="Arial" panose="020B0604020202020204" pitchFamily="34" charset="0"/>
            </a:endParaRPr>
          </a:p>
          <a:p>
            <a:pPr fontAlgn="ctr"/>
            <a:r>
              <a:rPr lang="ru-RU" sz="1100" dirty="0"/>
              <a:t>В </a:t>
            </a:r>
            <a:r>
              <a:rPr lang="ru-RU" sz="1100" b="1" dirty="0" smtClean="0"/>
              <a:t>8 </a:t>
            </a:r>
            <a:r>
              <a:rPr lang="ru-RU" sz="1100" b="1" dirty="0"/>
              <a:t>ГП </a:t>
            </a:r>
            <a:r>
              <a:rPr lang="ru-RU" sz="1100" dirty="0" smtClean="0"/>
              <a:t>– </a:t>
            </a:r>
            <a:r>
              <a:rPr lang="ru-RU" sz="1100" dirty="0" err="1" smtClean="0">
                <a:latin typeface="Arial" panose="020B0604020202020204" pitchFamily="34" charset="0"/>
              </a:rPr>
              <a:t>Казачинско</a:t>
            </a:r>
            <a:r>
              <a:rPr lang="ru-RU" sz="1100" dirty="0" smtClean="0">
                <a:latin typeface="Arial" panose="020B0604020202020204" pitchFamily="34" charset="0"/>
              </a:rPr>
              <a:t>-Ленский</a:t>
            </a:r>
            <a:r>
              <a:rPr lang="ru-RU" sz="110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sz="1100" dirty="0" err="1" smtClean="0"/>
              <a:t>Куйтунский</a:t>
            </a:r>
            <a:r>
              <a:rPr lang="ru-RU" sz="1100" dirty="0" smtClean="0"/>
              <a:t>, Мамско-Чуйский, </a:t>
            </a:r>
            <a:r>
              <a:rPr lang="ru-RU" sz="1100" dirty="0" err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</a:rPr>
              <a:t>Слюдянский</a:t>
            </a:r>
            <a:r>
              <a:rPr lang="ru-RU" sz="11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</a:rPr>
              <a:t>м.рн</a:t>
            </a:r>
            <a:endParaRPr lang="ru-RU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214313" y="236537"/>
            <a:ext cx="85058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Calibri" pitchFamily="34" charset="0"/>
              </a:rPr>
              <a:t>УЧАСТИЕ МУНИЦИПАЛЬНЫХ ОБРАЗОВАНИЙ </a:t>
            </a: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</a:rPr>
              <a:t>В ГП ИРКУТСКОЙ ОБЛАСТИ в 201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7</a:t>
            </a: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</a:rPr>
              <a:t> году</a:t>
            </a:r>
            <a:endParaRPr lang="ru-RU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326088"/>
              </p:ext>
            </p:extLst>
          </p:nvPr>
        </p:nvGraphicFramePr>
        <p:xfrm>
          <a:off x="158751" y="451981"/>
          <a:ext cx="8665368" cy="6018155"/>
        </p:xfrm>
        <a:graphic>
          <a:graphicData uri="http://schemas.openxmlformats.org/drawingml/2006/table">
            <a:tbl>
              <a:tblPr/>
              <a:tblGrid>
                <a:gridCol w="1426368"/>
                <a:gridCol w="381000"/>
                <a:gridCol w="457200"/>
                <a:gridCol w="457200"/>
                <a:gridCol w="533400"/>
                <a:gridCol w="457200"/>
                <a:gridCol w="351496"/>
                <a:gridCol w="383459"/>
                <a:gridCol w="383459"/>
                <a:gridCol w="460150"/>
                <a:gridCol w="478836"/>
                <a:gridCol w="518156"/>
                <a:gridCol w="383459"/>
                <a:gridCol w="383459"/>
                <a:gridCol w="536842"/>
                <a:gridCol w="536842"/>
                <a:gridCol w="536842"/>
              </a:tblGrid>
              <a:tr h="1143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городского округа, муниципального района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</a:t>
                      </a:r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ГП, </a:t>
                      </a:r>
                      <a:r>
                        <a:rPr lang="ru-RU" sz="700" b="0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в которых </a:t>
                      </a:r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приняли </a:t>
                      </a:r>
                      <a:r>
                        <a:rPr lang="ru-RU" sz="700" b="0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участие МО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Развитие </a:t>
                      </a:r>
                      <a:r>
                        <a:rPr lang="ru-RU" sz="700" b="0" i="0" u="none" strike="noStrik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образова</a:t>
                      </a:r>
                      <a:endParaRPr lang="ru-RU" sz="700" b="0" i="0" u="none" strike="noStrike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700" b="0" i="0" u="none" strike="noStrik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ния</a:t>
                      </a:r>
                      <a:endParaRPr lang="ru-RU" sz="700" b="0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Развитие здраво</a:t>
                      </a:r>
                    </a:p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охранения</a:t>
                      </a:r>
                      <a:endParaRPr lang="ru-RU" sz="700" b="0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Социаль</a:t>
                      </a:r>
                      <a:endParaRPr lang="ru-RU" sz="700" b="0" i="0" u="none" strike="noStrike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700" b="0" i="0" u="none" strike="noStrik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ная</a:t>
                      </a:r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поддержка </a:t>
                      </a:r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населения</a:t>
                      </a:r>
                      <a:endParaRPr lang="ru-RU" sz="700" b="0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Развитие </a:t>
                      </a:r>
                      <a:r>
                        <a:rPr lang="ru-RU" sz="700" b="0" i="0" u="none" strike="noStrik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физичес</a:t>
                      </a:r>
                      <a:endParaRPr lang="ru-RU" sz="700" b="0" i="0" u="none" strike="noStrike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кой </a:t>
                      </a:r>
                      <a:r>
                        <a:rPr lang="ru-RU" sz="700" b="0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культуры и </a:t>
                      </a:r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спорта</a:t>
                      </a:r>
                      <a:endParaRPr lang="ru-RU" sz="700" b="0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Разви</a:t>
                      </a:r>
                      <a:endParaRPr lang="ru-RU" sz="700" b="0" i="0" u="none" strike="noStrike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700" b="0" i="0" u="none" strike="noStrik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тие</a:t>
                      </a:r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культу</a:t>
                      </a:r>
                    </a:p>
                    <a:p>
                      <a:pPr algn="ctr" fontAlgn="ctr"/>
                      <a:r>
                        <a:rPr lang="ru-RU" sz="700" b="0" i="0" u="none" strike="noStrik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ры</a:t>
                      </a:r>
                      <a:endParaRPr lang="ru-RU" sz="700" b="0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Молодежная политика</a:t>
                      </a:r>
                      <a:endParaRPr lang="ru-RU" sz="700" b="0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Труд </a:t>
                      </a:r>
                      <a:r>
                        <a:rPr lang="ru-RU" sz="700" b="0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и </a:t>
                      </a:r>
                      <a:r>
                        <a:rPr lang="ru-RU" sz="700" b="0" i="0" u="none" strike="noStrik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заня</a:t>
                      </a:r>
                      <a:endParaRPr lang="ru-RU" sz="700" b="0" i="0" u="none" strike="noStrike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700" b="0" i="0" u="none" strike="noStrik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тость</a:t>
                      </a:r>
                      <a:endParaRPr lang="ru-RU" sz="700" b="0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Развитие </a:t>
                      </a:r>
                      <a:r>
                        <a:rPr lang="ru-RU" sz="700" b="0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жилищно-коммунального хозяйства Иркутской </a:t>
                      </a:r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области</a:t>
                      </a:r>
                      <a:endParaRPr lang="ru-RU" sz="700" b="0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Развитие </a:t>
                      </a:r>
                      <a:r>
                        <a:rPr lang="ru-RU" sz="700" b="0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транспортного комплекса Иркутской </a:t>
                      </a:r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области</a:t>
                      </a:r>
                      <a:endParaRPr lang="ru-RU" sz="700" b="0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Развитие дорожного хозяйства и сети искусствен</a:t>
                      </a:r>
                    </a:p>
                    <a:p>
                      <a:pPr algn="ctr" fontAlgn="ctr"/>
                      <a:r>
                        <a:rPr lang="ru-RU" sz="700" b="0" i="0" u="none" strike="noStrik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ных</a:t>
                      </a:r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сооружений</a:t>
                      </a:r>
                      <a:endParaRPr lang="ru-RU" sz="700" b="0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Доступ</a:t>
                      </a:r>
                    </a:p>
                    <a:p>
                      <a:pPr algn="ctr" fontAlgn="ctr"/>
                      <a:r>
                        <a:rPr lang="ru-RU" sz="700" b="0" i="0" u="none" strike="noStrik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ное</a:t>
                      </a:r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жилье</a:t>
                      </a:r>
                      <a:endParaRPr lang="ru-RU" sz="700" b="0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Охрана </a:t>
                      </a:r>
                      <a:r>
                        <a:rPr lang="ru-RU" sz="700" b="0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окружающей </a:t>
                      </a:r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среды</a:t>
                      </a:r>
                      <a:endParaRPr lang="ru-RU" sz="700" b="0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Развитие </a:t>
                      </a:r>
                      <a:r>
                        <a:rPr lang="ru-RU" sz="700" b="0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сельского хозяйства и регулирование рынков сельскохозяйственной продукции, сырья и </a:t>
                      </a:r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продовольствия</a:t>
                      </a:r>
                      <a:endParaRPr lang="ru-RU" sz="700" b="0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Управление </a:t>
                      </a:r>
                      <a:r>
                        <a:rPr lang="ru-RU" sz="700" b="0" i="0" u="none" strike="noStrik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государст</a:t>
                      </a:r>
                      <a:endParaRPr lang="ru-RU" sz="700" b="0" i="0" u="none" strike="noStrike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венными </a:t>
                      </a:r>
                      <a:r>
                        <a:rPr lang="ru-RU" sz="700" b="0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финансами Иркутской </a:t>
                      </a:r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области</a:t>
                      </a:r>
                      <a:endParaRPr lang="ru-RU" sz="700" b="0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Экономи</a:t>
                      </a:r>
                      <a:endParaRPr lang="ru-RU" sz="700" b="0" i="0" u="none" strike="noStrike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700" b="0" i="0" u="none" strike="noStrik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ческое</a:t>
                      </a:r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развитие и инновационная </a:t>
                      </a:r>
                      <a:r>
                        <a:rPr lang="ru-RU" sz="700" b="0" i="0" u="none" strike="noStrik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экономика</a:t>
                      </a:r>
                      <a:endParaRPr lang="ru-RU" sz="700" b="0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01 г.о. Братск</a:t>
                      </a: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02 г.о. Зима</a:t>
                      </a: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03 г.о. Иркутск</a:t>
                      </a: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04 г.о. Саянск</a:t>
                      </a: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05 г.о. Свирск</a:t>
                      </a: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06 г.о. Тулун</a:t>
                      </a: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07 г.о. Усолье-Сибирское</a:t>
                      </a: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08 г.о. Усть-Илимск</a:t>
                      </a: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09 г.о. Черемхово</a:t>
                      </a: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 г.о. Ангарск</a:t>
                      </a: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Балаганский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Бодайбинский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 Братский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Жигаловский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Заларинский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Зиминский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 Иркутский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Казачинско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-Ленский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Катангский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Качугский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 Киренский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Куйтунский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 Мамско-Чуйский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Нижнеилимский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Нижнеудинский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Ольхонский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Слюдянский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28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Тайшетский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Тулунский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Усольский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 Усть-Илимский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Усть-Кутский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Усть-Удинский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34 Черемховский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35 Чунский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Шелеховский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37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Аларский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38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Баяндаевский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39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Боханский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40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Нукутский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Осинский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42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Эхирит-Булагатский</a:t>
                      </a:r>
                      <a:r>
                        <a:rPr lang="ru-RU" sz="75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750" b="1" i="0" u="none" strike="noStrike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м.рн</a:t>
                      </a:r>
                      <a:endParaRPr lang="ru-RU" sz="750" b="1" i="0" u="none" strike="noStrike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03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1025" marR="1025" marT="1025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6870700" y="6527800"/>
            <a:ext cx="1866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ru-RU" b="1" dirty="0" smtClean="0">
                <a:solidFill>
                  <a:srgbClr val="FFFFFF"/>
                </a:solidFill>
              </a:rPr>
              <a:t>3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04BB9-D736-484A-801A-223DE89095D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MOS-ROS005-200600608-SS1wm-r_c</a:t>
            </a:r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2988" t="14539" r="5719" b="9349"/>
          <a:stretch/>
        </p:blipFill>
        <p:spPr bwMode="auto">
          <a:xfrm>
            <a:off x="404019" y="1608137"/>
            <a:ext cx="81534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19" y="388937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ИТОГИ РЕАЛИЗАЦИИ ГП ИРКУТСКОЙ ОБЛАСТИ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 СТРОИТЕЛЬСТВУ, РЕКОНСТРУКЦИИ И КАПИТАЛЬНОМУ РЕМОНТУ ОБЪЕКТОВ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СОЦИАЛЬНО-КУЛЬТУРНОГО НАЗНАЧЕНИЯ (КОЛИЧЕСТВО ЗАВЕРШЁННЫХ МЕРОПРИЯТИЙ) *</a:t>
            </a:r>
            <a:endParaRPr lang="ru-RU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13519" y="6187340"/>
            <a:ext cx="6333386" cy="2286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* Данные министерства строительства,</a:t>
            </a:r>
            <a:r>
              <a:rPr kumimoji="0" lang="ru-RU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дорожного хозяйства Иркутской области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6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4"/>
          <p:cNvSpPr txBox="1">
            <a:spLocks/>
          </p:cNvSpPr>
          <p:nvPr/>
        </p:nvSpPr>
        <p:spPr bwMode="auto">
          <a:xfrm>
            <a:off x="230188" y="497891"/>
            <a:ext cx="8510587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</a:rPr>
              <a:t>МЕХАНИЗМЫ 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</a:rPr>
              <a:t>И ТИПОВЫЕ  УСЛОВИЯ  ДЛЯ ПОЛУЧЕНИЯ МУНИЦИПАЛЬНЫМИ ОБРАЗОВАНИЯМИ ИРКУТСКОЙ ОБЛАСТИ СУБСИДИЙ ИЗ ОБЛАСТНОГО БЮДЖЕТА В РАМКАХ РЕАЛИЗАЦИИ ГОСУДАРСТВЕННЫХ ПРОГРАММ</a:t>
            </a:r>
          </a:p>
        </p:txBody>
      </p:sp>
      <p:cxnSp>
        <p:nvCxnSpPr>
          <p:cNvPr id="14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230188" y="1074737"/>
            <a:ext cx="8507412" cy="1588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none" w="lg" len="lg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cxnSp>
      <p:sp>
        <p:nvSpPr>
          <p:cNvPr id="63491" name="Номер слайда 53"/>
          <p:cNvSpPr txBox="1">
            <a:spLocks noGrp="1"/>
          </p:cNvSpPr>
          <p:nvPr/>
        </p:nvSpPr>
        <p:spPr bwMode="auto">
          <a:xfrm>
            <a:off x="6870700" y="6527800"/>
            <a:ext cx="18669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ru-RU" sz="1100" b="1" dirty="0" smtClean="0">
                <a:solidFill>
                  <a:srgbClr val="FFFFFF"/>
                </a:solidFill>
                <a:latin typeface="Calibri" pitchFamily="34" charset="0"/>
              </a:rPr>
              <a:t>5</a:t>
            </a:r>
            <a:endParaRPr lang="en-US" sz="11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09319" y="1377412"/>
            <a:ext cx="3581399" cy="1200321"/>
            <a:chOff x="0" y="1887915"/>
            <a:chExt cx="1214193" cy="120032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1887915"/>
              <a:ext cx="1214193" cy="1200321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5156" y="1923071"/>
              <a:ext cx="1143881" cy="1130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Calibri" pitchFamily="34" charset="0"/>
                </a:rPr>
                <a:t>Участие в конкурсных/заявительных процедурах в соответствии с требованиями программы</a:t>
              </a:r>
              <a:endParaRPr lang="ru-RU" sz="1800" b="1" kern="1200" dirty="0">
                <a:latin typeface="Calibri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6141" y="1697983"/>
            <a:ext cx="3581400" cy="559181"/>
            <a:chOff x="620223" y="2316199"/>
            <a:chExt cx="1811656" cy="3819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20223" y="2316199"/>
              <a:ext cx="1811656" cy="381988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631411" y="2327387"/>
              <a:ext cx="1789280" cy="359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Calibri" pitchFamily="34" charset="0"/>
                </a:rPr>
                <a:t>Получение субсидий</a:t>
              </a:r>
              <a:endParaRPr lang="ru-RU" sz="1800" b="1" kern="1200" dirty="0">
                <a:latin typeface="Calibri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30188" y="3436937"/>
            <a:ext cx="2590800" cy="2814410"/>
            <a:chOff x="918" y="1928932"/>
            <a:chExt cx="2149177" cy="107458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918" y="1928932"/>
              <a:ext cx="2149177" cy="1074588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2392" y="1960406"/>
              <a:ext cx="2086229" cy="1011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Calibri" pitchFamily="34" charset="0"/>
                </a:rPr>
                <a:t>Наличие </a:t>
              </a:r>
              <a:r>
                <a:rPr lang="ru-RU" sz="1800" b="1" kern="1200" dirty="0" smtClean="0">
                  <a:solidFill>
                    <a:schemeClr val="tx1"/>
                  </a:solidFill>
                  <a:latin typeface="Calibri" pitchFamily="34" charset="0"/>
                </a:rPr>
                <a:t>аналогичной </a:t>
              </a:r>
              <a:r>
                <a:rPr lang="ru-RU" sz="1800" b="1" kern="1200" dirty="0" smtClean="0">
                  <a:latin typeface="Calibri" pitchFamily="34" charset="0"/>
                </a:rPr>
                <a:t>муниципальной целевой программы/подпрограммы/  основного мероприятия муниципальной целевой программы</a:t>
              </a:r>
              <a:endParaRPr lang="ru-RU" sz="1800" b="1" kern="1200" dirty="0">
                <a:latin typeface="Calibri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000917" y="3436937"/>
            <a:ext cx="2688590" cy="2814410"/>
            <a:chOff x="918" y="1630435"/>
            <a:chExt cx="3343164" cy="167158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918" y="1630435"/>
              <a:ext cx="3343164" cy="1671582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9877" y="1679394"/>
              <a:ext cx="3245246" cy="1573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Calibri" pitchFamily="34" charset="0"/>
                </a:rPr>
                <a:t>Наличие средств для </a:t>
              </a:r>
              <a:r>
                <a:rPr lang="ru-RU" sz="1800" b="1" kern="1200" dirty="0" err="1" smtClean="0">
                  <a:latin typeface="Calibri" pitchFamily="34" charset="0"/>
                </a:rPr>
                <a:t>софинансирования</a:t>
              </a:r>
              <a:r>
                <a:rPr lang="ru-RU" sz="1800" b="1" kern="1200" dirty="0" smtClean="0">
                  <a:latin typeface="Calibri" pitchFamily="34" charset="0"/>
                </a:rPr>
                <a:t> в муниципальном бюджете,  документов, подтверждающих соответствие  установленным критериям  участия (ст.136 БК РФ)</a:t>
              </a:r>
              <a:endParaRPr lang="ru-RU" sz="1800" b="1" kern="1200" dirty="0">
                <a:latin typeface="Calibri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866078" y="3436937"/>
            <a:ext cx="2871522" cy="2814410"/>
            <a:chOff x="0" y="585237"/>
            <a:chExt cx="7523957" cy="3761978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585237"/>
              <a:ext cx="7523957" cy="3761978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10185" y="695422"/>
              <a:ext cx="7303587" cy="3541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latin typeface="Calibri" pitchFamily="34" charset="0"/>
                </a:rPr>
                <a:t>Наличие подготовленного земельного участка, утвержденной ПСД, положительного заключения экспертизы на объект  капитального строительства (проекты повторного применения)</a:t>
              </a:r>
            </a:p>
          </p:txBody>
        </p:sp>
      </p:grpSp>
      <p:sp>
        <p:nvSpPr>
          <p:cNvPr id="26" name="Скругленный прямоугольник 17"/>
          <p:cNvSpPr>
            <a:spLocks noChangeArrowheads="1"/>
          </p:cNvSpPr>
          <p:nvPr/>
        </p:nvSpPr>
        <p:spPr bwMode="auto">
          <a:xfrm>
            <a:off x="2371552" y="2855418"/>
            <a:ext cx="3947319" cy="6477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1D4098"/>
                </a:solidFill>
              </a:rPr>
              <a:t>ОСНОВНЫЕ ТРЕБОВАНИЯ:</a:t>
            </a:r>
            <a:endParaRPr lang="ru-RU" sz="1800" b="1" dirty="0">
              <a:solidFill>
                <a:srgbClr val="1D40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3"/>
          <p:cNvSpPr>
            <a:spLocks noChangeArrowheads="1"/>
          </p:cNvSpPr>
          <p:nvPr/>
        </p:nvSpPr>
        <p:spPr bwMode="auto">
          <a:xfrm>
            <a:off x="810572" y="5570538"/>
            <a:ext cx="3654815" cy="957262"/>
          </a:xfrm>
          <a:prstGeom prst="roundRect">
            <a:avLst>
              <a:gd name="adj" fmla="val 15000"/>
            </a:avLst>
          </a:prstGeom>
          <a:solidFill>
            <a:schemeClr val="accent1">
              <a:lumMod val="90000"/>
            </a:schemeClr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000" tIns="36000" rIns="0" bIns="3600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Заключают соглашение с ИОГВ Иркутской области о перечислении субсидии на реализацию мероприятий ГП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 РФ, ФЦП и 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ФАИП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</a:rPr>
              <a:t>до 15 февраля 2019 года</a:t>
            </a:r>
            <a:endParaRPr lang="ru-RU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" name="Прямоугольник 43"/>
          <p:cNvSpPr>
            <a:spLocks noChangeArrowheads="1"/>
          </p:cNvSpPr>
          <p:nvPr/>
        </p:nvSpPr>
        <p:spPr bwMode="auto">
          <a:xfrm>
            <a:off x="5102322" y="3886489"/>
            <a:ext cx="3810000" cy="6155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0" tIns="36000" rIns="0" bIns="36000" anchor="ctr"/>
          <a:lstStyle/>
          <a:p>
            <a:pPr algn="ctr" defTabSz="933450">
              <a:defRPr/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Исполнительные органы власти</a:t>
            </a:r>
          </a:p>
        </p:txBody>
      </p:sp>
      <p:sp>
        <p:nvSpPr>
          <p:cNvPr id="36" name="Прямоугольник 43"/>
          <p:cNvSpPr>
            <a:spLocks noChangeArrowheads="1"/>
          </p:cNvSpPr>
          <p:nvPr/>
        </p:nvSpPr>
        <p:spPr bwMode="auto">
          <a:xfrm>
            <a:off x="737545" y="4994633"/>
            <a:ext cx="3810000" cy="6155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0" tIns="36000" rIns="0" bIns="36000" anchor="ctr"/>
          <a:lstStyle/>
          <a:p>
            <a:pPr algn="ctr" defTabSz="933450">
              <a:defRPr/>
            </a:pPr>
            <a:r>
              <a:rPr lang="ru-RU" sz="1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Федеральные органы </a:t>
            </a:r>
            <a:r>
              <a:rPr lang="ru-RU" sz="1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власти</a:t>
            </a:r>
          </a:p>
        </p:txBody>
      </p:sp>
      <p:sp>
        <p:nvSpPr>
          <p:cNvPr id="40" name="Прямоугольник 43"/>
          <p:cNvSpPr>
            <a:spLocks noChangeArrowheads="1"/>
          </p:cNvSpPr>
          <p:nvPr/>
        </p:nvSpPr>
        <p:spPr bwMode="auto">
          <a:xfrm>
            <a:off x="5301966" y="4502053"/>
            <a:ext cx="3471444" cy="800362"/>
          </a:xfrm>
          <a:prstGeom prst="roundRect">
            <a:avLst>
              <a:gd name="adj" fmla="val 15000"/>
            </a:avLst>
          </a:prstGeom>
          <a:solidFill>
            <a:schemeClr val="accent1">
              <a:lumMod val="90000"/>
            </a:schemeClr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000" tIns="36000" rIns="0" bIns="3600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Направляют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бюджетные заявки 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в федеральные органы власти для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участия в ГП РФ, ФЦП и ФАИП согласно установленным срокам</a:t>
            </a:r>
          </a:p>
        </p:txBody>
      </p:sp>
      <p:sp>
        <p:nvSpPr>
          <p:cNvPr id="29" name="Прямоугольник 43"/>
          <p:cNvSpPr>
            <a:spLocks noChangeArrowheads="1"/>
          </p:cNvSpPr>
          <p:nvPr/>
        </p:nvSpPr>
        <p:spPr bwMode="auto">
          <a:xfrm>
            <a:off x="1051719" y="2446337"/>
            <a:ext cx="3201194" cy="807608"/>
          </a:xfrm>
          <a:prstGeom prst="roundRect">
            <a:avLst>
              <a:gd name="adj" fmla="val 24549"/>
            </a:avLst>
          </a:prstGeom>
          <a:solidFill>
            <a:schemeClr val="accent1">
              <a:lumMod val="90000"/>
            </a:schemeClr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000" tIns="36000" rIns="0" bIns="36000" anchor="ctr"/>
          <a:lstStyle/>
          <a:p>
            <a:pPr algn="ctr" defTabSz="933450">
              <a:defRPr/>
            </a:pPr>
            <a:endParaRPr lang="ru-RU" sz="14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 defTabSz="933450">
              <a:defRPr/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Подготовка 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предложений </a:t>
            </a:r>
          </a:p>
          <a:p>
            <a:pPr algn="ctr" defTabSz="933450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в сроки установленные в соответствующих НПА (порядки по предоставлению субсидий) </a:t>
            </a:r>
            <a:endParaRPr lang="ru-RU" sz="11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436" name="Прямоугольник 30"/>
          <p:cNvSpPr>
            <a:spLocks noChangeArrowheads="1"/>
          </p:cNvSpPr>
          <p:nvPr/>
        </p:nvSpPr>
        <p:spPr bwMode="auto">
          <a:xfrm>
            <a:off x="3033713" y="6256338"/>
            <a:ext cx="9144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7" name="Rectangle 39"/>
          <p:cNvSpPr>
            <a:spLocks noChangeArrowheads="1"/>
          </p:cNvSpPr>
          <p:nvPr/>
        </p:nvSpPr>
        <p:spPr bwMode="auto">
          <a:xfrm>
            <a:off x="214313" y="419100"/>
            <a:ext cx="8526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 anchor="b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Calibri" pitchFamily="34" charset="0"/>
              </a:rPr>
              <a:t>СИСТЕМА ОРГАНИЗАЦИИ И ФОРМИРОВАНИЯ СВОДНОЙ БЮДЖЕТНОЙ ЗАЯВКИ ПРАВИТЕЛЬСТВА ИРКУТСКОЙ </a:t>
            </a: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</a:rPr>
              <a:t>ОБЛАСТИ НА 2019-2021 ГОДЫ</a:t>
            </a:r>
            <a:endParaRPr lang="ru-RU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66" name="Прямая соединительная линия 8"/>
          <p:cNvCxnSpPr>
            <a:cxnSpLocks noChangeShapeType="1"/>
          </p:cNvCxnSpPr>
          <p:nvPr/>
        </p:nvCxnSpPr>
        <p:spPr bwMode="auto">
          <a:xfrm rot="10800000" flipH="1">
            <a:off x="214313" y="996950"/>
            <a:ext cx="8534400" cy="1588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none" w="lg" len="lg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cxnSp>
      <p:sp>
        <p:nvSpPr>
          <p:cNvPr id="44" name="Номер слайда 53"/>
          <p:cNvSpPr>
            <a:spLocks noGrp="1"/>
          </p:cNvSpPr>
          <p:nvPr>
            <p:ph type="sldNum" sz="quarter" idx="10"/>
          </p:nvPr>
        </p:nvSpPr>
        <p:spPr>
          <a:xfrm>
            <a:off x="6870700" y="6527800"/>
            <a:ext cx="1866900" cy="169863"/>
          </a:xfrm>
        </p:spPr>
        <p:txBody>
          <a:bodyPr/>
          <a:lstStyle/>
          <a:p>
            <a:pPr>
              <a:defRPr/>
            </a:pPr>
            <a:fld id="{2C6A3D52-8C46-4B76-A239-EDFB7C2DAFF6}" type="slidenum">
              <a:rPr lang="en-US" sz="1100" smtClean="0">
                <a:solidFill>
                  <a:srgbClr val="FFFFFF"/>
                </a:solidFill>
                <a:latin typeface="Calibri" pitchFamily="34" charset="0"/>
              </a:rPr>
              <a:pPr>
                <a:defRPr/>
              </a:pPr>
              <a:t>6</a:t>
            </a:fld>
            <a:endParaRPr lang="en-US" sz="11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Прямоугольник 43"/>
          <p:cNvSpPr>
            <a:spLocks noChangeArrowheads="1"/>
          </p:cNvSpPr>
          <p:nvPr/>
        </p:nvSpPr>
        <p:spPr bwMode="auto">
          <a:xfrm>
            <a:off x="442913" y="1455738"/>
            <a:ext cx="3810000" cy="1219200"/>
          </a:xfrm>
          <a:prstGeom prst="roundRect">
            <a:avLst>
              <a:gd name="adj" fmla="val 9770"/>
            </a:avLst>
          </a:prstGeom>
          <a:solidFill>
            <a:schemeClr val="accent1">
              <a:lumMod val="50000"/>
            </a:schemeClr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0" tIns="36000" rIns="0" bIns="36000" anchor="ctr"/>
          <a:lstStyle/>
          <a:p>
            <a:pPr marL="228600" indent="-228600" algn="ctr" defTabSz="933450">
              <a:buFontTx/>
              <a:buAutoNum type="arabicParenR"/>
              <a:defRPr/>
            </a:pPr>
            <a:endParaRPr lang="ru-RU" sz="14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Прямоугольник 43"/>
          <p:cNvSpPr>
            <a:spLocks noChangeArrowheads="1"/>
          </p:cNvSpPr>
          <p:nvPr/>
        </p:nvSpPr>
        <p:spPr bwMode="auto">
          <a:xfrm>
            <a:off x="442913" y="3741738"/>
            <a:ext cx="3810000" cy="762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0" tIns="36000" rIns="0" bIns="36000" anchor="ctr"/>
          <a:lstStyle/>
          <a:p>
            <a:pPr algn="ctr" defTabSz="933450">
              <a:defRPr/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Отраслевые рабочие группы при ГРБС</a:t>
            </a:r>
          </a:p>
        </p:txBody>
      </p:sp>
      <p:sp>
        <p:nvSpPr>
          <p:cNvPr id="30" name="Прямоугольник 43"/>
          <p:cNvSpPr>
            <a:spLocks noChangeArrowheads="1"/>
          </p:cNvSpPr>
          <p:nvPr/>
        </p:nvSpPr>
        <p:spPr bwMode="auto">
          <a:xfrm>
            <a:off x="519113" y="1531938"/>
            <a:ext cx="3657600" cy="304800"/>
          </a:xfrm>
          <a:prstGeom prst="roundRect">
            <a:avLst>
              <a:gd name="adj" fmla="val 38342"/>
            </a:avLst>
          </a:prstGeom>
          <a:solidFill>
            <a:schemeClr val="accent1">
              <a:lumMod val="90000"/>
            </a:schemeClr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000" tIns="36000" rIns="0" bIns="36000" anchor="ctr"/>
          <a:lstStyle/>
          <a:p>
            <a:pPr algn="ctr" defTabSz="933450">
              <a:defRPr/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Исполнительные органы власти</a:t>
            </a:r>
          </a:p>
        </p:txBody>
      </p:sp>
      <p:sp>
        <p:nvSpPr>
          <p:cNvPr id="31" name="Прямоугольник 43"/>
          <p:cNvSpPr>
            <a:spLocks noChangeArrowheads="1"/>
          </p:cNvSpPr>
          <p:nvPr/>
        </p:nvSpPr>
        <p:spPr bwMode="auto">
          <a:xfrm>
            <a:off x="519113" y="1912938"/>
            <a:ext cx="3657600" cy="304800"/>
          </a:xfrm>
          <a:prstGeom prst="roundRect">
            <a:avLst>
              <a:gd name="adj" fmla="val 38342"/>
            </a:avLst>
          </a:prstGeom>
          <a:solidFill>
            <a:schemeClr val="accent1">
              <a:lumMod val="90000"/>
            </a:schemeClr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000" tIns="36000" rIns="0" bIns="36000" anchor="ctr"/>
          <a:lstStyle/>
          <a:p>
            <a:pPr algn="ctr" defTabSz="933450">
              <a:defRPr/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Муниципальные образования</a:t>
            </a:r>
          </a:p>
        </p:txBody>
      </p:sp>
      <p:sp>
        <p:nvSpPr>
          <p:cNvPr id="32" name="Прямоугольник 43"/>
          <p:cNvSpPr>
            <a:spLocks noChangeArrowheads="1"/>
          </p:cNvSpPr>
          <p:nvPr/>
        </p:nvSpPr>
        <p:spPr bwMode="auto">
          <a:xfrm>
            <a:off x="519113" y="2293938"/>
            <a:ext cx="3657600" cy="304800"/>
          </a:xfrm>
          <a:prstGeom prst="roundRect">
            <a:avLst>
              <a:gd name="adj" fmla="val 38342"/>
            </a:avLst>
          </a:prstGeom>
          <a:solidFill>
            <a:schemeClr val="accent1">
              <a:lumMod val="90000"/>
            </a:schemeClr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000" tIns="36000" rIns="0" bIns="36000" anchor="ctr"/>
          <a:lstStyle/>
          <a:p>
            <a:pPr algn="ctr" defTabSz="933450">
              <a:defRPr/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Областные (муниципальные) учреждения</a:t>
            </a:r>
          </a:p>
        </p:txBody>
      </p:sp>
      <p:cxnSp>
        <p:nvCxnSpPr>
          <p:cNvPr id="37" name="Соединительная линия уступом 36"/>
          <p:cNvCxnSpPr>
            <a:stCxn id="29" idx="2"/>
            <a:endCxn id="28" idx="0"/>
          </p:cNvCxnSpPr>
          <p:nvPr/>
        </p:nvCxnSpPr>
        <p:spPr bwMode="auto">
          <a:xfrm rot="5400000">
            <a:off x="2256219" y="3345640"/>
            <a:ext cx="487793" cy="304403"/>
          </a:xfrm>
          <a:prstGeom prst="bentConnector3">
            <a:avLst>
              <a:gd name="adj1" fmla="val 36284"/>
            </a:avLst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oval" w="med" len="med"/>
            <a:tailEnd type="arrow" w="sm" len="lg"/>
          </a:ln>
          <a:effectLst/>
        </p:spPr>
      </p:cxnSp>
      <p:sp>
        <p:nvSpPr>
          <p:cNvPr id="38" name="Прямоугольник 43"/>
          <p:cNvSpPr>
            <a:spLocks noChangeArrowheads="1"/>
          </p:cNvSpPr>
          <p:nvPr/>
        </p:nvSpPr>
        <p:spPr bwMode="auto">
          <a:xfrm>
            <a:off x="5089525" y="1455738"/>
            <a:ext cx="3430588" cy="1447800"/>
          </a:xfrm>
          <a:prstGeom prst="roundRect">
            <a:avLst>
              <a:gd name="adj" fmla="val 9192"/>
            </a:avLst>
          </a:prstGeom>
          <a:solidFill>
            <a:schemeClr val="accent1">
              <a:lumMod val="90000"/>
            </a:schemeClr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000" tIns="36000" rIns="0" bIns="36000" anchor="ctr"/>
          <a:lstStyle/>
          <a:p>
            <a:pPr algn="ctr"/>
            <a:endParaRPr lang="ru-RU" sz="1400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ru-RU" sz="1400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ru-RU" sz="1400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Рассмотрение и подготовка рекомендаций (доработка, отклонение, включение в сводную бюджетную заявку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</a:rPr>
              <a:t>) </a:t>
            </a:r>
            <a:endParaRPr lang="ru-RU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" name="Прямоугольник 43"/>
          <p:cNvSpPr>
            <a:spLocks noChangeArrowheads="1"/>
          </p:cNvSpPr>
          <p:nvPr/>
        </p:nvSpPr>
        <p:spPr bwMode="auto">
          <a:xfrm>
            <a:off x="4786313" y="1379538"/>
            <a:ext cx="3810000" cy="762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0" tIns="36000" rIns="0" bIns="36000" anchor="ctr"/>
          <a:lstStyle/>
          <a:p>
            <a:pPr algn="ctr" defTabSz="933450">
              <a:defRPr/>
            </a:pPr>
            <a:r>
              <a:rPr lang="ru-RU" sz="1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Межведомственная рабочая группа</a:t>
            </a:r>
            <a:br>
              <a:rPr lang="ru-RU" sz="1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по участию в реализации государственных программ РФ, ФЦП и ФАИП (МРГ)</a:t>
            </a:r>
          </a:p>
        </p:txBody>
      </p:sp>
      <p:cxnSp>
        <p:nvCxnSpPr>
          <p:cNvPr id="41" name="Соединительная линия уступом 40"/>
          <p:cNvCxnSpPr>
            <a:stCxn id="28" idx="2"/>
          </p:cNvCxnSpPr>
          <p:nvPr/>
        </p:nvCxnSpPr>
        <p:spPr bwMode="auto">
          <a:xfrm rot="5400000" flipH="1" flipV="1">
            <a:off x="1963361" y="1661934"/>
            <a:ext cx="3226356" cy="2457252"/>
          </a:xfrm>
          <a:prstGeom prst="bentConnector3">
            <a:avLst>
              <a:gd name="adj1" fmla="val -7085"/>
            </a:avLst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oval" w="med" len="med"/>
            <a:tailEnd type="arrow" w="sm" len="lg"/>
          </a:ln>
          <a:effectLst/>
        </p:spPr>
      </p:cxnSp>
      <p:sp>
        <p:nvSpPr>
          <p:cNvPr id="48" name="Прямоугольник 148"/>
          <p:cNvSpPr>
            <a:spLocks noChangeArrowheads="1"/>
          </p:cNvSpPr>
          <p:nvPr/>
        </p:nvSpPr>
        <p:spPr bwMode="auto">
          <a:xfrm>
            <a:off x="214313" y="1227138"/>
            <a:ext cx="457200" cy="4572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0" tIns="0" rIns="0" bIns="0" anchor="ctr"/>
          <a:lstStyle/>
          <a:p>
            <a:pPr algn="ctr" defTabSz="933450"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Прямоугольник 148"/>
          <p:cNvSpPr>
            <a:spLocks noChangeArrowheads="1"/>
          </p:cNvSpPr>
          <p:nvPr/>
        </p:nvSpPr>
        <p:spPr bwMode="auto">
          <a:xfrm>
            <a:off x="214313" y="3513138"/>
            <a:ext cx="457200" cy="4572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0" tIns="0" rIns="0" bIns="0" anchor="ctr"/>
          <a:lstStyle/>
          <a:p>
            <a:pPr algn="ctr" defTabSz="933450">
              <a:defRPr/>
            </a:pPr>
            <a:r>
              <a:rPr lang="ru-RU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52" name="Соединительная линия уступом 40"/>
          <p:cNvCxnSpPr>
            <a:stCxn id="38" idx="2"/>
            <a:endCxn id="42" idx="0"/>
          </p:cNvCxnSpPr>
          <p:nvPr/>
        </p:nvCxnSpPr>
        <p:spPr bwMode="auto">
          <a:xfrm rot="16200000" flipH="1">
            <a:off x="6414595" y="3293761"/>
            <a:ext cx="982951" cy="202503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oval" w="med" len="med"/>
            <a:tailEnd type="arrow" w="sm" len="lg"/>
          </a:ln>
          <a:effectLst/>
        </p:spPr>
      </p:cxnSp>
      <p:sp>
        <p:nvSpPr>
          <p:cNvPr id="55" name="Прямоугольник 148"/>
          <p:cNvSpPr>
            <a:spLocks noChangeArrowheads="1"/>
          </p:cNvSpPr>
          <p:nvPr/>
        </p:nvSpPr>
        <p:spPr bwMode="auto">
          <a:xfrm>
            <a:off x="4749007" y="1150938"/>
            <a:ext cx="457200" cy="4572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0" tIns="0" rIns="0" bIns="0" anchor="ctr"/>
          <a:lstStyle/>
          <a:p>
            <a:pPr algn="ctr" defTabSz="933450">
              <a:defRPr/>
            </a:pPr>
            <a:r>
              <a:rPr lang="ru-RU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Прямоугольник 148"/>
          <p:cNvSpPr>
            <a:spLocks noChangeArrowheads="1"/>
          </p:cNvSpPr>
          <p:nvPr/>
        </p:nvSpPr>
        <p:spPr bwMode="auto">
          <a:xfrm>
            <a:off x="4977607" y="3657889"/>
            <a:ext cx="457200" cy="4572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0" tIns="0" rIns="0" bIns="0" anchor="ctr"/>
          <a:lstStyle/>
          <a:p>
            <a:pPr algn="ctr" defTabSz="933450">
              <a:defRPr/>
            </a:pPr>
            <a:r>
              <a:rPr lang="ru-RU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4</a:t>
            </a:r>
          </a:p>
        </p:txBody>
      </p:sp>
      <p:sp>
        <p:nvSpPr>
          <p:cNvPr id="34" name="Прямоугольник 148"/>
          <p:cNvSpPr>
            <a:spLocks noChangeArrowheads="1"/>
          </p:cNvSpPr>
          <p:nvPr/>
        </p:nvSpPr>
        <p:spPr bwMode="auto">
          <a:xfrm>
            <a:off x="599611" y="5073815"/>
            <a:ext cx="457200" cy="4572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0" tIns="0" rIns="0" bIns="0" anchor="ctr"/>
          <a:lstStyle/>
          <a:p>
            <a:pPr algn="ctr" defTabSz="933450">
              <a:defRPr/>
            </a:pPr>
            <a:r>
              <a:rPr lang="ru-RU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49" name="Соединительная линия уступом 40"/>
          <p:cNvCxnSpPr>
            <a:stCxn id="40" idx="2"/>
            <a:endCxn id="43" idx="3"/>
          </p:cNvCxnSpPr>
          <p:nvPr/>
        </p:nvCxnSpPr>
        <p:spPr bwMode="auto">
          <a:xfrm rot="5400000">
            <a:off x="5378161" y="4389642"/>
            <a:ext cx="746754" cy="2572301"/>
          </a:xfrm>
          <a:prstGeom prst="bentConnector2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oval" w="med" len="med"/>
            <a:tailEnd type="arrow" w="sm" len="lg"/>
          </a:ln>
          <a:effectLst/>
        </p:spPr>
      </p:cxnSp>
    </p:spTree>
    <p:extLst>
      <p:ext uri="{BB962C8B-B14F-4D97-AF65-F5344CB8AC3E}">
        <p14:creationId xmlns:p14="http://schemas.microsoft.com/office/powerpoint/2010/main" val="567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4"/>
          <p:cNvSpPr txBox="1">
            <a:spLocks/>
          </p:cNvSpPr>
          <p:nvPr/>
        </p:nvSpPr>
        <p:spPr bwMode="auto">
          <a:xfrm>
            <a:off x="125413" y="465138"/>
            <a:ext cx="877570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Calibri" pitchFamily="34" charset="0"/>
              </a:rPr>
              <a:t>НОРМАТИВНО-ПРАВОВАЯ БАЗА, РЕГУЛИРУЮЩАЯ УЧАСТИЕ В ГОСУДАРСТВЕННЫХ ПРОГРАММАХ РОССИЙСКОЙ ФЕДЕРАЦИИ, ФЕДЕРАЛЬНЫХ ЦЕЛЕВЫХ ПРОГРАММАХ</a:t>
            </a:r>
          </a:p>
        </p:txBody>
      </p:sp>
      <p:cxnSp>
        <p:nvCxnSpPr>
          <p:cNvPr id="46" name="Прямая соединительная линия 8"/>
          <p:cNvCxnSpPr>
            <a:cxnSpLocks noChangeShapeType="1"/>
          </p:cNvCxnSpPr>
          <p:nvPr/>
        </p:nvCxnSpPr>
        <p:spPr bwMode="auto">
          <a:xfrm rot="10800000" flipH="1">
            <a:off x="284163" y="1020763"/>
            <a:ext cx="8534400" cy="1587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none" w="lg" len="lg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cxnSp>
      <p:sp>
        <p:nvSpPr>
          <p:cNvPr id="80899" name="Прямоугольник 43"/>
          <p:cNvSpPr>
            <a:spLocks noChangeArrowheads="1"/>
          </p:cNvSpPr>
          <p:nvPr/>
        </p:nvSpPr>
        <p:spPr bwMode="auto">
          <a:xfrm>
            <a:off x="98252" y="1152525"/>
            <a:ext cx="8693150" cy="5243512"/>
          </a:xfrm>
          <a:prstGeom prst="roundRect">
            <a:avLst>
              <a:gd name="adj" fmla="val 4083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36000" tIns="36000" rIns="0" bIns="36000" anchor="t"/>
          <a:lstStyle/>
          <a:p>
            <a:pPr indent="536575" algn="just">
              <a:lnSpc>
                <a:spcPct val="115000"/>
              </a:lnSpc>
              <a:tabLst>
                <a:tab pos="630238" algn="l"/>
              </a:tabLst>
            </a:pPr>
            <a:r>
              <a:rPr lang="ru-RU" sz="1300" b="1" dirty="0" smtClean="0">
                <a:solidFill>
                  <a:srgbClr val="002960"/>
                </a:solidFill>
              </a:rPr>
              <a:t>1) Постановление </a:t>
            </a:r>
            <a:r>
              <a:rPr lang="ru-RU" sz="1300" b="1" dirty="0">
                <a:solidFill>
                  <a:srgbClr val="002960"/>
                </a:solidFill>
              </a:rPr>
              <a:t>Правительства РФ от 30.09.2014 № 999 </a:t>
            </a:r>
            <a:r>
              <a:rPr lang="ru-RU" sz="1300" dirty="0" smtClean="0">
                <a:solidFill>
                  <a:srgbClr val="002960"/>
                </a:solidFill>
              </a:rPr>
              <a:t>«</a:t>
            </a:r>
            <a:r>
              <a:rPr lang="ru-RU" sz="1300" dirty="0">
                <a:solidFill>
                  <a:srgbClr val="002960"/>
                </a:solidFill>
              </a:rPr>
              <a:t>О формировании, предоставлении и распределении субсидий из федерального бюджета бюджетам субъектов Российской Федерации» (вместе с «Правилами формирования, предоставления и распределения субсидий из федерального бюджета бюджетам субъектов Российской Федерации</a:t>
            </a:r>
            <a:r>
              <a:rPr lang="ru-RU" sz="1300" dirty="0" smtClean="0">
                <a:solidFill>
                  <a:srgbClr val="002960"/>
                </a:solidFill>
              </a:rPr>
              <a:t>»)</a:t>
            </a:r>
          </a:p>
          <a:p>
            <a:pPr indent="536575" algn="just">
              <a:lnSpc>
                <a:spcPct val="115000"/>
              </a:lnSpc>
              <a:tabLst>
                <a:tab pos="630238" algn="l"/>
              </a:tabLst>
            </a:pPr>
            <a:r>
              <a:rPr lang="ru-RU" sz="1300" b="1" dirty="0">
                <a:solidFill>
                  <a:srgbClr val="002960"/>
                </a:solidFill>
              </a:rPr>
              <a:t>2)</a:t>
            </a:r>
            <a:r>
              <a:rPr lang="ru-RU" sz="1300" dirty="0">
                <a:solidFill>
                  <a:srgbClr val="002960"/>
                </a:solidFill>
              </a:rPr>
              <a:t> </a:t>
            </a:r>
            <a:r>
              <a:rPr lang="ru-RU" sz="1300" b="1" dirty="0">
                <a:solidFill>
                  <a:srgbClr val="002960"/>
                </a:solidFill>
              </a:rPr>
              <a:t>Постановление Правительства РФ от 13.09.2010 N </a:t>
            </a:r>
            <a:r>
              <a:rPr lang="ru-RU" sz="1300" b="1" dirty="0" smtClean="0">
                <a:solidFill>
                  <a:srgbClr val="002960"/>
                </a:solidFill>
              </a:rPr>
              <a:t>716 «</a:t>
            </a:r>
            <a:r>
              <a:rPr lang="ru-RU" sz="1300" dirty="0" smtClean="0">
                <a:solidFill>
                  <a:srgbClr val="002960"/>
                </a:solidFill>
              </a:rPr>
              <a:t>Об </a:t>
            </a:r>
            <a:r>
              <a:rPr lang="ru-RU" sz="1300" dirty="0">
                <a:solidFill>
                  <a:srgbClr val="002960"/>
                </a:solidFill>
              </a:rPr>
              <a:t>утверждении Правил формирования и реализации федеральной адресной инвестиционной </a:t>
            </a:r>
            <a:r>
              <a:rPr lang="ru-RU" sz="1300" dirty="0" smtClean="0">
                <a:solidFill>
                  <a:srgbClr val="002960"/>
                </a:solidFill>
              </a:rPr>
              <a:t>программы»</a:t>
            </a:r>
            <a:endParaRPr lang="ru-RU" sz="1300" dirty="0">
              <a:solidFill>
                <a:srgbClr val="002960"/>
              </a:solidFill>
            </a:endParaRPr>
          </a:p>
          <a:p>
            <a:pPr indent="536575" algn="just">
              <a:lnSpc>
                <a:spcPct val="115000"/>
              </a:lnSpc>
              <a:tabLst>
                <a:tab pos="630238" algn="l"/>
              </a:tabLst>
            </a:pPr>
            <a:r>
              <a:rPr lang="ru-RU" sz="1300" b="1" dirty="0" smtClean="0">
                <a:solidFill>
                  <a:srgbClr val="002960"/>
                </a:solidFill>
                <a:latin typeface="+mj-lt"/>
              </a:rPr>
              <a:t>3)</a:t>
            </a:r>
            <a:r>
              <a:rPr lang="ru-RU" sz="1300" dirty="0" smtClean="0">
                <a:solidFill>
                  <a:srgbClr val="002960"/>
                </a:solidFill>
                <a:latin typeface="+mj-lt"/>
              </a:rPr>
              <a:t> </a:t>
            </a:r>
            <a:r>
              <a:rPr lang="ru-RU" sz="1300" b="1" dirty="0">
                <a:solidFill>
                  <a:srgbClr val="002960"/>
                </a:solidFill>
                <a:latin typeface="+mj-lt"/>
              </a:rPr>
              <a:t>Распоряжение Правительства Иркутской области от 13.05.2013 г № 206-рп</a:t>
            </a:r>
            <a:r>
              <a:rPr lang="ru-RU" sz="1300" dirty="0">
                <a:solidFill>
                  <a:srgbClr val="002960"/>
                </a:solidFill>
                <a:latin typeface="+mj-lt"/>
              </a:rPr>
              <a:t> </a:t>
            </a:r>
            <a:br>
              <a:rPr lang="ru-RU" sz="1300" dirty="0">
                <a:solidFill>
                  <a:srgbClr val="002960"/>
                </a:solidFill>
                <a:latin typeface="+mj-lt"/>
              </a:rPr>
            </a:br>
            <a:r>
              <a:rPr lang="ru-RU" sz="1300" dirty="0">
                <a:solidFill>
                  <a:srgbClr val="002960"/>
                </a:solidFill>
                <a:latin typeface="+mj-lt"/>
              </a:rPr>
              <a:t>«Об организации взаимодействия между исполнительными органами государственной власти Иркутской области по реализации на территории Иркутской области государственных программ Российской Федерации, федеральных целевых программ и федеральной адресной инвестиционной программы» </a:t>
            </a:r>
          </a:p>
          <a:p>
            <a:pPr indent="536575" algn="just">
              <a:lnSpc>
                <a:spcPct val="115000"/>
              </a:lnSpc>
              <a:tabLst>
                <a:tab pos="630238" algn="l"/>
              </a:tabLst>
            </a:pPr>
            <a:r>
              <a:rPr lang="ru-RU" sz="1300" b="1" dirty="0">
                <a:solidFill>
                  <a:srgbClr val="002960"/>
                </a:solidFill>
                <a:latin typeface="+mj-lt"/>
              </a:rPr>
              <a:t>4</a:t>
            </a:r>
            <a:r>
              <a:rPr lang="ru-RU" sz="1300" b="1" dirty="0" smtClean="0">
                <a:solidFill>
                  <a:srgbClr val="002960"/>
                </a:solidFill>
                <a:latin typeface="+mj-lt"/>
              </a:rPr>
              <a:t>)</a:t>
            </a:r>
            <a:r>
              <a:rPr lang="ru-RU" sz="1300" dirty="0" smtClean="0">
                <a:solidFill>
                  <a:srgbClr val="002960"/>
                </a:solidFill>
                <a:latin typeface="+mj-lt"/>
              </a:rPr>
              <a:t> </a:t>
            </a:r>
            <a:r>
              <a:rPr lang="ru-RU" sz="1300" b="1" dirty="0">
                <a:solidFill>
                  <a:srgbClr val="002960"/>
                </a:solidFill>
                <a:latin typeface="+mj-lt"/>
              </a:rPr>
              <a:t>Методика формирования бюджетных заявок</a:t>
            </a:r>
            <a:r>
              <a:rPr lang="ru-RU" sz="1300" dirty="0">
                <a:solidFill>
                  <a:srgbClr val="002960"/>
                </a:solidFill>
                <a:latin typeface="+mj-lt"/>
              </a:rPr>
              <a:t> </a:t>
            </a:r>
            <a:r>
              <a:rPr lang="ru-RU" sz="1300" b="1" dirty="0">
                <a:solidFill>
                  <a:srgbClr val="002960"/>
                </a:solidFill>
                <a:latin typeface="+mj-lt"/>
              </a:rPr>
              <a:t>в государственные программы РФ</a:t>
            </a:r>
            <a:r>
              <a:rPr lang="ru-RU" sz="1300" dirty="0">
                <a:solidFill>
                  <a:srgbClr val="002960"/>
                </a:solidFill>
                <a:latin typeface="+mj-lt"/>
              </a:rPr>
              <a:t> федеральные целевые программы и федеральную адресную инвестиционную </a:t>
            </a:r>
            <a:r>
              <a:rPr lang="ru-RU" sz="1300" dirty="0" smtClean="0">
                <a:solidFill>
                  <a:srgbClr val="002960"/>
                </a:solidFill>
                <a:latin typeface="+mj-lt"/>
              </a:rPr>
              <a:t>программу и </a:t>
            </a:r>
            <a:r>
              <a:rPr lang="ru-RU" sz="1300" b="1" dirty="0">
                <a:solidFill>
                  <a:srgbClr val="002960"/>
                </a:solidFill>
                <a:latin typeface="+mj-lt"/>
              </a:rPr>
              <a:t>Методика отбора предложений по участию Иркутской области в государственных программах РФ</a:t>
            </a:r>
            <a:r>
              <a:rPr lang="ru-RU" sz="1300" dirty="0">
                <a:solidFill>
                  <a:srgbClr val="002960"/>
                </a:solidFill>
                <a:latin typeface="+mj-lt"/>
              </a:rPr>
              <a:t>, федеральных целевых программ, федеральной адресной инвестиционной программе</a:t>
            </a:r>
            <a:r>
              <a:rPr lang="ru-RU" sz="1300" dirty="0" smtClean="0">
                <a:solidFill>
                  <a:srgbClr val="002960"/>
                </a:solidFill>
                <a:latin typeface="+mj-lt"/>
              </a:rPr>
              <a:t>, утвержденные </a:t>
            </a:r>
            <a:r>
              <a:rPr lang="ru-RU" sz="1300" dirty="0">
                <a:solidFill>
                  <a:srgbClr val="002960"/>
                </a:solidFill>
                <a:latin typeface="+mj-lt"/>
              </a:rPr>
              <a:t>приказом министерства экономического развития Иркутской области от 31.05.2013 №</a:t>
            </a:r>
            <a:r>
              <a:rPr lang="ru-RU" sz="1300" dirty="0" smtClean="0">
                <a:solidFill>
                  <a:srgbClr val="002960"/>
                </a:solidFill>
                <a:latin typeface="+mj-lt"/>
              </a:rPr>
              <a:t>37-мпр</a:t>
            </a:r>
            <a:r>
              <a:rPr lang="ru-RU" sz="1300" dirty="0">
                <a:solidFill>
                  <a:srgbClr val="002960"/>
                </a:solidFill>
                <a:latin typeface="+mj-lt"/>
              </a:rPr>
              <a:t> </a:t>
            </a:r>
          </a:p>
          <a:p>
            <a:pPr indent="536575" algn="just">
              <a:lnSpc>
                <a:spcPct val="115000"/>
              </a:lnSpc>
              <a:tabLst>
                <a:tab pos="630238" algn="l"/>
              </a:tabLst>
            </a:pPr>
            <a:r>
              <a:rPr lang="ru-RU" sz="1300" b="1" dirty="0" smtClean="0">
                <a:solidFill>
                  <a:srgbClr val="002960"/>
                </a:solidFill>
                <a:latin typeface="+mj-lt"/>
              </a:rPr>
              <a:t>5) Соответствующие нормативно-правовые акты, устанавливающие порядок предоставления субсидий</a:t>
            </a:r>
            <a:endParaRPr lang="ru-RU" sz="1300" b="1" dirty="0">
              <a:solidFill>
                <a:srgbClr val="002960"/>
              </a:solidFill>
              <a:latin typeface="+mj-lt"/>
            </a:endParaRPr>
          </a:p>
        </p:txBody>
      </p:sp>
      <p:sp>
        <p:nvSpPr>
          <p:cNvPr id="80900" name="Номер слайда 53"/>
          <p:cNvSpPr>
            <a:spLocks noGrp="1"/>
          </p:cNvSpPr>
          <p:nvPr>
            <p:ph type="sldNum" sz="quarter" idx="10"/>
          </p:nvPr>
        </p:nvSpPr>
        <p:spPr>
          <a:xfrm>
            <a:off x="6870700" y="6527800"/>
            <a:ext cx="1866900" cy="169863"/>
          </a:xfrm>
          <a:noFill/>
        </p:spPr>
        <p:txBody>
          <a:bodyPr/>
          <a:lstStyle/>
          <a:p>
            <a:r>
              <a:rPr lang="ru-RU" sz="1100" dirty="0" smtClean="0">
                <a:solidFill>
                  <a:srgbClr val="FFFFFF"/>
                </a:solidFill>
                <a:cs typeface="Arial" charset="0"/>
              </a:rPr>
              <a:t>7</a:t>
            </a:r>
            <a:endParaRPr lang="en-US" sz="1100" dirty="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04BB9-D736-484A-801A-223DE89095D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32919" y="3321142"/>
            <a:ext cx="548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официальном сайте министерства экономического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Иркутской области </a:t>
            </a:r>
            <a:r>
              <a:rPr lang="en-US" sz="1400" b="1" dirty="0">
                <a:solidFill>
                  <a:srgbClr val="000000"/>
                </a:solidFill>
                <a:hlinkClick r:id="rId3"/>
              </a:rPr>
              <a:t>http://irkobl.ru/sites/economy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размещено 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письмо в адрес глав муниципальных образований Иркутской области с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информацией о 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участия:</a:t>
            </a:r>
          </a:p>
          <a:p>
            <a:pPr indent="450215" algn="just">
              <a:spcAft>
                <a:spcPts val="0"/>
              </a:spcAft>
            </a:pPr>
            <a:endParaRPr lang="ru-RU" sz="14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государственных программах 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Иркутской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</a:p>
          <a:p>
            <a:pPr indent="450215" algn="just">
              <a:spcAft>
                <a:spcPts val="0"/>
              </a:spcAft>
            </a:pPr>
            <a:endParaRPr lang="ru-RU" sz="14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государственных программ Российской Федерации.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9070" r="66350" b="4765"/>
          <a:stretch/>
        </p:blipFill>
        <p:spPr>
          <a:xfrm>
            <a:off x="-15082" y="2293937"/>
            <a:ext cx="3124201" cy="4495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4016" t="7674" r="1658" b="46977"/>
          <a:stretch/>
        </p:blipFill>
        <p:spPr>
          <a:xfrm>
            <a:off x="-15479" y="-68263"/>
            <a:ext cx="8976917" cy="2362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158750" y="2674937"/>
            <a:ext cx="2035969" cy="3048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42119" y="3055937"/>
            <a:ext cx="1828800" cy="41823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42119" y="3858548"/>
            <a:ext cx="1828800" cy="41823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385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4478&quot;/&gt;&lt;partner val=&quot;53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 val=&quot;,&quot;&gt;,&lt;/m_chDecimalSymbol&gt;&lt;m_nGroupingDigits val=&quot;3&quot;/&gt;&lt;m_chGroupingSymbol val=&quot;.&quot;&gt;.&lt;/m_chGroupingSymbol&gt;&lt;/m_precDefault&gt;&lt;/CDefaultPrec&gt;&lt;/root&gt;"/>
  <p:tag name="THINKCELLUNDODONOTDELETE" val="7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cK Disclaimer"/>
  <p:tag name="RESIZE" val="Yes"/>
  <p:tag name="LLEFT" val=" 210.125"/>
  <p:tag name="LTOP" val=" 469.87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cK Disclaimer"/>
  <p:tag name="RESIZE" val="Yes"/>
  <p:tag name="LLEFT" val=" 210.125"/>
  <p:tag name="LTOP" val=" 469.87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cK Disclaimer"/>
  <p:tag name="RESIZE" val="Yes"/>
  <p:tag name="LLEFT" val=" 210.125"/>
  <p:tag name="LTOP" val=" 469.87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cK Disclaimer"/>
  <p:tag name="RESIZE" val="Yes"/>
  <p:tag name="LLEFT" val=" 210.125"/>
  <p:tag name="LTOP" val=" 469.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cK Disclaimer"/>
  <p:tag name="RESIZE" val="Yes"/>
  <p:tag name="LLEFT" val=" 210.125"/>
  <p:tag name="LTOP" val=" 469.87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cK Disclaimer"/>
  <p:tag name="RESIZE" val="Yes"/>
  <p:tag name="LLEFT" val=" 210.125"/>
  <p:tag name="LTOP" val=" 469.87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heme/theme1.xml><?xml version="1.0" encoding="utf-8"?>
<a:theme xmlns:a="http://schemas.openxmlformats.org/drawingml/2006/main" name="Universal Template_RU">
  <a:themeElements>
    <a:clrScheme name="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rnd" cmpd="sng" algn="ctr">
          <a:solidFill>
            <a:schemeClr val="accent1">
              <a:lumMod val="25000"/>
            </a:schemeClr>
          </a:solidFill>
          <a:prstDash val="solid"/>
          <a:round/>
          <a:headEnd type="none"/>
          <a:tailEnd type="triangle" w="med" len="lg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iversal Template_RU">
  <a:themeElements>
    <a:clrScheme name="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Universal Template_RU">
  <a:themeElements>
    <a:clrScheme name="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rnd" cmpd="sng" algn="ctr">
          <a:solidFill>
            <a:schemeClr val="accent1">
              <a:lumMod val="25000"/>
            </a:schemeClr>
          </a:solidFill>
          <a:prstDash val="solid"/>
          <a:round/>
          <a:headEnd type="none"/>
          <a:tailEnd type="triangle" w="med" len="lg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Universal Template_RU">
  <a:themeElements>
    <a:clrScheme name="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Universal Template_RU">
  <a:themeElements>
    <a:clrScheme name="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Universal Template_RU">
  <a:themeElements>
    <a:clrScheme name="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32348</TotalTime>
  <Words>5882</Words>
  <Application>Microsoft Office PowerPoint</Application>
  <PresentationFormat>Произвольный</PresentationFormat>
  <Paragraphs>2644</Paragraphs>
  <Slides>22</Slides>
  <Notes>22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Andalus</vt:lpstr>
      <vt:lpstr>Arial</vt:lpstr>
      <vt:lpstr>Calibri</vt:lpstr>
      <vt:lpstr>Times New Roman</vt:lpstr>
      <vt:lpstr>Wingdings</vt:lpstr>
      <vt:lpstr>Universal Template_RU</vt:lpstr>
      <vt:lpstr>1_Universal Template_RU</vt:lpstr>
      <vt:lpstr>2_Universal Template_RU</vt:lpstr>
      <vt:lpstr>3_Universal Template_RU</vt:lpstr>
      <vt:lpstr>4_Universal Template_RU</vt:lpstr>
      <vt:lpstr>5_Universal Template_RU</vt:lpstr>
      <vt:lpstr>Презентация PowerPoint</vt:lpstr>
      <vt:lpstr>УЧАСТИЕ МУНИЦИПАЛЬНЫХ ОБРАЗОВАНИЙ  В ГОСУДАРСТВЕННЫХ ПРОГРАММАХ ИРКУТСКОЙ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Субсидии муниципальным образованиям на финансирование местных дорог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Corporate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Corporate</dc:creator>
  <cp:keywords>Message Universal Template A4</cp:keywords>
  <dc:description>Version 1.1</dc:description>
  <cp:lastModifiedBy>itspec Д.З. Дарсания</cp:lastModifiedBy>
  <cp:revision>2919</cp:revision>
  <cp:lastPrinted>2018-02-06T09:37:09Z</cp:lastPrinted>
  <dcterms:created xsi:type="dcterms:W3CDTF">2006-03-07T14:01:06Z</dcterms:created>
  <dcterms:modified xsi:type="dcterms:W3CDTF">2018-04-11T01:36:35Z</dcterms:modified>
  <cp:category>POT - A4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Event">
    <vt:lpwstr>Документ для ИК</vt:lpwstr>
  </property>
  <property fmtid="{D5CDD505-2E9C-101B-9397-08002B2CF9AE}" pid="6" name="Delivery Date">
    <vt:lpwstr>Москва, 13 июня 2006 г.</vt:lpwstr>
  </property>
  <property fmtid="{D5CDD505-2E9C-101B-9397-08002B2CF9AE}" pid="7" name="Title">
    <vt:lpwstr>Название</vt:lpwstr>
  </property>
  <property fmtid="{D5CDD505-2E9C-101B-9397-08002B2CF9AE}" pid="8" name="Final">
    <vt:bool>true</vt:bool>
  </property>
  <property fmtid="{D5CDD505-2E9C-101B-9397-08002B2CF9AE}" pid="9" name="DocID">
    <vt:lpwstr>MOS-ROS005-200600608-SS1wm-r_c</vt:lpwstr>
  </property>
  <property fmtid="{D5CDD505-2E9C-101B-9397-08002B2CF9AE}" pid="10" name="DocIDinTitle">
    <vt:bool>false</vt:bool>
  </property>
  <property fmtid="{D5CDD505-2E9C-101B-9397-08002B2CF9AE}" pid="11" name="DocIDinSlide">
    <vt:bool>true</vt:bool>
  </property>
  <property fmtid="{D5CDD505-2E9C-101B-9397-08002B2CF9AE}" pid="12" name="DocIDPosition">
    <vt:i4>1</vt:i4>
  </property>
</Properties>
</file>