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2" r:id="rId1"/>
    <p:sldMasterId id="2147483756" r:id="rId2"/>
    <p:sldMasterId id="2147483769" r:id="rId3"/>
    <p:sldMasterId id="2147483783" r:id="rId4"/>
  </p:sldMasterIdLst>
  <p:notesMasterIdLst>
    <p:notesMasterId r:id="rId14"/>
  </p:notesMasterIdLst>
  <p:handoutMasterIdLst>
    <p:handoutMasterId r:id="rId15"/>
  </p:handoutMasterIdLst>
  <p:sldIdLst>
    <p:sldId id="1505" r:id="rId5"/>
    <p:sldId id="1507" r:id="rId6"/>
    <p:sldId id="1540" r:id="rId7"/>
    <p:sldId id="1541" r:id="rId8"/>
    <p:sldId id="1521" r:id="rId9"/>
    <p:sldId id="1506" r:id="rId10"/>
    <p:sldId id="1523" r:id="rId11"/>
    <p:sldId id="1533" r:id="rId12"/>
    <p:sldId id="1525" r:id="rId13"/>
  </p:sldIdLst>
  <p:sldSz cx="8961438" cy="6721475"/>
  <p:notesSz cx="6797675" cy="9926638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3" userDrawn="1">
          <p15:clr>
            <a:srgbClr val="A4A3A4"/>
          </p15:clr>
        </p15:guide>
        <p15:guide id="2" orient="horz" pos="3121" userDrawn="1">
          <p15:clr>
            <a:srgbClr val="A4A3A4"/>
          </p15:clr>
        </p15:guide>
        <p15:guide id="3" pos="2093" userDrawn="1">
          <p15:clr>
            <a:srgbClr val="A4A3A4"/>
          </p15:clr>
        </p15:guide>
        <p15:guide id="4" pos="2092" userDrawn="1">
          <p15:clr>
            <a:srgbClr val="A4A3A4"/>
          </p15:clr>
        </p15:guide>
        <p15:guide id="5" orient="horz" pos="3084" userDrawn="1">
          <p15:clr>
            <a:srgbClr val="A4A3A4"/>
          </p15:clr>
        </p15:guide>
        <p15:guide id="6" orient="horz" pos="3123" userDrawn="1">
          <p15:clr>
            <a:srgbClr val="A4A3A4"/>
          </p15:clr>
        </p15:guide>
        <p15:guide id="7" pos="2124" userDrawn="1">
          <p15:clr>
            <a:srgbClr val="A4A3A4"/>
          </p15:clr>
        </p15:guide>
        <p15:guide id="8" pos="2123" userDrawn="1">
          <p15:clr>
            <a:srgbClr val="A4A3A4"/>
          </p15:clr>
        </p15:guide>
        <p15:guide id="9" orient="horz" pos="3089" userDrawn="1">
          <p15:clr>
            <a:srgbClr val="A4A3A4"/>
          </p15:clr>
        </p15:guide>
        <p15:guide id="10" orient="horz" pos="3127" userDrawn="1">
          <p15:clr>
            <a:srgbClr val="A4A3A4"/>
          </p15:clr>
        </p15:guide>
        <p15:guide id="11" orient="horz" pos="3090" userDrawn="1">
          <p15:clr>
            <a:srgbClr val="A4A3A4"/>
          </p15:clr>
        </p15:guide>
        <p15:guide id="12" orient="horz" pos="3129" userDrawn="1">
          <p15:clr>
            <a:srgbClr val="A4A3A4"/>
          </p15:clr>
        </p15:guide>
        <p15:guide id="13" pos="2112" userDrawn="1">
          <p15:clr>
            <a:srgbClr val="A4A3A4"/>
          </p15:clr>
        </p15:guide>
        <p15:guide id="14" pos="2111" userDrawn="1">
          <p15:clr>
            <a:srgbClr val="A4A3A4"/>
          </p15:clr>
        </p15:guide>
        <p15:guide id="15" pos="2143" userDrawn="1">
          <p15:clr>
            <a:srgbClr val="A4A3A4"/>
          </p15:clr>
        </p15:guide>
        <p15:guide id="16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BACCF0"/>
    <a:srgbClr val="FF0000"/>
    <a:srgbClr val="006600"/>
    <a:srgbClr val="CC00FF"/>
    <a:srgbClr val="454545"/>
    <a:srgbClr val="00003E"/>
    <a:srgbClr val="000066"/>
    <a:srgbClr val="BABABA"/>
    <a:srgbClr val="C7E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6383" autoAdjust="0"/>
  </p:normalViewPr>
  <p:slideViewPr>
    <p:cSldViewPr snapToObjects="1">
      <p:cViewPr varScale="1">
        <p:scale>
          <a:sx n="117" d="100"/>
          <a:sy n="117" d="100"/>
        </p:scale>
        <p:origin x="1722" y="108"/>
      </p:cViewPr>
      <p:guideLst>
        <p:guide orient="horz" pos="756"/>
        <p:guide pos="1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4002" y="114"/>
      </p:cViewPr>
      <p:guideLst>
        <p:guide orient="horz" pos="3083"/>
        <p:guide orient="horz" pos="3121"/>
        <p:guide pos="2093"/>
        <p:guide pos="2092"/>
        <p:guide orient="horz" pos="3084"/>
        <p:guide orient="horz" pos="3123"/>
        <p:guide pos="2124"/>
        <p:guide pos="2123"/>
        <p:guide orient="horz" pos="3089"/>
        <p:guide orient="horz" pos="3127"/>
        <p:guide orient="horz" pos="3090"/>
        <p:guide orient="horz" pos="3129"/>
        <p:guide pos="2112"/>
        <p:guide pos="2111"/>
        <p:guide pos="2143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2944812" cy="49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88" tIns="44946" rIns="89888" bIns="44946" numCol="1" anchor="t" anchorCtr="0" compatLnSpc="1">
            <a:prstTxWarp prst="textNoShape">
              <a:avLst/>
            </a:prstTxWarp>
          </a:bodyPr>
          <a:lstStyle>
            <a:lvl1pPr defTabSz="89879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9" y="6"/>
            <a:ext cx="2944811" cy="49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88" tIns="44946" rIns="89888" bIns="44946" numCol="1" anchor="t" anchorCtr="0" compatLnSpc="1">
            <a:prstTxWarp prst="textNoShape">
              <a:avLst/>
            </a:prstTxWarp>
          </a:bodyPr>
          <a:lstStyle>
            <a:lvl1pPr algn="r" defTabSz="89879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E8E8E79-76A8-4BD3-8357-7795FB0C360F}" type="datetime1">
              <a:rPr lang="en-US"/>
              <a:pPr>
                <a:defRPr/>
              </a:pPr>
              <a:t>10/25/2019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4596"/>
            <a:ext cx="2944812" cy="49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88" tIns="44946" rIns="89888" bIns="44946" numCol="1" anchor="b" anchorCtr="0" compatLnSpc="1">
            <a:prstTxWarp prst="textNoShape">
              <a:avLst/>
            </a:prstTxWarp>
          </a:bodyPr>
          <a:lstStyle>
            <a:lvl1pPr defTabSz="89879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9" y="9434596"/>
            <a:ext cx="2944811" cy="49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88" tIns="44946" rIns="89888" bIns="44946" numCol="1" anchor="b" anchorCtr="0" compatLnSpc="1">
            <a:prstTxWarp prst="textNoShape">
              <a:avLst/>
            </a:prstTxWarp>
          </a:bodyPr>
          <a:lstStyle>
            <a:lvl1pPr algn="r" defTabSz="89879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DFC43B0-A490-4C49-B569-9E900113E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2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789" y="9460819"/>
            <a:ext cx="539750" cy="16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898794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0AF2940E-8973-439C-AF44-4F2A3FC80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4392" y="1504709"/>
            <a:ext cx="519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2432" tIns="46216" rIns="92432" bIns="46216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330200"/>
            <a:ext cx="6003925" cy="4503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2" tIns="46216" rIns="92432" bIns="46216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 bwMode="auto">
          <a:xfrm>
            <a:off x="447675" y="5012526"/>
            <a:ext cx="6121400" cy="43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069927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08000" y="328613"/>
            <a:ext cx="6000750" cy="4502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xfrm>
            <a:off x="447675" y="5010938"/>
            <a:ext cx="6121400" cy="4385561"/>
          </a:xfrm>
        </p:spPr>
        <p:txBody>
          <a:bodyPr/>
          <a:lstStyle/>
          <a:p>
            <a:pPr marL="0" marR="0" indent="0" algn="just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467" name="Номер слайда 4"/>
          <p:cNvSpPr>
            <a:spLocks noGrp="1"/>
          </p:cNvSpPr>
          <p:nvPr>
            <p:ph type="sldNum" sz="quarter" idx="5"/>
          </p:nvPr>
        </p:nvSpPr>
        <p:spPr>
          <a:xfrm>
            <a:off x="5919789" y="9456816"/>
            <a:ext cx="539750" cy="169835"/>
          </a:xfrm>
          <a:noFill/>
        </p:spPr>
        <p:txBody>
          <a:bodyPr/>
          <a:lstStyle/>
          <a:p>
            <a:fld id="{9DC77437-30F6-417A-B054-AAB8AB2C91CC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>
          <a:xfrm>
            <a:off x="447675" y="5178395"/>
            <a:ext cx="6121400" cy="4366515"/>
          </a:xfrm>
          <a:noFill/>
          <a:ln/>
        </p:spPr>
        <p:txBody>
          <a:bodyPr/>
          <a:lstStyle/>
          <a:p>
            <a:pPr defTabSz="917336">
              <a:lnSpc>
                <a:spcPct val="70000"/>
              </a:lnSpc>
            </a:pP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5919789" y="9459994"/>
            <a:ext cx="539750" cy="169835"/>
          </a:xfrm>
          <a:noFill/>
        </p:spPr>
        <p:txBody>
          <a:bodyPr/>
          <a:lstStyle/>
          <a:p>
            <a:fld id="{97A6A3A8-6AD8-41CD-BB67-6B310FD5F3B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9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53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2940E-8973-439C-AF44-4F2A3FC808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83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2940E-8973-439C-AF44-4F2A3FC808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8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08000" y="328613"/>
            <a:ext cx="6000750" cy="4502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>
          <a:xfrm>
            <a:off x="418026" y="5069670"/>
            <a:ext cx="6048550" cy="4388737"/>
          </a:xfrm>
          <a:noFill/>
          <a:ln/>
        </p:spPr>
        <p:txBody>
          <a:bodyPr/>
          <a:lstStyle/>
          <a:p>
            <a:pPr algn="just"/>
            <a:endParaRPr lang="ru-RU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4515" name="Номер слайда 4"/>
          <p:cNvSpPr txBox="1">
            <a:spLocks noGrp="1"/>
          </p:cNvSpPr>
          <p:nvPr/>
        </p:nvSpPr>
        <p:spPr bwMode="auto">
          <a:xfrm>
            <a:off x="5919789" y="9456477"/>
            <a:ext cx="539750" cy="1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899879"/>
            <a:fld id="{9004F2AA-833D-4FF1-B4EF-81F8A25A3BC9}" type="slidenum">
              <a:rPr lang="en-US" sz="1100">
                <a:solidFill>
                  <a:srgbClr val="000000"/>
                </a:solidFill>
              </a:rPr>
              <a:pPr algn="r" defTabSz="899879"/>
              <a:t>5</a:t>
            </a:fld>
            <a:endParaRPr lang="en-US" sz="1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5951403" y="9443827"/>
            <a:ext cx="543500" cy="170957"/>
          </a:xfrm>
        </p:spPr>
        <p:txBody>
          <a:bodyPr/>
          <a:lstStyle/>
          <a:p>
            <a:fld id="{C715C472-D816-41E4-A103-01E504FBA2BD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88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2940E-8973-439C-AF44-4F2A3FC808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4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2940E-8973-439C-AF44-4F2A3FC808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8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  <a:cs typeface="+mn-cs"/>
                </a:rPr>
                <a:t>КОНФИДЕНЦИАЛЬНО</a:t>
              </a:r>
              <a:endParaRPr lang="en-US" sz="1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  <a:cs typeface="+mn-cs"/>
                </a:rPr>
                <a:t>Тип документа</a:t>
              </a:r>
              <a:endParaRPr lang="en-US" sz="1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  <a:cs typeface="+mn-cs"/>
                </a:rPr>
                <a:t>Дата</a:t>
              </a:r>
              <a:endParaRPr lang="en-US" sz="1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  <a:cs typeface="+mn-cs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solidFill>
                  <a:srgbClr val="000000"/>
                </a:solidFill>
                <a:cs typeface="+mn-cs"/>
              </a:endParaRPr>
            </a:p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  <a:cs typeface="+mn-cs"/>
                </a:rPr>
                <a:t>Настоящий отчет был использован консультантами </a:t>
              </a:r>
              <a:br>
                <a:rPr lang="ru-RU" sz="900">
                  <a:solidFill>
                    <a:srgbClr val="000000"/>
                  </a:solidFill>
                  <a:cs typeface="+mn-cs"/>
                </a:rPr>
              </a:br>
              <a:r>
                <a:rPr lang="ru-RU" sz="900">
                  <a:solidFill>
                    <a:srgbClr val="000000"/>
                  </a:solidFill>
                  <a:cs typeface="+mn-cs"/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solidFill>
                  <a:srgbClr val="000000"/>
                </a:solidFill>
                <a:cs typeface="+mn-cs"/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cs typeface="+mn-cs"/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cs typeface="+mn-cs"/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790D-A64E-4266-BA1F-7B952BA2A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2F297-4167-42BF-804A-89F0D9EAC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4BB9-D736-484A-801A-223DE8909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КОНФИДЕНЦИАЛЬНО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Тип документа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Дата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solidFill>
                  <a:srgbClr val="000000"/>
                </a:solidFill>
              </a:endParaRPr>
            </a:p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был использован консультантами </a:t>
              </a:r>
              <a:br>
                <a:rPr lang="ru-RU" sz="900">
                  <a:solidFill>
                    <a:srgbClr val="000000"/>
                  </a:solidFill>
                </a:rPr>
              </a:br>
              <a:r>
                <a:rPr lang="ru-RU" sz="900">
                  <a:solidFill>
                    <a:srgbClr val="000000"/>
                  </a:solidFill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solidFill>
                  <a:srgbClr val="000000"/>
                </a:solidFill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94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858A1-664F-4A3E-A467-1E226E0E60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474030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D19CC-A403-4F3F-93D2-55BC6E61201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265294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B9D0D-BD89-4A81-A923-CBAAA9A0759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83275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F5930-C072-4120-9B68-C023E998700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893048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93E1-B720-4FDF-B02B-40581BCEB4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2575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5326-F5B3-4121-A18E-D48DA1C5A7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32169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A5602-51C4-4C16-B599-7F348E226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8954E-D0C5-4F55-ADB2-226549029F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14401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FE36E-FEC6-4124-8DF4-7EDEE69F4E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5353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4577C-75EF-41A5-8F9D-A8669A18D9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808169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01ACB-EECF-4301-BEEB-0E474E673C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648733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0C54-E969-4258-B746-9FE3CEA971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071087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КОНФИДЕНЦИАЛЬНО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Тип документа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Дата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solidFill>
                  <a:srgbClr val="000000"/>
                </a:solidFill>
              </a:endParaRPr>
            </a:p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был использован консультантами </a:t>
              </a:r>
              <a:br>
                <a:rPr lang="ru-RU" sz="900">
                  <a:solidFill>
                    <a:srgbClr val="000000"/>
                  </a:solidFill>
                </a:rPr>
              </a:br>
              <a:r>
                <a:rPr lang="ru-RU" sz="900">
                  <a:solidFill>
                    <a:srgbClr val="000000"/>
                  </a:solidFill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solidFill>
                  <a:srgbClr val="000000"/>
                </a:solidFill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0648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D5CE-7BAC-4634-9A3C-5E9F6C0F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025690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80C5-D9F5-48A7-B9FC-AEE75A55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46384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7820-C41B-48DF-B2A3-2A638AD53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417681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02B2-B1EC-4F3B-ADA3-AC634ED9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6873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BD26-4AE3-4B72-92A2-8E4FFBDA2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9945-272D-4AC7-8887-E16B4F2B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79168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EB4ED-C6D1-49AD-A8E4-D562CDE8A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161864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A14B-75A9-4697-BA73-F118C60D2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22941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7BA4-9DA3-453D-A67F-675E615D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8368216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CECA-342D-4ACB-8248-5B43999E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1121340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83BE5-EC07-4B0A-8D71-46392B784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925176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C229-AA09-4A0C-A9DE-3B143C98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5247145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292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238" y="1273175"/>
            <a:ext cx="8618537" cy="123031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4EE6-26A0-4275-8FDE-980F59C69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3383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КОНФИДЕНЦИАЛЬНО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Тип документа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solidFill>
                    <a:srgbClr val="000000"/>
                  </a:solidFill>
                </a:rPr>
                <a:t>Дата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solidFill>
                  <a:srgbClr val="000000"/>
                </a:solidFill>
              </a:endParaRPr>
            </a:p>
            <a:p>
              <a:pPr defTabSz="804863" eaLnBrk="0" hangingPunct="0">
                <a:defRPr/>
              </a:pPr>
              <a:r>
                <a:rPr lang="ru-RU" sz="900">
                  <a:solidFill>
                    <a:srgbClr val="000000"/>
                  </a:solidFill>
                </a:rPr>
                <a:t>Настоящий отчет был использован консультантами </a:t>
              </a:r>
              <a:br>
                <a:rPr lang="ru-RU" sz="900">
                  <a:solidFill>
                    <a:srgbClr val="000000"/>
                  </a:solidFill>
                </a:rPr>
              </a:br>
              <a:r>
                <a:rPr lang="ru-RU" sz="900">
                  <a:solidFill>
                    <a:srgbClr val="000000"/>
                  </a:solidFill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solidFill>
                  <a:srgbClr val="000000"/>
                </a:solidFill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17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D5CE-7BAC-4634-9A3C-5E9F6C0F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13486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EBB2-9A84-4FFD-85FE-886BBDD8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80C5-D9F5-48A7-B9FC-AEE75A55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957690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7820-C41B-48DF-B2A3-2A638AD53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267049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02B2-B1EC-4F3B-ADA3-AC634ED9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58169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9945-272D-4AC7-8887-E16B4F2B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30002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EB4ED-C6D1-49AD-A8E4-D562CDE8A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986235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A14B-75A9-4697-BA73-F118C60D2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7191730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7BA4-9DA3-453D-A67F-675E615D4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4236203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CECA-342D-4ACB-8248-5B43999E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536309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83BE5-EC07-4B0A-8D71-46392B784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715809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C229-AA09-4A0C-A9DE-3B143C98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90213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7C2E-646E-4E7C-9C53-E5950CA36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292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238" y="1273175"/>
            <a:ext cx="8618537" cy="123031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4EE6-26A0-4275-8FDE-980F59C69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61716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8BBB-8FE8-4442-8F13-4017C1F39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4E2C-59B5-438E-9898-7B16783F5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CE8EE-6FC7-426F-B1F4-2E6DB069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E4FAD-C51C-41E9-8514-B66F5D3C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4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ags" Target="../tags/tag45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40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Relationship Id="rId22" Type="http://schemas.openxmlformats.org/officeDocument/2006/relationships/tags" Target="../tags/tag43.xml"/><Relationship Id="rId27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" Type="http://schemas.openxmlformats.org/officeDocument/2006/relationships/slideLayout" Target="../slideLayouts/slideLayout27.xml"/><Relationship Id="rId21" Type="http://schemas.openxmlformats.org/officeDocument/2006/relationships/tags" Target="../tags/tag76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tags" Target="../tags/tag79.xml"/><Relationship Id="rId5" Type="http://schemas.openxmlformats.org/officeDocument/2006/relationships/slideLayout" Target="../slideLayouts/slideLayout29.xml"/><Relationship Id="rId15" Type="http://schemas.openxmlformats.org/officeDocument/2006/relationships/vmlDrawing" Target="../drawings/vmlDrawing3.vml"/><Relationship Id="rId23" Type="http://schemas.openxmlformats.org/officeDocument/2006/relationships/tags" Target="../tags/tag78.xml"/><Relationship Id="rId10" Type="http://schemas.openxmlformats.org/officeDocument/2006/relationships/slideLayout" Target="../slideLayouts/slideLayout34.xml"/><Relationship Id="rId19" Type="http://schemas.openxmlformats.org/officeDocument/2006/relationships/tags" Target="../tags/tag7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Relationship Id="rId22" Type="http://schemas.openxmlformats.org/officeDocument/2006/relationships/tags" Target="../tags/tag77.xml"/><Relationship Id="rId27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slideLayout" Target="../slideLayouts/slideLayout40.xml"/><Relationship Id="rId21" Type="http://schemas.openxmlformats.org/officeDocument/2006/relationships/tags" Target="../tags/tag112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slideLayout" Target="../slideLayouts/slideLayout39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tags" Target="../tags/tag115.xml"/><Relationship Id="rId5" Type="http://schemas.openxmlformats.org/officeDocument/2006/relationships/slideLayout" Target="../slideLayouts/slideLayout42.xml"/><Relationship Id="rId15" Type="http://schemas.openxmlformats.org/officeDocument/2006/relationships/vmlDrawing" Target="../drawings/vmlDrawing4.vml"/><Relationship Id="rId23" Type="http://schemas.openxmlformats.org/officeDocument/2006/relationships/tags" Target="../tags/tag114.xml"/><Relationship Id="rId10" Type="http://schemas.openxmlformats.org/officeDocument/2006/relationships/slideLayout" Target="../slideLayouts/slideLayout47.xml"/><Relationship Id="rId19" Type="http://schemas.openxmlformats.org/officeDocument/2006/relationships/tags" Target="../tags/tag110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Relationship Id="rId22" Type="http://schemas.openxmlformats.org/officeDocument/2006/relationships/tags" Target="../tags/tag113.xml"/><Relationship Id="rId27" Type="http://schemas.openxmlformats.org/officeDocument/2006/relationships/oleObject" Target="../embeddings/oleObject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4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077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5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4A44DE-BFCE-4CA7-A06E-47C3442E5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79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0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081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solidFill>
                    <a:srgbClr val="000000"/>
                  </a:solidFill>
                  <a:cs typeface="+mn-cs"/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*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Сноска</a:t>
              </a:r>
              <a:endParaRPr lang="en-US">
                <a:solidFill>
                  <a:srgbClr val="000000"/>
                </a:solidFill>
                <a:cs typeface="+mn-cs"/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: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cs typeface="+mn-cs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cs typeface="+mn-cs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2072" name="AutoShape 24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r:id="rId26" imgW="0" imgH="0" progId="">
                  <p:embed/>
                </p:oleObj>
              </mc:Choice>
              <mc:Fallback>
                <p:oleObj r:id="rId26" imgW="0" imgH="0" progId="">
                  <p:embed/>
                  <p:pic>
                    <p:nvPicPr>
                      <p:cNvPr id="0" name="AutoShape 2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3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86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A68D2C6-2879-4DA4-B12A-E6173E4364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88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9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90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</a:t>
              </a:r>
              <a:r>
                <a:rPr lang="en-US">
                  <a:solidFill>
                    <a:srgbClr val="000000"/>
                  </a:solidFill>
                </a:rPr>
                <a:t>*</a:t>
              </a:r>
              <a:r>
                <a:rPr lang="ru-RU">
                  <a:solidFill>
                    <a:srgbClr val="000000"/>
                  </a:solidFill>
                </a:rPr>
                <a:t>	Сноска</a:t>
              </a:r>
              <a:endParaRPr lang="en-US">
                <a:solidFill>
                  <a:srgbClr val="000000"/>
                </a:solidFill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Источник</a:t>
              </a:r>
              <a:r>
                <a:rPr lang="en-US">
                  <a:solidFill>
                    <a:srgbClr val="000000"/>
                  </a:solidFill>
                </a:rPr>
                <a:t>:</a:t>
              </a:r>
              <a:r>
                <a:rPr lang="ru-RU">
                  <a:solidFill>
                    <a:srgbClr val="000000"/>
                  </a:solidFill>
                </a:rPr>
                <a:t>	Источник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  <p:graphicFrame>
        <p:nvGraphicFramePr>
          <p:cNvPr id="1081" name="AutoShape 57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r:id="rId27" imgW="0" imgH="0" progId="">
                  <p:embed/>
                </p:oleObj>
              </mc:Choice>
              <mc:Fallback>
                <p:oleObj r:id="rId2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48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4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197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1DB7E-98C8-4EA7-9365-294D766F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99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00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201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</a:t>
              </a:r>
              <a:r>
                <a:rPr lang="en-US">
                  <a:solidFill>
                    <a:srgbClr val="000000"/>
                  </a:solidFill>
                </a:rPr>
                <a:t>*</a:t>
              </a:r>
              <a:r>
                <a:rPr lang="ru-RU">
                  <a:solidFill>
                    <a:srgbClr val="000000"/>
                  </a:solidFill>
                </a:rPr>
                <a:t>	Сноска</a:t>
              </a:r>
              <a:endParaRPr lang="en-US">
                <a:solidFill>
                  <a:srgbClr val="000000"/>
                </a:solidFill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Источник</a:t>
              </a:r>
              <a:r>
                <a:rPr lang="en-US">
                  <a:solidFill>
                    <a:srgbClr val="000000"/>
                  </a:solidFill>
                </a:rPr>
                <a:t>:</a:t>
              </a:r>
              <a:r>
                <a:rPr lang="ru-RU">
                  <a:solidFill>
                    <a:srgbClr val="000000"/>
                  </a:solidFill>
                </a:rPr>
                <a:t>	Источник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7192" name="AutoShape 24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r:id="rId27" imgW="0" imgH="0" progId="">
                  <p:embed/>
                </p:oleObj>
              </mc:Choice>
              <mc:Fallback>
                <p:oleObj r:id="rId2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659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4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197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1DB7E-98C8-4EA7-9365-294D766F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99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00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201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</a:t>
              </a:r>
              <a:r>
                <a:rPr lang="en-US">
                  <a:solidFill>
                    <a:srgbClr val="000000"/>
                  </a:solidFill>
                </a:rPr>
                <a:t>*</a:t>
              </a:r>
              <a:r>
                <a:rPr lang="ru-RU">
                  <a:solidFill>
                    <a:srgbClr val="000000"/>
                  </a:solidFill>
                </a:rPr>
                <a:t>	Сноска</a:t>
              </a:r>
              <a:endParaRPr lang="en-US">
                <a:solidFill>
                  <a:srgbClr val="000000"/>
                </a:solidFill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</a:rPr>
                <a:t>	Источник</a:t>
              </a:r>
              <a:r>
                <a:rPr lang="en-US">
                  <a:solidFill>
                    <a:srgbClr val="000000"/>
                  </a:solidFill>
                </a:rPr>
                <a:t>:</a:t>
              </a:r>
              <a:r>
                <a:rPr lang="ru-RU">
                  <a:solidFill>
                    <a:srgbClr val="000000"/>
                  </a:solidFill>
                </a:rPr>
                <a:t>	Источник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7192" name="AutoShape 24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r:id="rId27" imgW="0" imgH="0" progId="">
                  <p:embed/>
                </p:oleObj>
              </mc:Choice>
              <mc:Fallback>
                <p:oleObj r:id="rId27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57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rkobl.ru/sites/econo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 txBox="1">
            <a:spLocks/>
          </p:cNvSpPr>
          <p:nvPr/>
        </p:nvSpPr>
        <p:spPr bwMode="auto">
          <a:xfrm>
            <a:off x="595313" y="2065337"/>
            <a:ext cx="77724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Calibri" pitchFamily="34" charset="0"/>
              </a:rPr>
              <a:t>Порядок участия муниципальных образований Иркутской </a:t>
            </a:r>
            <a:r>
              <a:rPr lang="ru-RU" sz="2500" b="1" dirty="0">
                <a:solidFill>
                  <a:srgbClr val="002060"/>
                </a:solidFill>
                <a:latin typeface="Calibri" pitchFamily="34" charset="0"/>
              </a:rPr>
              <a:t>области </a:t>
            </a:r>
            <a:r>
              <a:rPr lang="ru-RU" sz="2500" b="1" dirty="0" smtClean="0">
                <a:solidFill>
                  <a:srgbClr val="002060"/>
                </a:solidFill>
                <a:latin typeface="Calibri" pitchFamily="34" charset="0"/>
              </a:rPr>
              <a:t>в государственных программах Иркутской области</a:t>
            </a:r>
            <a:endParaRPr lang="ru-RU" sz="25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580232" y="5341937"/>
            <a:ext cx="777160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i="1" u="sng" dirty="0">
                <a:solidFill>
                  <a:srgbClr val="000000"/>
                </a:solidFill>
              </a:rPr>
              <a:t>Докладчик:</a:t>
            </a:r>
          </a:p>
          <a:p>
            <a:pPr algn="just"/>
            <a:endParaRPr lang="ru-RU" sz="800" i="1" u="sng" dirty="0">
              <a:solidFill>
                <a:srgbClr val="000000"/>
              </a:solidFill>
            </a:endParaRPr>
          </a:p>
          <a:p>
            <a:pPr algn="just"/>
            <a:r>
              <a:rPr lang="ru-RU" sz="1400" i="1" dirty="0" smtClean="0">
                <a:solidFill>
                  <a:srgbClr val="000000"/>
                </a:solidFill>
              </a:rPr>
              <a:t>Гордеев Владимир Николаевич – </a:t>
            </a:r>
            <a:r>
              <a:rPr lang="ru-RU" sz="1400" i="1" dirty="0" smtClean="0">
                <a:solidFill>
                  <a:schemeClr val="accent4"/>
                </a:solidFill>
              </a:rPr>
              <a:t>заместитель </a:t>
            </a:r>
            <a:r>
              <a:rPr lang="ru-RU" sz="1400" i="1" dirty="0" smtClean="0">
                <a:solidFill>
                  <a:srgbClr val="000000"/>
                </a:solidFill>
              </a:rPr>
              <a:t>министра </a:t>
            </a:r>
            <a:r>
              <a:rPr lang="ru-RU" sz="1400" i="1" dirty="0">
                <a:solidFill>
                  <a:srgbClr val="000000"/>
                </a:solidFill>
              </a:rPr>
              <a:t>экономического развития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96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/>
          </p:nvPr>
        </p:nvSpPr>
        <p:spPr>
          <a:xfrm>
            <a:off x="119063" y="415251"/>
            <a:ext cx="8842375" cy="430887"/>
          </a:xfrm>
        </p:spPr>
        <p:txBody>
          <a:bodyPr anchor="b"/>
          <a:lstStyle/>
          <a:p>
            <a:pPr algn="ctr" defTabSz="914400" eaLnBrk="1" hangingPunct="1"/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ВОЗМОЖНОСТЬ УЧАСТИЯ МУНИЦИПАЛЬНЫХ ОБРАЗОВАНИЙ </a:t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В ГОСУДАРСТВЕННЫХ ПРОГРАММАХ ИРКУТСКОЙ ОБЛАСТИ</a:t>
            </a:r>
          </a:p>
        </p:txBody>
      </p:sp>
      <p:sp>
        <p:nvSpPr>
          <p:cNvPr id="65538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861946" y="6518199"/>
            <a:ext cx="1866900" cy="184150"/>
          </a:xfrm>
          <a:noFill/>
        </p:spPr>
        <p:txBody>
          <a:bodyPr/>
          <a:lstStyle/>
          <a:p>
            <a:r>
              <a:rPr lang="ru-RU" dirty="0" smtClean="0">
                <a:cs typeface="Arial" charset="0"/>
              </a:rPr>
              <a:t>1</a:t>
            </a:r>
            <a:endParaRPr lang="en-US" dirty="0" smtClean="0">
              <a:cs typeface="Arial" charset="0"/>
            </a:endParaRPr>
          </a:p>
        </p:txBody>
      </p:sp>
      <p:cxnSp>
        <p:nvCxnSpPr>
          <p:cNvPr id="6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41300" y="969633"/>
            <a:ext cx="8507413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  <p:sp>
        <p:nvSpPr>
          <p:cNvPr id="65541" name="Скругленный прямоугольник 11"/>
          <p:cNvSpPr>
            <a:spLocks noChangeArrowheads="1"/>
          </p:cNvSpPr>
          <p:nvPr/>
        </p:nvSpPr>
        <p:spPr bwMode="auto">
          <a:xfrm>
            <a:off x="3519729" y="1692275"/>
            <a:ext cx="1656220" cy="914400"/>
          </a:xfrm>
          <a:prstGeom prst="roundRect">
            <a:avLst>
              <a:gd name="adj" fmla="val 15463"/>
            </a:avLst>
          </a:prstGeom>
          <a:solidFill>
            <a:schemeClr val="bg1"/>
          </a:solidFill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из </a:t>
            </a:r>
            <a:r>
              <a:rPr lang="ru-RU" sz="1600" b="1" dirty="0">
                <a:solidFill>
                  <a:srgbClr val="000000"/>
                </a:solidFill>
              </a:rPr>
              <a:t>17</a:t>
            </a: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Государственных программ</a:t>
            </a:r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 flipH="1">
            <a:off x="4140141" y="2713037"/>
            <a:ext cx="425450" cy="876300"/>
          </a:xfrm>
          <a:prstGeom prst="downArrow">
            <a:avLst>
              <a:gd name="adj1" fmla="val 79454"/>
              <a:gd name="adj2" fmla="val 62687"/>
            </a:avLst>
          </a:prstGeom>
          <a:solidFill>
            <a:schemeClr val="accent1"/>
          </a:solidFill>
          <a:ln w="34925" algn="ctr">
            <a:solidFill>
              <a:srgbClr val="6980B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1" dirty="0">
              <a:ln w="18000">
                <a:solidFill>
                  <a:srgbClr val="91B0FF">
                    <a:satMod val="140000"/>
                  </a:srgbClr>
                </a:solidFill>
                <a:prstDash val="solid"/>
                <a:miter lim="800000"/>
              </a:ln>
              <a:solidFill>
                <a:srgbClr val="91B0FF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</a:endParaRPr>
          </a:p>
        </p:txBody>
      </p:sp>
      <p:sp>
        <p:nvSpPr>
          <p:cNvPr id="65545" name="Скругленный прямоугольник 1"/>
          <p:cNvSpPr>
            <a:spLocks noChangeArrowheads="1"/>
          </p:cNvSpPr>
          <p:nvPr/>
        </p:nvSpPr>
        <p:spPr bwMode="auto">
          <a:xfrm>
            <a:off x="3510768" y="1227137"/>
            <a:ext cx="1695450" cy="6477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1D4098"/>
                </a:solidFill>
              </a:rPr>
              <a:t>2017 </a:t>
            </a:r>
            <a:r>
              <a:rPr lang="ru-RU" sz="1800" b="1" dirty="0">
                <a:solidFill>
                  <a:srgbClr val="1D4098"/>
                </a:solidFill>
              </a:rPr>
              <a:t>год</a:t>
            </a:r>
          </a:p>
        </p:txBody>
      </p:sp>
      <p:sp>
        <p:nvSpPr>
          <p:cNvPr id="65552" name="Скругленный прямоугольник 20"/>
          <p:cNvSpPr>
            <a:spLocks noChangeArrowheads="1"/>
          </p:cNvSpPr>
          <p:nvPr/>
        </p:nvSpPr>
        <p:spPr bwMode="auto">
          <a:xfrm>
            <a:off x="146614" y="1702978"/>
            <a:ext cx="1575363" cy="914400"/>
          </a:xfrm>
          <a:prstGeom prst="roundRect">
            <a:avLst>
              <a:gd name="adj" fmla="val 15463"/>
            </a:avLst>
          </a:prstGeom>
          <a:solidFill>
            <a:schemeClr val="bg1"/>
          </a:solidFill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из </a:t>
            </a:r>
            <a:r>
              <a:rPr lang="ru-RU" sz="1600" b="1" dirty="0">
                <a:solidFill>
                  <a:srgbClr val="000000"/>
                </a:solidFill>
              </a:rPr>
              <a:t>18 </a:t>
            </a:r>
            <a:r>
              <a:rPr lang="ru-RU" b="1" dirty="0">
                <a:solidFill>
                  <a:srgbClr val="000000"/>
                </a:solidFill>
              </a:rPr>
              <a:t>Государственных программ</a:t>
            </a:r>
          </a:p>
        </p:txBody>
      </p:sp>
      <p:sp>
        <p:nvSpPr>
          <p:cNvPr id="65553" name="Скругленный прямоугольник 24"/>
          <p:cNvSpPr>
            <a:spLocks noChangeArrowheads="1"/>
          </p:cNvSpPr>
          <p:nvPr/>
        </p:nvSpPr>
        <p:spPr bwMode="auto">
          <a:xfrm>
            <a:off x="136196" y="4122736"/>
            <a:ext cx="1575364" cy="1371601"/>
          </a:xfrm>
          <a:prstGeom prst="roundRect">
            <a:avLst>
              <a:gd name="adj" fmla="val 1356"/>
            </a:avLst>
          </a:prstGeom>
          <a:solidFill>
            <a:srgbClr val="D9D9D9"/>
          </a:solidFill>
          <a:ln w="6350" algn="ctr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15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Государственных </a:t>
            </a:r>
            <a:r>
              <a:rPr lang="ru-RU" b="1" dirty="0">
                <a:solidFill>
                  <a:srgbClr val="000000"/>
                </a:solidFill>
              </a:rPr>
              <a:t>программ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предусматривают </a:t>
            </a:r>
            <a:r>
              <a:rPr lang="ru-RU" b="1" dirty="0">
                <a:solidFill>
                  <a:srgbClr val="000000"/>
                </a:solidFill>
              </a:rPr>
              <a:t>возможность участия МО</a:t>
            </a:r>
          </a:p>
        </p:txBody>
      </p:sp>
      <p:sp>
        <p:nvSpPr>
          <p:cNvPr id="65554" name="Скругленный прямоугольник 25"/>
          <p:cNvSpPr>
            <a:spLocks noChangeArrowheads="1"/>
          </p:cNvSpPr>
          <p:nvPr/>
        </p:nvSpPr>
        <p:spPr bwMode="auto">
          <a:xfrm>
            <a:off x="64509" y="1234077"/>
            <a:ext cx="1685925" cy="63658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1D4098"/>
                </a:solidFill>
              </a:rPr>
              <a:t>2015 год</a:t>
            </a:r>
          </a:p>
        </p:txBody>
      </p:sp>
      <p:sp>
        <p:nvSpPr>
          <p:cNvPr id="27" name="Стрелка вниз 26"/>
          <p:cNvSpPr>
            <a:spLocks noChangeArrowheads="1"/>
          </p:cNvSpPr>
          <p:nvPr/>
        </p:nvSpPr>
        <p:spPr bwMode="auto">
          <a:xfrm flipH="1">
            <a:off x="699628" y="2713037"/>
            <a:ext cx="425450" cy="876300"/>
          </a:xfrm>
          <a:prstGeom prst="downArrow">
            <a:avLst>
              <a:gd name="adj1" fmla="val 79454"/>
              <a:gd name="adj2" fmla="val 62687"/>
            </a:avLst>
          </a:prstGeom>
          <a:solidFill>
            <a:schemeClr val="accent1"/>
          </a:solidFill>
          <a:ln w="34925" algn="ctr">
            <a:solidFill>
              <a:srgbClr val="6980B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1" dirty="0">
              <a:ln w="18000">
                <a:solidFill>
                  <a:srgbClr val="91B0FF">
                    <a:satMod val="140000"/>
                  </a:srgbClr>
                </a:solidFill>
                <a:prstDash val="solid"/>
                <a:miter lim="800000"/>
              </a:ln>
              <a:solidFill>
                <a:srgbClr val="91B0FF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</a:endParaRPr>
          </a:p>
        </p:txBody>
      </p:sp>
      <p:sp>
        <p:nvSpPr>
          <p:cNvPr id="65556" name="Line 21"/>
          <p:cNvSpPr>
            <a:spLocks noChangeShapeType="1"/>
          </p:cNvSpPr>
          <p:nvPr/>
        </p:nvSpPr>
        <p:spPr bwMode="auto">
          <a:xfrm>
            <a:off x="241300" y="3741737"/>
            <a:ext cx="8382000" cy="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Скругленный прямоугольник 24"/>
          <p:cNvSpPr>
            <a:spLocks noChangeArrowheads="1"/>
          </p:cNvSpPr>
          <p:nvPr/>
        </p:nvSpPr>
        <p:spPr bwMode="auto">
          <a:xfrm>
            <a:off x="1790188" y="4122736"/>
            <a:ext cx="1655108" cy="1371602"/>
          </a:xfrm>
          <a:prstGeom prst="roundRect">
            <a:avLst>
              <a:gd name="adj" fmla="val 1356"/>
            </a:avLst>
          </a:prstGeom>
          <a:solidFill>
            <a:srgbClr val="D9D9D9"/>
          </a:solidFill>
          <a:ln w="6350" algn="ctr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15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Государственных </a:t>
            </a:r>
            <a:r>
              <a:rPr lang="ru-RU" b="1" dirty="0">
                <a:solidFill>
                  <a:srgbClr val="000000"/>
                </a:solidFill>
              </a:rPr>
              <a:t>программ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предусматривают </a:t>
            </a:r>
            <a:r>
              <a:rPr lang="ru-RU" b="1" dirty="0">
                <a:solidFill>
                  <a:srgbClr val="000000"/>
                </a:solidFill>
              </a:rPr>
              <a:t>возможность участия МО</a:t>
            </a:r>
          </a:p>
        </p:txBody>
      </p:sp>
      <p:sp>
        <p:nvSpPr>
          <p:cNvPr id="25" name="Скругленный прямоугольник 20"/>
          <p:cNvSpPr>
            <a:spLocks noChangeArrowheads="1"/>
          </p:cNvSpPr>
          <p:nvPr/>
        </p:nvSpPr>
        <p:spPr bwMode="auto">
          <a:xfrm>
            <a:off x="1808486" y="1704435"/>
            <a:ext cx="1619250" cy="914400"/>
          </a:xfrm>
          <a:prstGeom prst="roundRect">
            <a:avLst>
              <a:gd name="adj" fmla="val 15463"/>
            </a:avLst>
          </a:prstGeom>
          <a:solidFill>
            <a:schemeClr val="bg1"/>
          </a:solidFill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из </a:t>
            </a:r>
            <a:r>
              <a:rPr lang="ru-RU" sz="1600" b="1" dirty="0" smtClean="0">
                <a:solidFill>
                  <a:srgbClr val="000000"/>
                </a:solidFill>
              </a:rPr>
              <a:t>17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Государственных </a:t>
            </a:r>
            <a:r>
              <a:rPr lang="ru-RU" b="1" dirty="0">
                <a:solidFill>
                  <a:srgbClr val="000000"/>
                </a:solidFill>
              </a:rPr>
              <a:t>программ</a:t>
            </a:r>
          </a:p>
        </p:txBody>
      </p:sp>
      <p:sp>
        <p:nvSpPr>
          <p:cNvPr id="26" name="Скругленный прямоугольник 25"/>
          <p:cNvSpPr>
            <a:spLocks noChangeArrowheads="1"/>
          </p:cNvSpPr>
          <p:nvPr/>
        </p:nvSpPr>
        <p:spPr bwMode="auto">
          <a:xfrm>
            <a:off x="1780029" y="1228725"/>
            <a:ext cx="1685925" cy="63658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1D4098"/>
                </a:solidFill>
              </a:rPr>
              <a:t>2016 </a:t>
            </a:r>
            <a:r>
              <a:rPr lang="ru-RU" sz="1800" b="1" dirty="0">
                <a:solidFill>
                  <a:srgbClr val="1D4098"/>
                </a:solidFill>
              </a:rPr>
              <a:t>год</a:t>
            </a:r>
          </a:p>
        </p:txBody>
      </p:sp>
      <p:sp>
        <p:nvSpPr>
          <p:cNvPr id="28" name="Стрелка вниз 27"/>
          <p:cNvSpPr>
            <a:spLocks noChangeArrowheads="1"/>
          </p:cNvSpPr>
          <p:nvPr/>
        </p:nvSpPr>
        <p:spPr bwMode="auto">
          <a:xfrm flipH="1">
            <a:off x="2405017" y="2713037"/>
            <a:ext cx="425450" cy="876300"/>
          </a:xfrm>
          <a:prstGeom prst="downArrow">
            <a:avLst>
              <a:gd name="adj1" fmla="val 79454"/>
              <a:gd name="adj2" fmla="val 62687"/>
            </a:avLst>
          </a:prstGeom>
          <a:solidFill>
            <a:schemeClr val="accent1"/>
          </a:solidFill>
          <a:ln w="34925" algn="ctr">
            <a:solidFill>
              <a:srgbClr val="6980B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1" dirty="0">
              <a:ln w="18000">
                <a:solidFill>
                  <a:srgbClr val="91B0FF">
                    <a:satMod val="140000"/>
                  </a:srgbClr>
                </a:solidFill>
                <a:prstDash val="solid"/>
                <a:miter lim="800000"/>
              </a:ln>
              <a:solidFill>
                <a:srgbClr val="91B0FF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</a:endParaRPr>
          </a:p>
        </p:txBody>
      </p:sp>
      <p:sp>
        <p:nvSpPr>
          <p:cNvPr id="49" name="Скругленный прямоугольник 24"/>
          <p:cNvSpPr>
            <a:spLocks noChangeArrowheads="1"/>
          </p:cNvSpPr>
          <p:nvPr/>
        </p:nvSpPr>
        <p:spPr bwMode="auto">
          <a:xfrm>
            <a:off x="3519729" y="4122736"/>
            <a:ext cx="1781642" cy="1371602"/>
          </a:xfrm>
          <a:prstGeom prst="roundRect">
            <a:avLst>
              <a:gd name="adj" fmla="val 1356"/>
            </a:avLst>
          </a:prstGeom>
          <a:solidFill>
            <a:srgbClr val="D9D9D9"/>
          </a:solidFill>
          <a:ln w="6350" algn="ctr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</a:rPr>
              <a:t>15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Государственных </a:t>
            </a:r>
            <a:r>
              <a:rPr lang="ru-RU" b="1" dirty="0">
                <a:solidFill>
                  <a:srgbClr val="000000"/>
                </a:solidFill>
              </a:rPr>
              <a:t>программ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предусматривают </a:t>
            </a:r>
            <a:r>
              <a:rPr lang="ru-RU" b="1" dirty="0">
                <a:solidFill>
                  <a:srgbClr val="000000"/>
                </a:solidFill>
              </a:rPr>
              <a:t>возможность участия МО</a:t>
            </a:r>
          </a:p>
        </p:txBody>
      </p:sp>
      <p:sp>
        <p:nvSpPr>
          <p:cNvPr id="50" name="Скругленный прямоугольник 11"/>
          <p:cNvSpPr>
            <a:spLocks noChangeArrowheads="1"/>
          </p:cNvSpPr>
          <p:nvPr/>
        </p:nvSpPr>
        <p:spPr bwMode="auto">
          <a:xfrm>
            <a:off x="5267943" y="1702978"/>
            <a:ext cx="1727308" cy="914400"/>
          </a:xfrm>
          <a:prstGeom prst="roundRect">
            <a:avLst>
              <a:gd name="adj" fmla="val 15463"/>
            </a:avLst>
          </a:prstGeom>
          <a:solidFill>
            <a:schemeClr val="bg1"/>
          </a:solidFill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из </a:t>
            </a:r>
            <a:r>
              <a:rPr lang="ru-RU" sz="1600" b="1" dirty="0" smtClean="0"/>
              <a:t>19</a:t>
            </a:r>
            <a:endParaRPr lang="ru-RU" sz="1600" b="1" dirty="0"/>
          </a:p>
          <a:p>
            <a:pPr algn="ctr"/>
            <a:r>
              <a:rPr lang="ru-RU" b="1" dirty="0"/>
              <a:t>Государственных программ</a:t>
            </a:r>
          </a:p>
        </p:txBody>
      </p:sp>
      <p:sp>
        <p:nvSpPr>
          <p:cNvPr id="51" name="Стрелка вниз 50"/>
          <p:cNvSpPr>
            <a:spLocks noChangeArrowheads="1"/>
          </p:cNvSpPr>
          <p:nvPr/>
        </p:nvSpPr>
        <p:spPr bwMode="auto">
          <a:xfrm flipH="1">
            <a:off x="5976121" y="2713037"/>
            <a:ext cx="425450" cy="876300"/>
          </a:xfrm>
          <a:prstGeom prst="downArrow">
            <a:avLst>
              <a:gd name="adj1" fmla="val 79454"/>
              <a:gd name="adj2" fmla="val 62687"/>
            </a:avLst>
          </a:prstGeom>
          <a:solidFill>
            <a:schemeClr val="accent1"/>
          </a:solidFill>
          <a:ln w="34925" algn="ctr">
            <a:solidFill>
              <a:srgbClr val="6980B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1" dirty="0">
              <a:ln w="18000">
                <a:solidFill>
                  <a:srgbClr val="91B0FF">
                    <a:satMod val="140000"/>
                  </a:srgbClr>
                </a:solidFill>
                <a:prstDash val="solid"/>
                <a:miter lim="800000"/>
              </a:ln>
              <a:solidFill>
                <a:srgbClr val="91B0FF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</a:endParaRPr>
          </a:p>
        </p:txBody>
      </p:sp>
      <p:sp>
        <p:nvSpPr>
          <p:cNvPr id="52" name="Скругленный прямоугольник 1"/>
          <p:cNvSpPr>
            <a:spLocks noChangeArrowheads="1"/>
          </p:cNvSpPr>
          <p:nvPr/>
        </p:nvSpPr>
        <p:spPr bwMode="auto">
          <a:xfrm>
            <a:off x="5175949" y="1227137"/>
            <a:ext cx="1979237" cy="6477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1D4098"/>
                </a:solidFill>
              </a:rPr>
              <a:t>2018 год</a:t>
            </a:r>
            <a:endParaRPr lang="ru-RU" sz="1800" b="1" dirty="0">
              <a:solidFill>
                <a:srgbClr val="1D4098"/>
              </a:solidFill>
            </a:endParaRPr>
          </a:p>
        </p:txBody>
      </p:sp>
      <p:sp>
        <p:nvSpPr>
          <p:cNvPr id="53" name="Скругленный прямоугольник 24"/>
          <p:cNvSpPr>
            <a:spLocks noChangeArrowheads="1"/>
          </p:cNvSpPr>
          <p:nvPr/>
        </p:nvSpPr>
        <p:spPr bwMode="auto">
          <a:xfrm>
            <a:off x="5382442" y="3931919"/>
            <a:ext cx="1612808" cy="1564905"/>
          </a:xfrm>
          <a:prstGeom prst="roundRect">
            <a:avLst>
              <a:gd name="adj" fmla="val 1356"/>
            </a:avLst>
          </a:prstGeom>
          <a:solidFill>
            <a:srgbClr val="D9D9D9"/>
          </a:solidFill>
          <a:ln w="6350" algn="ctr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/>
              <a:t>17 </a:t>
            </a:r>
          </a:p>
          <a:p>
            <a:pPr algn="ctr"/>
            <a:r>
              <a:rPr lang="ru-RU" b="1" dirty="0" smtClean="0"/>
              <a:t>Государственных </a:t>
            </a:r>
            <a:r>
              <a:rPr lang="ru-RU" b="1" dirty="0"/>
              <a:t>программ </a:t>
            </a:r>
          </a:p>
          <a:p>
            <a:pPr algn="ctr"/>
            <a:r>
              <a:rPr lang="ru-RU" b="1" dirty="0" smtClean="0"/>
              <a:t>предусматривают </a:t>
            </a:r>
            <a:r>
              <a:rPr lang="ru-RU" b="1" dirty="0"/>
              <a:t>возможность участия МО</a:t>
            </a:r>
          </a:p>
        </p:txBody>
      </p:sp>
      <p:sp>
        <p:nvSpPr>
          <p:cNvPr id="29" name="Скругленный прямоугольник 11"/>
          <p:cNvSpPr>
            <a:spLocks noChangeArrowheads="1"/>
          </p:cNvSpPr>
          <p:nvPr/>
        </p:nvSpPr>
        <p:spPr bwMode="auto">
          <a:xfrm>
            <a:off x="7097357" y="1702978"/>
            <a:ext cx="1642806" cy="914400"/>
          </a:xfrm>
          <a:prstGeom prst="roundRect">
            <a:avLst>
              <a:gd name="adj" fmla="val 15463"/>
            </a:avLst>
          </a:prstGeom>
          <a:solidFill>
            <a:schemeClr val="bg1"/>
          </a:solidFill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из </a:t>
            </a:r>
            <a:r>
              <a:rPr lang="ru-RU" sz="1600" b="1" dirty="0" smtClean="0"/>
              <a:t>21</a:t>
            </a:r>
            <a:endParaRPr lang="ru-RU" sz="1600" b="1" dirty="0"/>
          </a:p>
          <a:p>
            <a:pPr algn="ctr"/>
            <a:r>
              <a:rPr lang="ru-RU" b="1" dirty="0" smtClean="0"/>
              <a:t>Государственной программы</a:t>
            </a:r>
            <a:endParaRPr lang="ru-RU" b="1" dirty="0"/>
          </a:p>
        </p:txBody>
      </p:sp>
      <p:sp>
        <p:nvSpPr>
          <p:cNvPr id="30" name="Стрелка вниз 29"/>
          <p:cNvSpPr>
            <a:spLocks noChangeArrowheads="1"/>
          </p:cNvSpPr>
          <p:nvPr/>
        </p:nvSpPr>
        <p:spPr bwMode="auto">
          <a:xfrm flipH="1">
            <a:off x="7609057" y="2713037"/>
            <a:ext cx="425450" cy="876300"/>
          </a:xfrm>
          <a:prstGeom prst="downArrow">
            <a:avLst>
              <a:gd name="adj1" fmla="val 79454"/>
              <a:gd name="adj2" fmla="val 62687"/>
            </a:avLst>
          </a:prstGeom>
          <a:solidFill>
            <a:schemeClr val="accent1"/>
          </a:solidFill>
          <a:ln w="34925" algn="ctr">
            <a:solidFill>
              <a:srgbClr val="6980B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b="1" dirty="0">
              <a:ln w="18000">
                <a:solidFill>
                  <a:srgbClr val="91B0FF">
                    <a:satMod val="140000"/>
                  </a:srgbClr>
                </a:solidFill>
                <a:prstDash val="solid"/>
                <a:miter lim="800000"/>
              </a:ln>
              <a:solidFill>
                <a:srgbClr val="91B0FF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</a:endParaRPr>
          </a:p>
        </p:txBody>
      </p:sp>
      <p:sp>
        <p:nvSpPr>
          <p:cNvPr id="31" name="Скругленный прямоугольник 1"/>
          <p:cNvSpPr>
            <a:spLocks noChangeArrowheads="1"/>
          </p:cNvSpPr>
          <p:nvPr/>
        </p:nvSpPr>
        <p:spPr bwMode="auto">
          <a:xfrm>
            <a:off x="6921082" y="1234077"/>
            <a:ext cx="1979237" cy="6477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1D4098"/>
                </a:solidFill>
              </a:rPr>
              <a:t>2019-2021 годы</a:t>
            </a:r>
            <a:endParaRPr lang="ru-RU" sz="1800" b="1" dirty="0">
              <a:solidFill>
                <a:srgbClr val="1D4098"/>
              </a:solidFill>
            </a:endParaRPr>
          </a:p>
        </p:txBody>
      </p:sp>
      <p:sp>
        <p:nvSpPr>
          <p:cNvPr id="32" name="Скругленный прямоугольник 24"/>
          <p:cNvSpPr>
            <a:spLocks noChangeArrowheads="1"/>
          </p:cNvSpPr>
          <p:nvPr/>
        </p:nvSpPr>
        <p:spPr bwMode="auto">
          <a:xfrm>
            <a:off x="7081241" y="3822192"/>
            <a:ext cx="1658921" cy="1674633"/>
          </a:xfrm>
          <a:prstGeom prst="roundRect">
            <a:avLst>
              <a:gd name="adj" fmla="val 1356"/>
            </a:avLst>
          </a:prstGeom>
          <a:solidFill>
            <a:srgbClr val="D9D9D9"/>
          </a:solidFill>
          <a:ln w="6350" algn="ctr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/>
              <a:t>18 </a:t>
            </a:r>
          </a:p>
          <a:p>
            <a:pPr algn="ctr"/>
            <a:r>
              <a:rPr lang="ru-RU" b="1" dirty="0" smtClean="0"/>
              <a:t>Государственных </a:t>
            </a:r>
            <a:r>
              <a:rPr lang="ru-RU" b="1" dirty="0"/>
              <a:t>программ </a:t>
            </a:r>
          </a:p>
          <a:p>
            <a:pPr algn="ctr"/>
            <a:r>
              <a:rPr lang="ru-RU" b="1" dirty="0" smtClean="0"/>
              <a:t>предусматривают </a:t>
            </a:r>
            <a:r>
              <a:rPr lang="ru-RU" b="1" dirty="0"/>
              <a:t>возможность участия МО</a:t>
            </a:r>
          </a:p>
        </p:txBody>
      </p:sp>
    </p:spTree>
    <p:extLst>
      <p:ext uri="{BB962C8B-B14F-4D97-AF65-F5344CB8AC3E}">
        <p14:creationId xmlns:p14="http://schemas.microsoft.com/office/powerpoint/2010/main" val="17755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4"/>
          <p:cNvSpPr txBox="1">
            <a:spLocks/>
          </p:cNvSpPr>
          <p:nvPr/>
        </p:nvSpPr>
        <p:spPr bwMode="auto">
          <a:xfrm>
            <a:off x="214313" y="312738"/>
            <a:ext cx="85058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УЧАСТИЕ МУНИЦИПАЛЬНЫХ ОБРАЗОВАНИЙ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В ГОСУДАРСТВЕННЫХ ПРОГРАММАХ ИРКУТСКОЙ ОБЛАСТИ</a:t>
            </a:r>
          </a:p>
        </p:txBody>
      </p:sp>
      <p:sp>
        <p:nvSpPr>
          <p:cNvPr id="68610" name="Номер слайда 3"/>
          <p:cNvSpPr txBox="1">
            <a:spLocks noGrp="1"/>
          </p:cNvSpPr>
          <p:nvPr/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ru-RU" b="1" dirty="0" smtClean="0">
                <a:solidFill>
                  <a:srgbClr val="FFFFFF"/>
                </a:solidFill>
              </a:rPr>
              <a:t>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8611" name="Text Box 7"/>
          <p:cNvSpPr txBox="1">
            <a:spLocks noChangeArrowheads="1"/>
          </p:cNvSpPr>
          <p:nvPr/>
        </p:nvSpPr>
        <p:spPr bwMode="auto">
          <a:xfrm>
            <a:off x="213518" y="2751137"/>
            <a:ext cx="852408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66"/>
                </a:solidFill>
              </a:rPr>
              <a:t>  Участие </a:t>
            </a:r>
            <a:r>
              <a:rPr lang="ru-RU" sz="1600" b="1" dirty="0" smtClean="0">
                <a:solidFill>
                  <a:srgbClr val="000066"/>
                </a:solidFill>
              </a:rPr>
              <a:t>МО в ГП в 2019 году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68612" name="Text Box 8"/>
          <p:cNvSpPr txBox="1">
            <a:spLocks noChangeArrowheads="1"/>
          </p:cNvSpPr>
          <p:nvPr/>
        </p:nvSpPr>
        <p:spPr bwMode="auto">
          <a:xfrm>
            <a:off x="214313" y="3189161"/>
            <a:ext cx="6657181" cy="13619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300" b="1" i="1" dirty="0" smtClean="0">
                <a:solidFill>
                  <a:srgbClr val="000000"/>
                </a:solidFill>
              </a:rPr>
              <a:t>Городские округа </a:t>
            </a:r>
            <a:r>
              <a:rPr lang="ru-RU" sz="1300" dirty="0" smtClean="0">
                <a:solidFill>
                  <a:srgbClr val="000000"/>
                </a:solidFill>
              </a:rPr>
              <a:t>участвуют </a:t>
            </a:r>
            <a:r>
              <a:rPr lang="ru-RU" sz="1300" b="1" dirty="0" smtClean="0">
                <a:solidFill>
                  <a:srgbClr val="000000"/>
                </a:solidFill>
              </a:rPr>
              <a:t>в 11-15 госпрограммах </a:t>
            </a:r>
            <a:r>
              <a:rPr lang="ru-RU" sz="1300" dirty="0" smtClean="0">
                <a:solidFill>
                  <a:srgbClr val="000000"/>
                </a:solidFill>
              </a:rPr>
              <a:t>Иркутской</a:t>
            </a:r>
            <a:r>
              <a:rPr lang="ru-RU" sz="1300" b="1" dirty="0" smtClean="0">
                <a:solidFill>
                  <a:srgbClr val="000000"/>
                </a:solidFill>
              </a:rPr>
              <a:t> </a:t>
            </a:r>
            <a:r>
              <a:rPr lang="ru-RU" sz="1300" dirty="0" smtClean="0">
                <a:solidFill>
                  <a:srgbClr val="000000"/>
                </a:solidFill>
              </a:rPr>
              <a:t>области, в </a:t>
            </a:r>
            <a:r>
              <a:rPr lang="ru-RU" sz="1300" dirty="0" err="1" smtClean="0">
                <a:solidFill>
                  <a:srgbClr val="000000"/>
                </a:solidFill>
              </a:rPr>
              <a:t>т.ч</a:t>
            </a:r>
            <a:r>
              <a:rPr lang="ru-RU" sz="1300" dirty="0" smtClean="0">
                <a:solidFill>
                  <a:srgbClr val="000000"/>
                </a:solidFill>
              </a:rPr>
              <a:t>.:</a:t>
            </a:r>
          </a:p>
          <a:p>
            <a:pPr algn="just"/>
            <a:endParaRPr lang="ru-RU" sz="105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</a:rPr>
              <a:t>В </a:t>
            </a:r>
            <a:r>
              <a:rPr lang="ru-RU" sz="1100" b="1" dirty="0" smtClean="0">
                <a:solidFill>
                  <a:srgbClr val="000000"/>
                </a:solidFill>
              </a:rPr>
              <a:t>15 ГП –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</a:t>
            </a:r>
            <a:r>
              <a:rPr lang="ru-RU" sz="1100" dirty="0" smtClean="0">
                <a:solidFill>
                  <a:srgbClr val="000000"/>
                </a:solidFill>
              </a:rPr>
              <a:t>Саянск,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</a:t>
            </a:r>
            <a:r>
              <a:rPr lang="ru-RU" sz="1100" dirty="0" smtClean="0">
                <a:solidFill>
                  <a:srgbClr val="000000"/>
                </a:solidFill>
              </a:rPr>
              <a:t>Свирск,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Ангарск</a:t>
            </a:r>
            <a:endParaRPr lang="ru-RU" sz="1100" dirty="0" smtClean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</a:rPr>
              <a:t>В </a:t>
            </a:r>
            <a:r>
              <a:rPr lang="ru-RU" sz="1100" b="1" dirty="0" smtClean="0">
                <a:solidFill>
                  <a:srgbClr val="000000"/>
                </a:solidFill>
              </a:rPr>
              <a:t>14 ГП – </a:t>
            </a:r>
            <a:r>
              <a:rPr lang="ru-RU" sz="1100" dirty="0" err="1" smtClean="0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Братск</a:t>
            </a:r>
            <a:r>
              <a:rPr lang="ru-RU" sz="1100" dirty="0" smtClean="0"/>
              <a:t>,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Иркутск, </a:t>
            </a:r>
            <a:r>
              <a:rPr lang="ru-RU" sz="1100" dirty="0" err="1"/>
              <a:t>г.о</a:t>
            </a:r>
            <a:r>
              <a:rPr lang="ru-RU" sz="1100" dirty="0"/>
              <a:t>. Усолье-Сибирское</a:t>
            </a:r>
            <a:r>
              <a:rPr lang="ru-RU" sz="1100" dirty="0" smtClean="0"/>
              <a:t>,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Черемхово </a:t>
            </a:r>
            <a:endParaRPr lang="ru-RU" sz="1100" dirty="0" smtClean="0"/>
          </a:p>
          <a:p>
            <a:pPr algn="just"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В </a:t>
            </a:r>
            <a:r>
              <a:rPr lang="ru-RU" sz="1100" b="1" dirty="0">
                <a:solidFill>
                  <a:srgbClr val="000000"/>
                </a:solidFill>
              </a:rPr>
              <a:t>13 ГП </a:t>
            </a:r>
            <a:r>
              <a:rPr lang="ru-RU" sz="1100" b="1" dirty="0" smtClean="0">
                <a:solidFill>
                  <a:srgbClr val="000000"/>
                </a:solidFill>
              </a:rPr>
              <a:t>–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</a:t>
            </a:r>
            <a:r>
              <a:rPr lang="ru-RU" sz="1100" dirty="0" smtClean="0">
                <a:solidFill>
                  <a:srgbClr val="000000"/>
                </a:solidFill>
              </a:rPr>
              <a:t>Зима,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Тулун 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solidFill>
                  <a:srgbClr val="000000"/>
                </a:solidFill>
              </a:rPr>
              <a:t>В </a:t>
            </a:r>
            <a:r>
              <a:rPr lang="ru-RU" sz="1100" b="1" dirty="0">
                <a:solidFill>
                  <a:srgbClr val="000000"/>
                </a:solidFill>
              </a:rPr>
              <a:t>11 ГП – </a:t>
            </a:r>
            <a:r>
              <a:rPr lang="ru-RU" sz="1100" dirty="0" err="1">
                <a:solidFill>
                  <a:srgbClr val="000000"/>
                </a:solidFill>
              </a:rPr>
              <a:t>г.о</a:t>
            </a:r>
            <a:r>
              <a:rPr lang="ru-RU" sz="1100" dirty="0">
                <a:solidFill>
                  <a:srgbClr val="000000"/>
                </a:solidFill>
              </a:rPr>
              <a:t>. </a:t>
            </a:r>
            <a:r>
              <a:rPr lang="ru-RU" sz="1100" dirty="0" smtClean="0">
                <a:solidFill>
                  <a:srgbClr val="000000"/>
                </a:solidFill>
              </a:rPr>
              <a:t>Усть-Илимск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68615" name="AutoShape 71"/>
          <p:cNvSpPr>
            <a:spLocks noChangeArrowheads="1"/>
          </p:cNvSpPr>
          <p:nvPr/>
        </p:nvSpPr>
        <p:spPr bwMode="auto">
          <a:xfrm>
            <a:off x="61119" y="896144"/>
            <a:ext cx="3657600" cy="1743075"/>
          </a:xfrm>
          <a:prstGeom prst="rightArrow">
            <a:avLst>
              <a:gd name="adj1" fmla="val 73343"/>
              <a:gd name="adj2" fmla="val 52094"/>
            </a:avLst>
          </a:prstGeom>
          <a:gradFill rotWithShape="1">
            <a:gsLst>
              <a:gs pos="0">
                <a:schemeClr val="bg1"/>
              </a:gs>
              <a:gs pos="100000">
                <a:srgbClr val="BACCF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7" name="Прямая соединительная линия 8"/>
          <p:cNvCxnSpPr>
            <a:cxnSpLocks noChangeShapeType="1"/>
          </p:cNvCxnSpPr>
          <p:nvPr/>
        </p:nvCxnSpPr>
        <p:spPr bwMode="auto">
          <a:xfrm rot="10800000" flipH="1">
            <a:off x="214313" y="857250"/>
            <a:ext cx="85344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-15081" y="1279525"/>
            <a:ext cx="25685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rgbClr val="002960"/>
                </a:solidFill>
              </a:rPr>
              <a:t>Фактическое участие муниципальных образований в областных программах</a:t>
            </a:r>
          </a:p>
        </p:txBody>
      </p:sp>
      <p:graphicFrame>
        <p:nvGraphicFramePr>
          <p:cNvPr id="12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30879"/>
              </p:ext>
            </p:extLst>
          </p:nvPr>
        </p:nvGraphicFramePr>
        <p:xfrm>
          <a:off x="3794919" y="960754"/>
          <a:ext cx="4925219" cy="1678466"/>
        </p:xfrm>
        <a:graphic>
          <a:graphicData uri="http://schemas.openxmlformats.org/drawingml/2006/table">
            <a:tbl>
              <a:tblPr/>
              <a:tblGrid>
                <a:gridCol w="4925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884">
                <a:tc>
                  <a:txBody>
                    <a:bodyPr/>
                    <a:lstStyle/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0FB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ГП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21">
                <a:tc>
                  <a:txBody>
                    <a:bodyPr/>
                    <a:lstStyle/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E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01.07.2019 г. предусмотрено 74,5 млрд. руб., в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3E"/>
                          </a:solidFill>
                          <a:effectLst/>
                          <a:latin typeface="Arial" charset="0"/>
                          <a:cs typeface="Arial" charset="0"/>
                        </a:rPr>
                        <a:t>т.ч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E"/>
                          </a:solidFill>
                          <a:effectLst/>
                          <a:latin typeface="Arial" charset="0"/>
                          <a:cs typeface="Arial" charset="0"/>
                        </a:rPr>
                        <a:t>.:</a:t>
                      </a:r>
                    </a:p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E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 – 67,7 млрд руб.,</a:t>
                      </a:r>
                    </a:p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E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ФБ – 6,8 млрд руб.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14313" y="4646770"/>
            <a:ext cx="8370037" cy="1892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300" b="1" i="1" dirty="0"/>
              <a:t>Муниципальные районы </a:t>
            </a:r>
            <a:r>
              <a:rPr lang="ru-RU" sz="1300" dirty="0" smtClean="0"/>
              <a:t>участвуют </a:t>
            </a:r>
            <a:r>
              <a:rPr lang="ru-RU" sz="1300" b="1" dirty="0"/>
              <a:t>в </a:t>
            </a:r>
            <a:r>
              <a:rPr lang="ru-RU" sz="1300" b="1" dirty="0" smtClean="0"/>
              <a:t>10-15 </a:t>
            </a:r>
            <a:r>
              <a:rPr lang="ru-RU" sz="1300" b="1" dirty="0">
                <a:solidFill>
                  <a:srgbClr val="000000"/>
                </a:solidFill>
              </a:rPr>
              <a:t>госпрограммах</a:t>
            </a:r>
            <a:r>
              <a:rPr lang="ru-RU" sz="1300" b="1" dirty="0" smtClean="0"/>
              <a:t> </a:t>
            </a:r>
            <a:r>
              <a:rPr lang="ru-RU" sz="1300" dirty="0"/>
              <a:t>Иркутской</a:t>
            </a:r>
            <a:r>
              <a:rPr lang="ru-RU" sz="1300" b="1" dirty="0"/>
              <a:t> </a:t>
            </a:r>
            <a:r>
              <a:rPr lang="ru-RU" sz="1300" dirty="0"/>
              <a:t>области, в </a:t>
            </a:r>
            <a:r>
              <a:rPr lang="ru-RU" sz="1300" dirty="0" err="1"/>
              <a:t>т.ч</a:t>
            </a:r>
            <a:r>
              <a:rPr lang="ru-RU" sz="1300" dirty="0"/>
              <a:t>.:</a:t>
            </a:r>
          </a:p>
          <a:p>
            <a:pPr algn="just"/>
            <a:endParaRPr lang="ru-RU" sz="13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100" dirty="0"/>
              <a:t>В </a:t>
            </a:r>
            <a:r>
              <a:rPr lang="ru-RU" sz="1100" b="1" dirty="0"/>
              <a:t>15 ГП </a:t>
            </a:r>
            <a:r>
              <a:rPr lang="ru-RU" sz="1100" dirty="0"/>
              <a:t>– </a:t>
            </a:r>
            <a:r>
              <a:rPr lang="ru-RU" sz="1100" dirty="0" err="1" smtClean="0">
                <a:latin typeface="Arial" panose="020B0604020202020204" pitchFamily="34" charset="0"/>
              </a:rPr>
              <a:t>Нижнеудинский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Тайшетский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Усольский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/>
              <a:t>Черемховский </a:t>
            </a:r>
            <a:r>
              <a:rPr lang="ru-RU" sz="1100" dirty="0" err="1" smtClean="0"/>
              <a:t>м.рн</a:t>
            </a:r>
            <a:endParaRPr lang="ru-RU" sz="1100" dirty="0" smtClean="0">
              <a:latin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100" dirty="0" smtClean="0"/>
              <a:t>В </a:t>
            </a:r>
            <a:r>
              <a:rPr lang="ru-RU" sz="1100" b="1" dirty="0"/>
              <a:t>14 ГП </a:t>
            </a:r>
            <a:r>
              <a:rPr lang="ru-RU" sz="1100" dirty="0" smtClean="0"/>
              <a:t>– </a:t>
            </a:r>
            <a:r>
              <a:rPr lang="ru-RU" sz="1100" dirty="0" smtClean="0">
                <a:latin typeface="Arial" panose="020B0604020202020204" pitchFamily="34" charset="0"/>
              </a:rPr>
              <a:t>Иркутский</a:t>
            </a:r>
            <a:r>
              <a:rPr lang="ru-RU" sz="1100" dirty="0">
                <a:latin typeface="Arial" panose="020B0604020202020204" pitchFamily="34" charset="0"/>
              </a:rPr>
              <a:t>,</a:t>
            </a:r>
            <a:r>
              <a:rPr lang="ru-RU" sz="11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</a:rPr>
              <a:t>Киренский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Ольхонский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rPr>
              <a:t>Слюдянский</a:t>
            </a:r>
            <a:r>
              <a:rPr lang="ru-RU" sz="11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Усть-Кутский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Шелеховский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Аларский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Эхирит-Булагатский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м.рн</a:t>
            </a:r>
            <a:endParaRPr lang="ru-RU" sz="1100" dirty="0">
              <a:latin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100" dirty="0" smtClean="0"/>
              <a:t>В </a:t>
            </a:r>
            <a:r>
              <a:rPr lang="ru-RU" sz="1100" b="1" dirty="0"/>
              <a:t>13 ГП </a:t>
            </a:r>
            <a:r>
              <a:rPr lang="ru-RU" sz="1100" dirty="0" smtClean="0"/>
              <a:t>– </a:t>
            </a:r>
            <a:r>
              <a:rPr lang="ru-RU" sz="1100" dirty="0" err="1" smtClean="0">
                <a:latin typeface="Arial" panose="020B0604020202020204" pitchFamily="34" charset="0"/>
              </a:rPr>
              <a:t>Бодайбинский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>
                <a:latin typeface="Arial" panose="020B0604020202020204" pitchFamily="34" charset="0"/>
              </a:rPr>
              <a:t>Братский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Казачинско</a:t>
            </a:r>
            <a:r>
              <a:rPr lang="ru-RU" sz="1100" dirty="0">
                <a:latin typeface="Arial" panose="020B0604020202020204" pitchFamily="34" charset="0"/>
              </a:rPr>
              <a:t>-Ленский</a:t>
            </a:r>
            <a:r>
              <a:rPr lang="ru-RU" sz="1100" dirty="0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Нижнеилимский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>
                <a:latin typeface="Arial" panose="020B0604020202020204" pitchFamily="34" charset="0"/>
              </a:rPr>
              <a:t>Чунский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Боханский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Осинский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</a:rPr>
              <a:t>м.рн</a:t>
            </a:r>
            <a:endParaRPr lang="ru-RU" sz="1100" dirty="0">
              <a:latin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100" dirty="0" smtClean="0"/>
              <a:t>В </a:t>
            </a:r>
            <a:r>
              <a:rPr lang="ru-RU" sz="1100" b="1" dirty="0"/>
              <a:t>12 ГП </a:t>
            </a:r>
            <a:r>
              <a:rPr lang="ru-RU" sz="1100" dirty="0" smtClean="0"/>
              <a:t>– </a:t>
            </a:r>
            <a:r>
              <a:rPr lang="ru-RU" sz="1100" dirty="0" err="1" smtClean="0">
                <a:latin typeface="Arial" panose="020B0604020202020204" pitchFamily="34" charset="0"/>
              </a:rPr>
              <a:t>Балаганский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Заларинский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Зиминский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Качугский</a:t>
            </a:r>
            <a:r>
              <a:rPr lang="ru-RU" sz="1100" dirty="0" smtClean="0">
                <a:latin typeface="Arial" panose="020B0604020202020204" pitchFamily="34" charset="0"/>
              </a:rPr>
              <a:t>,</a:t>
            </a:r>
            <a:r>
              <a:rPr lang="ru-RU" sz="1100" dirty="0"/>
              <a:t> </a:t>
            </a:r>
            <a:r>
              <a:rPr lang="ru-RU" sz="1100" dirty="0" err="1"/>
              <a:t>Куйтунский</a:t>
            </a:r>
            <a:r>
              <a:rPr lang="ru-RU" sz="1100" dirty="0" smtClean="0"/>
              <a:t>,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</a:rPr>
              <a:t>Тулунский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Нукутский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м.рн</a:t>
            </a:r>
            <a:endParaRPr lang="ru-RU" sz="1100" dirty="0" smtClean="0">
              <a:latin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1100" dirty="0" smtClean="0">
                <a:latin typeface="Arial" panose="020B0604020202020204" pitchFamily="34" charset="0"/>
              </a:rPr>
              <a:t>В</a:t>
            </a:r>
            <a:r>
              <a:rPr lang="ru-RU" sz="1100" b="1" dirty="0" smtClean="0">
                <a:latin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</a:rPr>
              <a:t>11 ГП </a:t>
            </a:r>
            <a:r>
              <a:rPr lang="ru-RU" sz="1100" dirty="0" smtClean="0">
                <a:latin typeface="Arial" panose="020B0604020202020204" pitchFamily="34" charset="0"/>
              </a:rPr>
              <a:t>– </a:t>
            </a:r>
            <a:r>
              <a:rPr lang="ru-RU" sz="1100" dirty="0" err="1" smtClean="0">
                <a:latin typeface="Arial" panose="020B0604020202020204" pitchFamily="34" charset="0"/>
              </a:rPr>
              <a:t>Катангский</a:t>
            </a:r>
            <a:r>
              <a:rPr lang="ru-RU" sz="1100" dirty="0" smtClean="0">
                <a:latin typeface="Arial" panose="020B0604020202020204" pitchFamily="34" charset="0"/>
              </a:rPr>
              <a:t>,</a:t>
            </a:r>
            <a:r>
              <a:rPr lang="ru-RU" sz="1100" dirty="0">
                <a:latin typeface="Arial" panose="020B0604020202020204" pitchFamily="34" charset="0"/>
              </a:rPr>
              <a:t> Усть-Илимский, </a:t>
            </a:r>
            <a:r>
              <a:rPr lang="ru-RU" sz="1100" dirty="0" err="1" smtClean="0">
                <a:latin typeface="Arial" panose="020B0604020202020204" pitchFamily="34" charset="0"/>
              </a:rPr>
              <a:t>Усть-Удинский</a:t>
            </a:r>
            <a:r>
              <a:rPr lang="ru-RU" sz="1100" dirty="0" smtClean="0">
                <a:latin typeface="Arial" panose="020B0604020202020204" pitchFamily="34" charset="0"/>
              </a:rPr>
              <a:t>, </a:t>
            </a:r>
            <a:r>
              <a:rPr lang="ru-RU" sz="1100" dirty="0" err="1" smtClean="0">
                <a:latin typeface="Arial" panose="020B0604020202020204" pitchFamily="34" charset="0"/>
              </a:rPr>
              <a:t>Баяндаевский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</a:rPr>
              <a:t>м.рн</a:t>
            </a:r>
            <a:endParaRPr lang="ru-RU" sz="1100" dirty="0">
              <a:latin typeface="Arial" panose="020B0604020202020204" pitchFamily="34" charset="0"/>
            </a:endParaRPr>
          </a:p>
          <a:p>
            <a:pPr fontAlgn="ctr">
              <a:spcBef>
                <a:spcPts val="0"/>
              </a:spcBef>
              <a:spcAft>
                <a:spcPts val="600"/>
              </a:spcAft>
            </a:pPr>
            <a:r>
              <a:rPr lang="ru-RU" sz="1100" dirty="0"/>
              <a:t>В </a:t>
            </a:r>
            <a:r>
              <a:rPr lang="ru-RU" sz="1100" b="1" dirty="0"/>
              <a:t>10 ГП </a:t>
            </a:r>
            <a:r>
              <a:rPr lang="ru-RU" sz="1100" dirty="0" smtClean="0"/>
              <a:t>– </a:t>
            </a:r>
            <a:r>
              <a:rPr lang="ru-RU" sz="1100" dirty="0" err="1" smtClean="0">
                <a:latin typeface="Arial" panose="020B0604020202020204" pitchFamily="34" charset="0"/>
              </a:rPr>
              <a:t>Жигаловский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smtClean="0"/>
              <a:t>Мамско-Чуйский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solidFill>
                  <a:schemeClr val="accent5">
                    <a:lumMod val="10000"/>
                  </a:schemeClr>
                </a:solidFill>
                <a:latin typeface="Arial" panose="020B0604020202020204" pitchFamily="34" charset="0"/>
              </a:rPr>
              <a:t>м.рн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214313" y="236537"/>
            <a:ext cx="85058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УЧАСТИЕ МУНИЦИПАЛЬНЫХ ОБРАЗОВАНИЙ 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В ГП ИРКУТСКОЙ ОБЛАСТИ в 2019 году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46064"/>
              </p:ext>
            </p:extLst>
          </p:nvPr>
        </p:nvGraphicFramePr>
        <p:xfrm>
          <a:off x="2" y="451981"/>
          <a:ext cx="8961437" cy="6092779"/>
        </p:xfrm>
        <a:graphic>
          <a:graphicData uri="http://schemas.openxmlformats.org/drawingml/2006/table">
            <a:tbl>
              <a:tblPr/>
              <a:tblGrid>
                <a:gridCol w="151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76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05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05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9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36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36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577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05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05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057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05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369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927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городского округа, муниципального района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Кол-во ГП, </a:t>
                      </a:r>
                      <a:r>
                        <a:rPr lang="ru-RU" sz="700" b="0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 которых </a:t>
                      </a: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приняли </a:t>
                      </a:r>
                      <a:r>
                        <a:rPr lang="ru-RU" sz="700" b="0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участие МО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образования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здравоохранения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поддержка населения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физической культуры и спорта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культуры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Молодежная политика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Труд и занятость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жилищно-коммунального хозяйства Иркутской области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транспортного комплекса Иркутской области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государственной политики в сфере строительства, дорожного хозяйства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Доступное 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жилье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Охрана окружающей среды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сельского хозяйства и </a:t>
                      </a:r>
                      <a:r>
                        <a:rPr lang="ru-RU" sz="700" b="0" i="0" u="none" strike="noStrike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регули</a:t>
                      </a:r>
                      <a:endParaRPr lang="ru-RU" sz="700" b="0" i="0" u="none" strike="noStrike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700" b="0" i="0" u="none" strike="noStrike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рование</a:t>
                      </a:r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рынков сельскохозяйственной продукции, сырья и продовольствия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Управление 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государственными финансами 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Иркутской области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Экономическое развитие и инновационная экономика</a:t>
                      </a: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и управление </a:t>
                      </a:r>
                      <a:r>
                        <a:rPr lang="ru-RU" sz="700" b="0" i="0" u="none" strike="noStrike" dirty="0" err="1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имущест</a:t>
                      </a:r>
                      <a:endParaRPr lang="ru-RU" sz="700" b="0" i="0" u="none" strike="noStrike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венным комплексом и земельными ресурсами Иркутской области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Формирование современной городской среды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Развитие юстиции и правовой среды</a:t>
                      </a:r>
                      <a:endParaRPr lang="ru-RU" sz="700" b="0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vert="vert27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01 г.о. Братск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02 г.о. Зима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03 г.о. Иркутск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04 г.о. Саянск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05 г.о. Свирск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06 г.о. Тулун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07 г.о. Усолье-Сибирское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08 г.о. Усть-Илимск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09 г.о. Черемхово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г.о. Ангарск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Балаганский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Бодайбинский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Братский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Жигаловский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Заларинский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Зиминский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 Иркутский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Казачинско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-Ленский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Катангский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Качугский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 Киренский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Куйтунский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 Мамско-Чуйский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Нижнеилимский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Нижнеудинский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Ольхонский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Слюдянский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Тайшетский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Тулунский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Усольский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 Усть-Илимский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Усть-Кутский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Усть-Удинский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 Черемховский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 Чунский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60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Шелеховский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Аларский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Баяндаевский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Боханский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Нукутский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Осинский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м.рн</a:t>
                      </a:r>
                      <a:r>
                        <a:rPr lang="ru-RU" sz="800" b="1" i="0" u="none" strike="noStrike" kern="1200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1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Эхирит-Булагатский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м.рн</a:t>
                      </a:r>
                      <a:endParaRPr lang="ru-RU" sz="800" b="1" i="0" u="none" strike="noStrike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03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5" marR="1025" marT="1025" marB="0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</a:tbl>
          </a:graphicData>
        </a:graphic>
      </p:graphicFrame>
      <p:sp>
        <p:nvSpPr>
          <p:cNvPr id="5" name="Номер слайда 3"/>
          <p:cNvSpPr txBox="1">
            <a:spLocks noGrp="1"/>
          </p:cNvSpPr>
          <p:nvPr/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ru-RU" b="1" dirty="0" smtClean="0">
                <a:solidFill>
                  <a:srgbClr val="FFFFFF"/>
                </a:solidFill>
              </a:rPr>
              <a:t>3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4BB9-D736-484A-801A-223DE89095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6907" y="6260891"/>
            <a:ext cx="6333386" cy="2286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 Данные министерства строительства,</a:t>
            </a:r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дорожного хозяйства Иркутской области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Группа 6"/>
          <p:cNvGrpSpPr/>
          <p:nvPr/>
        </p:nvGrpSpPr>
        <p:grpSpPr>
          <a:xfrm>
            <a:off x="2760262" y="135105"/>
            <a:ext cx="7021291" cy="6122020"/>
            <a:chOff x="2890639" y="725258"/>
            <a:chExt cx="6242050" cy="5594350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 rot="21439583">
              <a:off x="7624564" y="2052408"/>
              <a:ext cx="1508125" cy="1735137"/>
            </a:xfrm>
            <a:custGeom>
              <a:avLst/>
              <a:gdLst>
                <a:gd name="T0" fmla="*/ 2147483647 w 270"/>
                <a:gd name="T1" fmla="*/ 2147483647 h 365"/>
                <a:gd name="T2" fmla="*/ 2147483647 w 270"/>
                <a:gd name="T3" fmla="*/ 2147483647 h 365"/>
                <a:gd name="T4" fmla="*/ 2147483647 w 270"/>
                <a:gd name="T5" fmla="*/ 2147483647 h 365"/>
                <a:gd name="T6" fmla="*/ 2147483647 w 270"/>
                <a:gd name="T7" fmla="*/ 2147483647 h 365"/>
                <a:gd name="T8" fmla="*/ 2147483647 w 270"/>
                <a:gd name="T9" fmla="*/ 2147483647 h 365"/>
                <a:gd name="T10" fmla="*/ 2147483647 w 270"/>
                <a:gd name="T11" fmla="*/ 2147483647 h 365"/>
                <a:gd name="T12" fmla="*/ 2147483647 w 270"/>
                <a:gd name="T13" fmla="*/ 2147483647 h 365"/>
                <a:gd name="T14" fmla="*/ 2147483647 w 270"/>
                <a:gd name="T15" fmla="*/ 2147483647 h 365"/>
                <a:gd name="T16" fmla="*/ 2147483647 w 270"/>
                <a:gd name="T17" fmla="*/ 2147483647 h 365"/>
                <a:gd name="T18" fmla="*/ 2147483647 w 270"/>
                <a:gd name="T19" fmla="*/ 2147483647 h 365"/>
                <a:gd name="T20" fmla="*/ 2147483647 w 270"/>
                <a:gd name="T21" fmla="*/ 2147483647 h 365"/>
                <a:gd name="T22" fmla="*/ 2147483647 w 270"/>
                <a:gd name="T23" fmla="*/ 2147483647 h 365"/>
                <a:gd name="T24" fmla="*/ 2147483647 w 270"/>
                <a:gd name="T25" fmla="*/ 2147483647 h 365"/>
                <a:gd name="T26" fmla="*/ 2147483647 w 270"/>
                <a:gd name="T27" fmla="*/ 2147483647 h 365"/>
                <a:gd name="T28" fmla="*/ 2147483647 w 270"/>
                <a:gd name="T29" fmla="*/ 2147483647 h 365"/>
                <a:gd name="T30" fmla="*/ 2147483647 w 270"/>
                <a:gd name="T31" fmla="*/ 2147483647 h 365"/>
                <a:gd name="T32" fmla="*/ 2147483647 w 270"/>
                <a:gd name="T33" fmla="*/ 2147483647 h 365"/>
                <a:gd name="T34" fmla="*/ 2147483647 w 270"/>
                <a:gd name="T35" fmla="*/ 2147483647 h 365"/>
                <a:gd name="T36" fmla="*/ 2147483647 w 270"/>
                <a:gd name="T37" fmla="*/ 2147483647 h 365"/>
                <a:gd name="T38" fmla="*/ 2147483647 w 270"/>
                <a:gd name="T39" fmla="*/ 2147483647 h 365"/>
                <a:gd name="T40" fmla="*/ 2147483647 w 270"/>
                <a:gd name="T41" fmla="*/ 2147483647 h 365"/>
                <a:gd name="T42" fmla="*/ 2147483647 w 270"/>
                <a:gd name="T43" fmla="*/ 2147483647 h 365"/>
                <a:gd name="T44" fmla="*/ 2147483647 w 270"/>
                <a:gd name="T45" fmla="*/ 2147483647 h 365"/>
                <a:gd name="T46" fmla="*/ 2147483647 w 270"/>
                <a:gd name="T47" fmla="*/ 2147483647 h 365"/>
                <a:gd name="T48" fmla="*/ 2147483647 w 270"/>
                <a:gd name="T49" fmla="*/ 2147483647 h 365"/>
                <a:gd name="T50" fmla="*/ 2147483647 w 270"/>
                <a:gd name="T51" fmla="*/ 2147483647 h 365"/>
                <a:gd name="T52" fmla="*/ 2147483647 w 270"/>
                <a:gd name="T53" fmla="*/ 2147483647 h 365"/>
                <a:gd name="T54" fmla="*/ 2147483647 w 270"/>
                <a:gd name="T55" fmla="*/ 2147483647 h 365"/>
                <a:gd name="T56" fmla="*/ 2147483647 w 270"/>
                <a:gd name="T57" fmla="*/ 2147483647 h 365"/>
                <a:gd name="T58" fmla="*/ 2147483647 w 270"/>
                <a:gd name="T59" fmla="*/ 2147483647 h 365"/>
                <a:gd name="T60" fmla="*/ 2147483647 w 270"/>
                <a:gd name="T61" fmla="*/ 2147483647 h 365"/>
                <a:gd name="T62" fmla="*/ 2147483647 w 270"/>
                <a:gd name="T63" fmla="*/ 2147483647 h 365"/>
                <a:gd name="T64" fmla="*/ 2147483647 w 270"/>
                <a:gd name="T65" fmla="*/ 2147483647 h 365"/>
                <a:gd name="T66" fmla="*/ 2147483647 w 270"/>
                <a:gd name="T67" fmla="*/ 2147483647 h 365"/>
                <a:gd name="T68" fmla="*/ 2147483647 w 270"/>
                <a:gd name="T69" fmla="*/ 2147483647 h 365"/>
                <a:gd name="T70" fmla="*/ 2147483647 w 270"/>
                <a:gd name="T71" fmla="*/ 2147483647 h 365"/>
                <a:gd name="T72" fmla="*/ 2147483647 w 270"/>
                <a:gd name="T73" fmla="*/ 2147483647 h 365"/>
                <a:gd name="T74" fmla="*/ 2147483647 w 270"/>
                <a:gd name="T75" fmla="*/ 2147483647 h 365"/>
                <a:gd name="T76" fmla="*/ 2147483647 w 270"/>
                <a:gd name="T77" fmla="*/ 2147483647 h 365"/>
                <a:gd name="T78" fmla="*/ 2147483647 w 270"/>
                <a:gd name="T79" fmla="*/ 2147483647 h 365"/>
                <a:gd name="T80" fmla="*/ 2147483647 w 270"/>
                <a:gd name="T81" fmla="*/ 2147483647 h 365"/>
                <a:gd name="T82" fmla="*/ 2147483647 w 270"/>
                <a:gd name="T83" fmla="*/ 2147483647 h 365"/>
                <a:gd name="T84" fmla="*/ 2147483647 w 270"/>
                <a:gd name="T85" fmla="*/ 2147483647 h 365"/>
                <a:gd name="T86" fmla="*/ 2147483647 w 270"/>
                <a:gd name="T87" fmla="*/ 2147483647 h 365"/>
                <a:gd name="T88" fmla="*/ 2147483647 w 270"/>
                <a:gd name="T89" fmla="*/ 2147483647 h 365"/>
                <a:gd name="T90" fmla="*/ 2147483647 w 270"/>
                <a:gd name="T91" fmla="*/ 2147483647 h 365"/>
                <a:gd name="T92" fmla="*/ 2147483647 w 270"/>
                <a:gd name="T93" fmla="*/ 2147483647 h 365"/>
                <a:gd name="T94" fmla="*/ 2147483647 w 270"/>
                <a:gd name="T95" fmla="*/ 2147483647 h 365"/>
                <a:gd name="T96" fmla="*/ 2147483647 w 270"/>
                <a:gd name="T97" fmla="*/ 2147483647 h 365"/>
                <a:gd name="T98" fmla="*/ 2147483647 w 270"/>
                <a:gd name="T99" fmla="*/ 2147483647 h 365"/>
                <a:gd name="T100" fmla="*/ 2147483647 w 270"/>
                <a:gd name="T101" fmla="*/ 2147483647 h 365"/>
                <a:gd name="T102" fmla="*/ 2147483647 w 270"/>
                <a:gd name="T103" fmla="*/ 2147483647 h 365"/>
                <a:gd name="T104" fmla="*/ 2147483647 w 270"/>
                <a:gd name="T105" fmla="*/ 2147483647 h 365"/>
                <a:gd name="T106" fmla="*/ 2147483647 w 270"/>
                <a:gd name="T107" fmla="*/ 2147483647 h 36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70"/>
                <a:gd name="T163" fmla="*/ 0 h 365"/>
                <a:gd name="T164" fmla="*/ 270 w 270"/>
                <a:gd name="T165" fmla="*/ 365 h 36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70" h="365">
                  <a:moveTo>
                    <a:pt x="11" y="85"/>
                  </a:moveTo>
                  <a:lnTo>
                    <a:pt x="11" y="85"/>
                  </a:lnTo>
                  <a:cubicBezTo>
                    <a:pt x="11" y="85"/>
                    <a:pt x="11" y="85"/>
                    <a:pt x="11" y="85"/>
                  </a:cubicBezTo>
                  <a:cubicBezTo>
                    <a:pt x="14" y="83"/>
                    <a:pt x="20" y="86"/>
                    <a:pt x="23" y="84"/>
                  </a:cubicBezTo>
                  <a:cubicBezTo>
                    <a:pt x="26" y="82"/>
                    <a:pt x="26" y="78"/>
                    <a:pt x="27" y="76"/>
                  </a:cubicBezTo>
                  <a:cubicBezTo>
                    <a:pt x="28" y="73"/>
                    <a:pt x="28" y="70"/>
                    <a:pt x="30" y="67"/>
                  </a:cubicBezTo>
                  <a:cubicBezTo>
                    <a:pt x="32" y="65"/>
                    <a:pt x="37" y="62"/>
                    <a:pt x="38" y="58"/>
                  </a:cubicBezTo>
                  <a:cubicBezTo>
                    <a:pt x="40" y="54"/>
                    <a:pt x="37" y="47"/>
                    <a:pt x="39" y="43"/>
                  </a:cubicBezTo>
                  <a:cubicBezTo>
                    <a:pt x="40" y="39"/>
                    <a:pt x="43" y="38"/>
                    <a:pt x="45" y="37"/>
                  </a:cubicBezTo>
                  <a:cubicBezTo>
                    <a:pt x="47" y="35"/>
                    <a:pt x="49" y="34"/>
                    <a:pt x="52" y="33"/>
                  </a:cubicBezTo>
                  <a:cubicBezTo>
                    <a:pt x="54" y="32"/>
                    <a:pt x="56" y="33"/>
                    <a:pt x="57" y="30"/>
                  </a:cubicBezTo>
                  <a:cubicBezTo>
                    <a:pt x="59" y="27"/>
                    <a:pt x="58" y="21"/>
                    <a:pt x="59" y="17"/>
                  </a:cubicBezTo>
                  <a:cubicBezTo>
                    <a:pt x="60" y="14"/>
                    <a:pt x="60" y="11"/>
                    <a:pt x="62" y="9"/>
                  </a:cubicBezTo>
                  <a:cubicBezTo>
                    <a:pt x="64" y="7"/>
                    <a:pt x="68" y="7"/>
                    <a:pt x="71" y="6"/>
                  </a:cubicBezTo>
                  <a:cubicBezTo>
                    <a:pt x="75" y="4"/>
                    <a:pt x="80" y="3"/>
                    <a:pt x="83" y="2"/>
                  </a:cubicBezTo>
                  <a:cubicBezTo>
                    <a:pt x="86" y="1"/>
                    <a:pt x="87" y="0"/>
                    <a:pt x="90" y="0"/>
                  </a:cubicBezTo>
                  <a:cubicBezTo>
                    <a:pt x="92" y="1"/>
                    <a:pt x="94" y="4"/>
                    <a:pt x="97" y="5"/>
                  </a:cubicBezTo>
                  <a:cubicBezTo>
                    <a:pt x="100" y="6"/>
                    <a:pt x="103" y="6"/>
                    <a:pt x="106" y="7"/>
                  </a:cubicBezTo>
                  <a:cubicBezTo>
                    <a:pt x="109" y="8"/>
                    <a:pt x="111" y="9"/>
                    <a:pt x="114" y="10"/>
                  </a:cubicBezTo>
                  <a:cubicBezTo>
                    <a:pt x="117" y="10"/>
                    <a:pt x="121" y="8"/>
                    <a:pt x="124" y="10"/>
                  </a:cubicBezTo>
                  <a:cubicBezTo>
                    <a:pt x="127" y="13"/>
                    <a:pt x="128" y="20"/>
                    <a:pt x="131" y="22"/>
                  </a:cubicBezTo>
                  <a:cubicBezTo>
                    <a:pt x="134" y="25"/>
                    <a:pt x="138" y="22"/>
                    <a:pt x="140" y="24"/>
                  </a:cubicBezTo>
                  <a:cubicBezTo>
                    <a:pt x="143" y="26"/>
                    <a:pt x="142" y="31"/>
                    <a:pt x="145" y="33"/>
                  </a:cubicBezTo>
                  <a:cubicBezTo>
                    <a:pt x="148" y="35"/>
                    <a:pt x="154" y="32"/>
                    <a:pt x="156" y="34"/>
                  </a:cubicBezTo>
                  <a:cubicBezTo>
                    <a:pt x="158" y="36"/>
                    <a:pt x="153" y="37"/>
                    <a:pt x="152" y="39"/>
                  </a:cubicBezTo>
                  <a:cubicBezTo>
                    <a:pt x="151" y="42"/>
                    <a:pt x="151" y="44"/>
                    <a:pt x="152" y="47"/>
                  </a:cubicBezTo>
                  <a:cubicBezTo>
                    <a:pt x="154" y="49"/>
                    <a:pt x="157" y="47"/>
                    <a:pt x="158" y="52"/>
                  </a:cubicBezTo>
                  <a:cubicBezTo>
                    <a:pt x="159" y="56"/>
                    <a:pt x="158" y="67"/>
                    <a:pt x="158" y="70"/>
                  </a:cubicBezTo>
                  <a:cubicBezTo>
                    <a:pt x="159" y="74"/>
                    <a:pt x="159" y="73"/>
                    <a:pt x="162" y="74"/>
                  </a:cubicBezTo>
                  <a:cubicBezTo>
                    <a:pt x="165" y="75"/>
                    <a:pt x="171" y="76"/>
                    <a:pt x="175" y="75"/>
                  </a:cubicBezTo>
                  <a:cubicBezTo>
                    <a:pt x="178" y="74"/>
                    <a:pt x="180" y="70"/>
                    <a:pt x="182" y="69"/>
                  </a:cubicBezTo>
                  <a:cubicBezTo>
                    <a:pt x="184" y="68"/>
                    <a:pt x="186" y="67"/>
                    <a:pt x="188" y="69"/>
                  </a:cubicBezTo>
                  <a:cubicBezTo>
                    <a:pt x="190" y="70"/>
                    <a:pt x="190" y="74"/>
                    <a:pt x="191" y="76"/>
                  </a:cubicBezTo>
                  <a:cubicBezTo>
                    <a:pt x="193" y="77"/>
                    <a:pt x="194" y="78"/>
                    <a:pt x="196" y="76"/>
                  </a:cubicBezTo>
                  <a:cubicBezTo>
                    <a:pt x="197" y="74"/>
                    <a:pt x="196" y="67"/>
                    <a:pt x="197" y="64"/>
                  </a:cubicBezTo>
                  <a:cubicBezTo>
                    <a:pt x="199" y="61"/>
                    <a:pt x="201" y="59"/>
                    <a:pt x="204" y="58"/>
                  </a:cubicBezTo>
                  <a:cubicBezTo>
                    <a:pt x="206" y="56"/>
                    <a:pt x="209" y="55"/>
                    <a:pt x="211" y="58"/>
                  </a:cubicBezTo>
                  <a:cubicBezTo>
                    <a:pt x="214" y="60"/>
                    <a:pt x="211" y="67"/>
                    <a:pt x="215" y="69"/>
                  </a:cubicBezTo>
                  <a:cubicBezTo>
                    <a:pt x="219" y="72"/>
                    <a:pt x="227" y="68"/>
                    <a:pt x="230" y="70"/>
                  </a:cubicBezTo>
                  <a:cubicBezTo>
                    <a:pt x="234" y="71"/>
                    <a:pt x="231" y="76"/>
                    <a:pt x="232" y="78"/>
                  </a:cubicBezTo>
                  <a:cubicBezTo>
                    <a:pt x="233" y="81"/>
                    <a:pt x="236" y="82"/>
                    <a:pt x="237" y="84"/>
                  </a:cubicBezTo>
                  <a:cubicBezTo>
                    <a:pt x="238" y="86"/>
                    <a:pt x="239" y="88"/>
                    <a:pt x="238" y="90"/>
                  </a:cubicBezTo>
                  <a:cubicBezTo>
                    <a:pt x="237" y="92"/>
                    <a:pt x="233" y="95"/>
                    <a:pt x="233" y="97"/>
                  </a:cubicBezTo>
                  <a:cubicBezTo>
                    <a:pt x="233" y="100"/>
                    <a:pt x="237" y="101"/>
                    <a:pt x="239" y="103"/>
                  </a:cubicBezTo>
                  <a:cubicBezTo>
                    <a:pt x="241" y="105"/>
                    <a:pt x="243" y="106"/>
                    <a:pt x="245" y="109"/>
                  </a:cubicBezTo>
                  <a:cubicBezTo>
                    <a:pt x="246" y="112"/>
                    <a:pt x="245" y="118"/>
                    <a:pt x="246" y="122"/>
                  </a:cubicBezTo>
                  <a:cubicBezTo>
                    <a:pt x="246" y="125"/>
                    <a:pt x="249" y="127"/>
                    <a:pt x="249" y="131"/>
                  </a:cubicBezTo>
                  <a:cubicBezTo>
                    <a:pt x="250" y="134"/>
                    <a:pt x="249" y="141"/>
                    <a:pt x="250" y="144"/>
                  </a:cubicBezTo>
                  <a:cubicBezTo>
                    <a:pt x="251" y="147"/>
                    <a:pt x="253" y="147"/>
                    <a:pt x="256" y="147"/>
                  </a:cubicBezTo>
                  <a:cubicBezTo>
                    <a:pt x="258" y="147"/>
                    <a:pt x="263" y="142"/>
                    <a:pt x="265" y="145"/>
                  </a:cubicBezTo>
                  <a:cubicBezTo>
                    <a:pt x="268" y="149"/>
                    <a:pt x="265" y="158"/>
                    <a:pt x="266" y="162"/>
                  </a:cubicBezTo>
                  <a:cubicBezTo>
                    <a:pt x="266" y="166"/>
                    <a:pt x="270" y="166"/>
                    <a:pt x="269" y="168"/>
                  </a:cubicBezTo>
                  <a:cubicBezTo>
                    <a:pt x="269" y="171"/>
                    <a:pt x="265" y="171"/>
                    <a:pt x="263" y="172"/>
                  </a:cubicBezTo>
                  <a:cubicBezTo>
                    <a:pt x="262" y="173"/>
                    <a:pt x="260" y="173"/>
                    <a:pt x="258" y="174"/>
                  </a:cubicBezTo>
                  <a:cubicBezTo>
                    <a:pt x="257" y="175"/>
                    <a:pt x="256" y="178"/>
                    <a:pt x="254" y="179"/>
                  </a:cubicBezTo>
                  <a:cubicBezTo>
                    <a:pt x="252" y="179"/>
                    <a:pt x="250" y="179"/>
                    <a:pt x="247" y="179"/>
                  </a:cubicBezTo>
                  <a:cubicBezTo>
                    <a:pt x="244" y="178"/>
                    <a:pt x="241" y="175"/>
                    <a:pt x="237" y="173"/>
                  </a:cubicBezTo>
                  <a:cubicBezTo>
                    <a:pt x="234" y="172"/>
                    <a:pt x="234" y="169"/>
                    <a:pt x="228" y="168"/>
                  </a:cubicBezTo>
                  <a:cubicBezTo>
                    <a:pt x="222" y="167"/>
                    <a:pt x="208" y="166"/>
                    <a:pt x="202" y="168"/>
                  </a:cubicBezTo>
                  <a:cubicBezTo>
                    <a:pt x="196" y="169"/>
                    <a:pt x="194" y="174"/>
                    <a:pt x="193" y="176"/>
                  </a:cubicBezTo>
                  <a:cubicBezTo>
                    <a:pt x="191" y="179"/>
                    <a:pt x="191" y="180"/>
                    <a:pt x="193" y="182"/>
                  </a:cubicBezTo>
                  <a:cubicBezTo>
                    <a:pt x="194" y="183"/>
                    <a:pt x="198" y="183"/>
                    <a:pt x="199" y="185"/>
                  </a:cubicBezTo>
                  <a:cubicBezTo>
                    <a:pt x="199" y="187"/>
                    <a:pt x="196" y="188"/>
                    <a:pt x="196" y="190"/>
                  </a:cubicBezTo>
                  <a:cubicBezTo>
                    <a:pt x="195" y="191"/>
                    <a:pt x="197" y="193"/>
                    <a:pt x="196" y="195"/>
                  </a:cubicBezTo>
                  <a:cubicBezTo>
                    <a:pt x="195" y="196"/>
                    <a:pt x="191" y="195"/>
                    <a:pt x="191" y="197"/>
                  </a:cubicBezTo>
                  <a:cubicBezTo>
                    <a:pt x="191" y="200"/>
                    <a:pt x="195" y="201"/>
                    <a:pt x="196" y="204"/>
                  </a:cubicBezTo>
                  <a:cubicBezTo>
                    <a:pt x="197" y="208"/>
                    <a:pt x="199" y="213"/>
                    <a:pt x="196" y="217"/>
                  </a:cubicBezTo>
                  <a:cubicBezTo>
                    <a:pt x="193" y="221"/>
                    <a:pt x="185" y="219"/>
                    <a:pt x="182" y="221"/>
                  </a:cubicBezTo>
                  <a:cubicBezTo>
                    <a:pt x="180" y="223"/>
                    <a:pt x="181" y="224"/>
                    <a:pt x="182" y="226"/>
                  </a:cubicBezTo>
                  <a:cubicBezTo>
                    <a:pt x="184" y="229"/>
                    <a:pt x="189" y="230"/>
                    <a:pt x="191" y="233"/>
                  </a:cubicBezTo>
                  <a:cubicBezTo>
                    <a:pt x="192" y="235"/>
                    <a:pt x="190" y="238"/>
                    <a:pt x="191" y="241"/>
                  </a:cubicBezTo>
                  <a:cubicBezTo>
                    <a:pt x="192" y="243"/>
                    <a:pt x="194" y="243"/>
                    <a:pt x="196" y="245"/>
                  </a:cubicBezTo>
                  <a:cubicBezTo>
                    <a:pt x="197" y="247"/>
                    <a:pt x="196" y="250"/>
                    <a:pt x="197" y="252"/>
                  </a:cubicBezTo>
                  <a:cubicBezTo>
                    <a:pt x="199" y="255"/>
                    <a:pt x="202" y="254"/>
                    <a:pt x="203" y="257"/>
                  </a:cubicBezTo>
                  <a:cubicBezTo>
                    <a:pt x="204" y="259"/>
                    <a:pt x="202" y="263"/>
                    <a:pt x="202" y="266"/>
                  </a:cubicBezTo>
                  <a:cubicBezTo>
                    <a:pt x="203" y="268"/>
                    <a:pt x="205" y="268"/>
                    <a:pt x="207" y="269"/>
                  </a:cubicBezTo>
                  <a:cubicBezTo>
                    <a:pt x="208" y="270"/>
                    <a:pt x="211" y="273"/>
                    <a:pt x="213" y="272"/>
                  </a:cubicBezTo>
                  <a:cubicBezTo>
                    <a:pt x="214" y="271"/>
                    <a:pt x="210" y="267"/>
                    <a:pt x="213" y="265"/>
                  </a:cubicBezTo>
                  <a:cubicBezTo>
                    <a:pt x="216" y="264"/>
                    <a:pt x="222" y="264"/>
                    <a:pt x="225" y="266"/>
                  </a:cubicBezTo>
                  <a:cubicBezTo>
                    <a:pt x="227" y="268"/>
                    <a:pt x="226" y="272"/>
                    <a:pt x="224" y="274"/>
                  </a:cubicBezTo>
                  <a:cubicBezTo>
                    <a:pt x="223" y="276"/>
                    <a:pt x="219" y="274"/>
                    <a:pt x="218" y="276"/>
                  </a:cubicBezTo>
                  <a:cubicBezTo>
                    <a:pt x="216" y="277"/>
                    <a:pt x="216" y="280"/>
                    <a:pt x="218" y="282"/>
                  </a:cubicBezTo>
                  <a:cubicBezTo>
                    <a:pt x="219" y="284"/>
                    <a:pt x="223" y="284"/>
                    <a:pt x="225" y="286"/>
                  </a:cubicBezTo>
                  <a:cubicBezTo>
                    <a:pt x="226" y="288"/>
                    <a:pt x="225" y="290"/>
                    <a:pt x="224" y="292"/>
                  </a:cubicBezTo>
                  <a:cubicBezTo>
                    <a:pt x="223" y="293"/>
                    <a:pt x="221" y="292"/>
                    <a:pt x="220" y="294"/>
                  </a:cubicBezTo>
                  <a:cubicBezTo>
                    <a:pt x="219" y="296"/>
                    <a:pt x="221" y="300"/>
                    <a:pt x="220" y="302"/>
                  </a:cubicBezTo>
                  <a:cubicBezTo>
                    <a:pt x="219" y="305"/>
                    <a:pt x="217" y="306"/>
                    <a:pt x="214" y="306"/>
                  </a:cubicBezTo>
                  <a:cubicBezTo>
                    <a:pt x="211" y="307"/>
                    <a:pt x="207" y="306"/>
                    <a:pt x="204" y="307"/>
                  </a:cubicBezTo>
                  <a:cubicBezTo>
                    <a:pt x="201" y="308"/>
                    <a:pt x="200" y="309"/>
                    <a:pt x="197" y="311"/>
                  </a:cubicBezTo>
                  <a:cubicBezTo>
                    <a:pt x="194" y="313"/>
                    <a:pt x="191" y="317"/>
                    <a:pt x="187" y="319"/>
                  </a:cubicBezTo>
                  <a:cubicBezTo>
                    <a:pt x="183" y="320"/>
                    <a:pt x="179" y="321"/>
                    <a:pt x="174" y="321"/>
                  </a:cubicBezTo>
                  <a:cubicBezTo>
                    <a:pt x="170" y="322"/>
                    <a:pt x="165" y="321"/>
                    <a:pt x="161" y="320"/>
                  </a:cubicBezTo>
                  <a:cubicBezTo>
                    <a:pt x="157" y="319"/>
                    <a:pt x="155" y="316"/>
                    <a:pt x="151" y="315"/>
                  </a:cubicBezTo>
                  <a:cubicBezTo>
                    <a:pt x="147" y="314"/>
                    <a:pt x="142" y="314"/>
                    <a:pt x="139" y="314"/>
                  </a:cubicBezTo>
                  <a:cubicBezTo>
                    <a:pt x="136" y="313"/>
                    <a:pt x="135" y="312"/>
                    <a:pt x="134" y="311"/>
                  </a:cubicBezTo>
                  <a:cubicBezTo>
                    <a:pt x="132" y="310"/>
                    <a:pt x="132" y="308"/>
                    <a:pt x="134" y="306"/>
                  </a:cubicBezTo>
                  <a:cubicBezTo>
                    <a:pt x="135" y="304"/>
                    <a:pt x="139" y="301"/>
                    <a:pt x="142" y="299"/>
                  </a:cubicBezTo>
                  <a:cubicBezTo>
                    <a:pt x="145" y="297"/>
                    <a:pt x="151" y="295"/>
                    <a:pt x="151" y="292"/>
                  </a:cubicBezTo>
                  <a:cubicBezTo>
                    <a:pt x="151" y="288"/>
                    <a:pt x="146" y="286"/>
                    <a:pt x="143" y="285"/>
                  </a:cubicBezTo>
                  <a:cubicBezTo>
                    <a:pt x="140" y="283"/>
                    <a:pt x="137" y="282"/>
                    <a:pt x="134" y="284"/>
                  </a:cubicBezTo>
                  <a:cubicBezTo>
                    <a:pt x="131" y="285"/>
                    <a:pt x="133" y="292"/>
                    <a:pt x="128" y="294"/>
                  </a:cubicBezTo>
                  <a:cubicBezTo>
                    <a:pt x="124" y="295"/>
                    <a:pt x="116" y="291"/>
                    <a:pt x="113" y="293"/>
                  </a:cubicBezTo>
                  <a:cubicBezTo>
                    <a:pt x="109" y="295"/>
                    <a:pt x="115" y="301"/>
                    <a:pt x="111" y="303"/>
                  </a:cubicBezTo>
                  <a:cubicBezTo>
                    <a:pt x="108" y="305"/>
                    <a:pt x="100" y="301"/>
                    <a:pt x="97" y="302"/>
                  </a:cubicBezTo>
                  <a:cubicBezTo>
                    <a:pt x="93" y="303"/>
                    <a:pt x="92" y="305"/>
                    <a:pt x="92" y="307"/>
                  </a:cubicBezTo>
                  <a:cubicBezTo>
                    <a:pt x="91" y="309"/>
                    <a:pt x="93" y="311"/>
                    <a:pt x="95" y="312"/>
                  </a:cubicBezTo>
                  <a:cubicBezTo>
                    <a:pt x="96" y="313"/>
                    <a:pt x="100" y="312"/>
                    <a:pt x="100" y="314"/>
                  </a:cubicBezTo>
                  <a:cubicBezTo>
                    <a:pt x="101" y="316"/>
                    <a:pt x="100" y="320"/>
                    <a:pt x="98" y="322"/>
                  </a:cubicBezTo>
                  <a:cubicBezTo>
                    <a:pt x="95" y="324"/>
                    <a:pt x="91" y="324"/>
                    <a:pt x="88" y="325"/>
                  </a:cubicBezTo>
                  <a:cubicBezTo>
                    <a:pt x="86" y="326"/>
                    <a:pt x="85" y="325"/>
                    <a:pt x="84" y="328"/>
                  </a:cubicBezTo>
                  <a:cubicBezTo>
                    <a:pt x="84" y="331"/>
                    <a:pt x="86" y="336"/>
                    <a:pt x="85" y="340"/>
                  </a:cubicBezTo>
                  <a:cubicBezTo>
                    <a:pt x="84" y="343"/>
                    <a:pt x="82" y="345"/>
                    <a:pt x="79" y="346"/>
                  </a:cubicBezTo>
                  <a:cubicBezTo>
                    <a:pt x="76" y="347"/>
                    <a:pt x="72" y="346"/>
                    <a:pt x="68" y="346"/>
                  </a:cubicBezTo>
                  <a:cubicBezTo>
                    <a:pt x="65" y="346"/>
                    <a:pt x="61" y="343"/>
                    <a:pt x="59" y="346"/>
                  </a:cubicBezTo>
                  <a:cubicBezTo>
                    <a:pt x="56" y="348"/>
                    <a:pt x="57" y="353"/>
                    <a:pt x="56" y="356"/>
                  </a:cubicBezTo>
                  <a:cubicBezTo>
                    <a:pt x="55" y="358"/>
                    <a:pt x="54" y="359"/>
                    <a:pt x="52" y="361"/>
                  </a:cubicBezTo>
                  <a:cubicBezTo>
                    <a:pt x="49" y="362"/>
                    <a:pt x="49" y="365"/>
                    <a:pt x="44" y="363"/>
                  </a:cubicBezTo>
                  <a:cubicBezTo>
                    <a:pt x="40" y="361"/>
                    <a:pt x="32" y="352"/>
                    <a:pt x="28" y="350"/>
                  </a:cubicBezTo>
                  <a:lnTo>
                    <a:pt x="27" y="350"/>
                  </a:lnTo>
                  <a:cubicBezTo>
                    <a:pt x="29" y="345"/>
                    <a:pt x="30" y="341"/>
                    <a:pt x="31" y="338"/>
                  </a:cubicBezTo>
                  <a:cubicBezTo>
                    <a:pt x="33" y="331"/>
                    <a:pt x="33" y="331"/>
                    <a:pt x="31" y="327"/>
                  </a:cubicBezTo>
                  <a:cubicBezTo>
                    <a:pt x="30" y="326"/>
                    <a:pt x="29" y="324"/>
                    <a:pt x="27" y="323"/>
                  </a:cubicBezTo>
                  <a:lnTo>
                    <a:pt x="22" y="319"/>
                  </a:lnTo>
                  <a:lnTo>
                    <a:pt x="23" y="313"/>
                  </a:lnTo>
                  <a:cubicBezTo>
                    <a:pt x="24" y="312"/>
                    <a:pt x="25" y="311"/>
                    <a:pt x="24" y="310"/>
                  </a:cubicBezTo>
                  <a:cubicBezTo>
                    <a:pt x="24" y="308"/>
                    <a:pt x="23" y="306"/>
                    <a:pt x="21" y="304"/>
                  </a:cubicBezTo>
                  <a:lnTo>
                    <a:pt x="19" y="301"/>
                  </a:lnTo>
                  <a:lnTo>
                    <a:pt x="18" y="298"/>
                  </a:lnTo>
                  <a:cubicBezTo>
                    <a:pt x="18" y="295"/>
                    <a:pt x="18" y="290"/>
                    <a:pt x="15" y="288"/>
                  </a:cubicBezTo>
                  <a:cubicBezTo>
                    <a:pt x="14" y="286"/>
                    <a:pt x="11" y="285"/>
                    <a:pt x="9" y="285"/>
                  </a:cubicBezTo>
                  <a:lnTo>
                    <a:pt x="0" y="282"/>
                  </a:lnTo>
                  <a:lnTo>
                    <a:pt x="4" y="279"/>
                  </a:lnTo>
                  <a:cubicBezTo>
                    <a:pt x="7" y="278"/>
                    <a:pt x="9" y="278"/>
                    <a:pt x="9" y="276"/>
                  </a:cubicBezTo>
                  <a:cubicBezTo>
                    <a:pt x="9" y="274"/>
                    <a:pt x="7" y="273"/>
                    <a:pt x="5" y="271"/>
                  </a:cubicBezTo>
                  <a:lnTo>
                    <a:pt x="0" y="265"/>
                  </a:lnTo>
                  <a:lnTo>
                    <a:pt x="5" y="261"/>
                  </a:lnTo>
                  <a:cubicBezTo>
                    <a:pt x="8" y="260"/>
                    <a:pt x="10" y="259"/>
                    <a:pt x="10" y="257"/>
                  </a:cubicBezTo>
                  <a:cubicBezTo>
                    <a:pt x="11" y="255"/>
                    <a:pt x="9" y="253"/>
                    <a:pt x="7" y="252"/>
                  </a:cubicBezTo>
                  <a:lnTo>
                    <a:pt x="3" y="246"/>
                  </a:lnTo>
                  <a:lnTo>
                    <a:pt x="7" y="227"/>
                  </a:lnTo>
                  <a:lnTo>
                    <a:pt x="14" y="226"/>
                  </a:lnTo>
                  <a:cubicBezTo>
                    <a:pt x="16" y="226"/>
                    <a:pt x="18" y="226"/>
                    <a:pt x="20" y="225"/>
                  </a:cubicBezTo>
                  <a:cubicBezTo>
                    <a:pt x="21" y="223"/>
                    <a:pt x="20" y="221"/>
                    <a:pt x="19" y="219"/>
                  </a:cubicBezTo>
                  <a:lnTo>
                    <a:pt x="18" y="212"/>
                  </a:lnTo>
                  <a:lnTo>
                    <a:pt x="25" y="209"/>
                  </a:lnTo>
                  <a:cubicBezTo>
                    <a:pt x="28" y="208"/>
                    <a:pt x="31" y="208"/>
                    <a:pt x="32" y="206"/>
                  </a:cubicBezTo>
                  <a:cubicBezTo>
                    <a:pt x="34" y="202"/>
                    <a:pt x="31" y="198"/>
                    <a:pt x="29" y="194"/>
                  </a:cubicBezTo>
                  <a:cubicBezTo>
                    <a:pt x="28" y="193"/>
                    <a:pt x="26" y="192"/>
                    <a:pt x="25" y="190"/>
                  </a:cubicBezTo>
                  <a:lnTo>
                    <a:pt x="18" y="184"/>
                  </a:lnTo>
                  <a:lnTo>
                    <a:pt x="21" y="174"/>
                  </a:lnTo>
                  <a:lnTo>
                    <a:pt x="23" y="172"/>
                  </a:lnTo>
                  <a:cubicBezTo>
                    <a:pt x="25" y="170"/>
                    <a:pt x="28" y="168"/>
                    <a:pt x="28" y="165"/>
                  </a:cubicBezTo>
                  <a:cubicBezTo>
                    <a:pt x="28" y="163"/>
                    <a:pt x="25" y="162"/>
                    <a:pt x="23" y="160"/>
                  </a:cubicBezTo>
                  <a:lnTo>
                    <a:pt x="20" y="157"/>
                  </a:lnTo>
                  <a:lnTo>
                    <a:pt x="18" y="144"/>
                  </a:lnTo>
                  <a:lnTo>
                    <a:pt x="20" y="137"/>
                  </a:lnTo>
                  <a:cubicBezTo>
                    <a:pt x="22" y="134"/>
                    <a:pt x="24" y="132"/>
                    <a:pt x="24" y="129"/>
                  </a:cubicBezTo>
                  <a:cubicBezTo>
                    <a:pt x="24" y="127"/>
                    <a:pt x="22" y="126"/>
                    <a:pt x="20" y="125"/>
                  </a:cubicBezTo>
                  <a:lnTo>
                    <a:pt x="17" y="123"/>
                  </a:lnTo>
                  <a:lnTo>
                    <a:pt x="17" y="106"/>
                  </a:lnTo>
                  <a:lnTo>
                    <a:pt x="18" y="104"/>
                  </a:lnTo>
                  <a:cubicBezTo>
                    <a:pt x="20" y="101"/>
                    <a:pt x="20" y="99"/>
                    <a:pt x="22" y="93"/>
                  </a:cubicBezTo>
                  <a:cubicBezTo>
                    <a:pt x="20" y="91"/>
                    <a:pt x="18" y="90"/>
                    <a:pt x="14" y="88"/>
                  </a:cubicBezTo>
                  <a:lnTo>
                    <a:pt x="11" y="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21439583">
              <a:off x="6802239" y="2506433"/>
              <a:ext cx="1011237" cy="1287462"/>
            </a:xfrm>
            <a:custGeom>
              <a:avLst/>
              <a:gdLst>
                <a:gd name="T0" fmla="*/ 2147483647 w 181"/>
                <a:gd name="T1" fmla="*/ 2147483647 h 271"/>
                <a:gd name="T2" fmla="*/ 2147483647 w 181"/>
                <a:gd name="T3" fmla="*/ 2147483647 h 271"/>
                <a:gd name="T4" fmla="*/ 2147483647 w 181"/>
                <a:gd name="T5" fmla="*/ 2147483647 h 271"/>
                <a:gd name="T6" fmla="*/ 2147483647 w 181"/>
                <a:gd name="T7" fmla="*/ 2147483647 h 271"/>
                <a:gd name="T8" fmla="*/ 2147483647 w 181"/>
                <a:gd name="T9" fmla="*/ 2147483647 h 271"/>
                <a:gd name="T10" fmla="*/ 2147483647 w 181"/>
                <a:gd name="T11" fmla="*/ 2147483647 h 271"/>
                <a:gd name="T12" fmla="*/ 2147483647 w 181"/>
                <a:gd name="T13" fmla="*/ 2147483647 h 271"/>
                <a:gd name="T14" fmla="*/ 2147483647 w 181"/>
                <a:gd name="T15" fmla="*/ 2147483647 h 271"/>
                <a:gd name="T16" fmla="*/ 2147483647 w 181"/>
                <a:gd name="T17" fmla="*/ 2147483647 h 271"/>
                <a:gd name="T18" fmla="*/ 2147483647 w 181"/>
                <a:gd name="T19" fmla="*/ 2147483647 h 271"/>
                <a:gd name="T20" fmla="*/ 2147483647 w 181"/>
                <a:gd name="T21" fmla="*/ 2147483647 h 271"/>
                <a:gd name="T22" fmla="*/ 2147483647 w 181"/>
                <a:gd name="T23" fmla="*/ 2147483647 h 271"/>
                <a:gd name="T24" fmla="*/ 2147483647 w 181"/>
                <a:gd name="T25" fmla="*/ 2147483647 h 271"/>
                <a:gd name="T26" fmla="*/ 2147483647 w 181"/>
                <a:gd name="T27" fmla="*/ 2147483647 h 271"/>
                <a:gd name="T28" fmla="*/ 2147483647 w 181"/>
                <a:gd name="T29" fmla="*/ 2147483647 h 271"/>
                <a:gd name="T30" fmla="*/ 2147483647 w 181"/>
                <a:gd name="T31" fmla="*/ 2147483647 h 271"/>
                <a:gd name="T32" fmla="*/ 2147483647 w 181"/>
                <a:gd name="T33" fmla="*/ 2147483647 h 271"/>
                <a:gd name="T34" fmla="*/ 2147483647 w 181"/>
                <a:gd name="T35" fmla="*/ 2147483647 h 271"/>
                <a:gd name="T36" fmla="*/ 2147483647 w 181"/>
                <a:gd name="T37" fmla="*/ 2147483647 h 271"/>
                <a:gd name="T38" fmla="*/ 2147483647 w 181"/>
                <a:gd name="T39" fmla="*/ 2147483647 h 271"/>
                <a:gd name="T40" fmla="*/ 2147483647 w 181"/>
                <a:gd name="T41" fmla="*/ 2147483647 h 271"/>
                <a:gd name="T42" fmla="*/ 2147483647 w 181"/>
                <a:gd name="T43" fmla="*/ 2147483647 h 271"/>
                <a:gd name="T44" fmla="*/ 2147483647 w 181"/>
                <a:gd name="T45" fmla="*/ 2147483647 h 271"/>
                <a:gd name="T46" fmla="*/ 2147483647 w 181"/>
                <a:gd name="T47" fmla="*/ 2147483647 h 271"/>
                <a:gd name="T48" fmla="*/ 2147483647 w 181"/>
                <a:gd name="T49" fmla="*/ 2147483647 h 271"/>
                <a:gd name="T50" fmla="*/ 2147483647 w 181"/>
                <a:gd name="T51" fmla="*/ 2147483647 h 271"/>
                <a:gd name="T52" fmla="*/ 2147483647 w 181"/>
                <a:gd name="T53" fmla="*/ 2147483647 h 271"/>
                <a:gd name="T54" fmla="*/ 2147483647 w 181"/>
                <a:gd name="T55" fmla="*/ 2147483647 h 271"/>
                <a:gd name="T56" fmla="*/ 2147483647 w 181"/>
                <a:gd name="T57" fmla="*/ 2147483647 h 271"/>
                <a:gd name="T58" fmla="*/ 2147483647 w 181"/>
                <a:gd name="T59" fmla="*/ 2147483647 h 271"/>
                <a:gd name="T60" fmla="*/ 2147483647 w 181"/>
                <a:gd name="T61" fmla="*/ 2147483647 h 271"/>
                <a:gd name="T62" fmla="*/ 2147483647 w 181"/>
                <a:gd name="T63" fmla="*/ 2147483647 h 271"/>
                <a:gd name="T64" fmla="*/ 2147483647 w 181"/>
                <a:gd name="T65" fmla="*/ 2147483647 h 271"/>
                <a:gd name="T66" fmla="*/ 2147483647 w 181"/>
                <a:gd name="T67" fmla="*/ 2147483647 h 271"/>
                <a:gd name="T68" fmla="*/ 2147483647 w 181"/>
                <a:gd name="T69" fmla="*/ 2147483647 h 271"/>
                <a:gd name="T70" fmla="*/ 2147483647 w 181"/>
                <a:gd name="T71" fmla="*/ 2147483647 h 271"/>
                <a:gd name="T72" fmla="*/ 2147483647 w 181"/>
                <a:gd name="T73" fmla="*/ 2147483647 h 271"/>
                <a:gd name="T74" fmla="*/ 2147483647 w 181"/>
                <a:gd name="T75" fmla="*/ 2147483647 h 271"/>
                <a:gd name="T76" fmla="*/ 2147483647 w 181"/>
                <a:gd name="T77" fmla="*/ 2147483647 h 271"/>
                <a:gd name="T78" fmla="*/ 2147483647 w 181"/>
                <a:gd name="T79" fmla="*/ 2147483647 h 271"/>
                <a:gd name="T80" fmla="*/ 2147483647 w 181"/>
                <a:gd name="T81" fmla="*/ 2147483647 h 271"/>
                <a:gd name="T82" fmla="*/ 2147483647 w 181"/>
                <a:gd name="T83" fmla="*/ 2147483647 h 271"/>
                <a:gd name="T84" fmla="*/ 2147483647 w 181"/>
                <a:gd name="T85" fmla="*/ 2147483647 h 271"/>
                <a:gd name="T86" fmla="*/ 2147483647 w 181"/>
                <a:gd name="T87" fmla="*/ 2147483647 h 271"/>
                <a:gd name="T88" fmla="*/ 2147483647 w 181"/>
                <a:gd name="T89" fmla="*/ 2147483647 h 271"/>
                <a:gd name="T90" fmla="*/ 2147483647 w 181"/>
                <a:gd name="T91" fmla="*/ 2147483647 h 271"/>
                <a:gd name="T92" fmla="*/ 2147483647 w 181"/>
                <a:gd name="T93" fmla="*/ 2147483647 h 271"/>
                <a:gd name="T94" fmla="*/ 2147483647 w 181"/>
                <a:gd name="T95" fmla="*/ 2147483647 h 271"/>
                <a:gd name="T96" fmla="*/ 2147483647 w 181"/>
                <a:gd name="T97" fmla="*/ 2147483647 h 271"/>
                <a:gd name="T98" fmla="*/ 2147483647 w 181"/>
                <a:gd name="T99" fmla="*/ 2147483647 h 271"/>
                <a:gd name="T100" fmla="*/ 2147483647 w 181"/>
                <a:gd name="T101" fmla="*/ 2147483647 h 271"/>
                <a:gd name="T102" fmla="*/ 2147483647 w 181"/>
                <a:gd name="T103" fmla="*/ 2147483647 h 271"/>
                <a:gd name="T104" fmla="*/ 2147483647 w 181"/>
                <a:gd name="T105" fmla="*/ 2147483647 h 2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1"/>
                <a:gd name="T160" fmla="*/ 0 h 271"/>
                <a:gd name="T161" fmla="*/ 181 w 181"/>
                <a:gd name="T162" fmla="*/ 271 h 27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1" h="271">
                  <a:moveTo>
                    <a:pt x="0" y="82"/>
                  </a:moveTo>
                  <a:cubicBezTo>
                    <a:pt x="3" y="82"/>
                    <a:pt x="6" y="82"/>
                    <a:pt x="8" y="81"/>
                  </a:cubicBezTo>
                  <a:cubicBezTo>
                    <a:pt x="13" y="79"/>
                    <a:pt x="10" y="73"/>
                    <a:pt x="12" y="71"/>
                  </a:cubicBezTo>
                  <a:cubicBezTo>
                    <a:pt x="14" y="68"/>
                    <a:pt x="17" y="72"/>
                    <a:pt x="18" y="70"/>
                  </a:cubicBezTo>
                  <a:cubicBezTo>
                    <a:pt x="20" y="68"/>
                    <a:pt x="17" y="62"/>
                    <a:pt x="18" y="60"/>
                  </a:cubicBezTo>
                  <a:cubicBezTo>
                    <a:pt x="20" y="57"/>
                    <a:pt x="24" y="61"/>
                    <a:pt x="25" y="59"/>
                  </a:cubicBezTo>
                  <a:cubicBezTo>
                    <a:pt x="27" y="57"/>
                    <a:pt x="23" y="53"/>
                    <a:pt x="25" y="51"/>
                  </a:cubicBezTo>
                  <a:cubicBezTo>
                    <a:pt x="28" y="49"/>
                    <a:pt x="32" y="50"/>
                    <a:pt x="36" y="51"/>
                  </a:cubicBezTo>
                  <a:cubicBezTo>
                    <a:pt x="41" y="52"/>
                    <a:pt x="47" y="58"/>
                    <a:pt x="51" y="57"/>
                  </a:cubicBezTo>
                  <a:cubicBezTo>
                    <a:pt x="56" y="56"/>
                    <a:pt x="48" y="49"/>
                    <a:pt x="52" y="47"/>
                  </a:cubicBezTo>
                  <a:cubicBezTo>
                    <a:pt x="56" y="46"/>
                    <a:pt x="63" y="50"/>
                    <a:pt x="68" y="49"/>
                  </a:cubicBezTo>
                  <a:cubicBezTo>
                    <a:pt x="73" y="48"/>
                    <a:pt x="74" y="43"/>
                    <a:pt x="77" y="41"/>
                  </a:cubicBezTo>
                  <a:cubicBezTo>
                    <a:pt x="81" y="40"/>
                    <a:pt x="85" y="44"/>
                    <a:pt x="87" y="41"/>
                  </a:cubicBezTo>
                  <a:cubicBezTo>
                    <a:pt x="89" y="38"/>
                    <a:pt x="86" y="32"/>
                    <a:pt x="88" y="29"/>
                  </a:cubicBezTo>
                  <a:cubicBezTo>
                    <a:pt x="89" y="27"/>
                    <a:pt x="92" y="25"/>
                    <a:pt x="94" y="25"/>
                  </a:cubicBezTo>
                  <a:cubicBezTo>
                    <a:pt x="96" y="24"/>
                    <a:pt x="98" y="25"/>
                    <a:pt x="98" y="27"/>
                  </a:cubicBezTo>
                  <a:cubicBezTo>
                    <a:pt x="99" y="30"/>
                    <a:pt x="96" y="37"/>
                    <a:pt x="98" y="39"/>
                  </a:cubicBezTo>
                  <a:cubicBezTo>
                    <a:pt x="100" y="42"/>
                    <a:pt x="103" y="39"/>
                    <a:pt x="105" y="40"/>
                  </a:cubicBezTo>
                  <a:cubicBezTo>
                    <a:pt x="107" y="40"/>
                    <a:pt x="109" y="40"/>
                    <a:pt x="110" y="42"/>
                  </a:cubicBezTo>
                  <a:cubicBezTo>
                    <a:pt x="110" y="45"/>
                    <a:pt x="109" y="48"/>
                    <a:pt x="108" y="51"/>
                  </a:cubicBezTo>
                  <a:cubicBezTo>
                    <a:pt x="107" y="54"/>
                    <a:pt x="104" y="56"/>
                    <a:pt x="104" y="59"/>
                  </a:cubicBezTo>
                  <a:cubicBezTo>
                    <a:pt x="103" y="61"/>
                    <a:pt x="104" y="63"/>
                    <a:pt x="106" y="64"/>
                  </a:cubicBezTo>
                  <a:cubicBezTo>
                    <a:pt x="109" y="65"/>
                    <a:pt x="116" y="65"/>
                    <a:pt x="118" y="63"/>
                  </a:cubicBezTo>
                  <a:cubicBezTo>
                    <a:pt x="121" y="61"/>
                    <a:pt x="118" y="56"/>
                    <a:pt x="121" y="54"/>
                  </a:cubicBezTo>
                  <a:cubicBezTo>
                    <a:pt x="123" y="52"/>
                    <a:pt x="127" y="52"/>
                    <a:pt x="130" y="52"/>
                  </a:cubicBezTo>
                  <a:cubicBezTo>
                    <a:pt x="132" y="51"/>
                    <a:pt x="135" y="52"/>
                    <a:pt x="137" y="51"/>
                  </a:cubicBezTo>
                  <a:cubicBezTo>
                    <a:pt x="140" y="49"/>
                    <a:pt x="141" y="45"/>
                    <a:pt x="143" y="44"/>
                  </a:cubicBezTo>
                  <a:cubicBezTo>
                    <a:pt x="145" y="42"/>
                    <a:pt x="147" y="45"/>
                    <a:pt x="149" y="43"/>
                  </a:cubicBezTo>
                  <a:cubicBezTo>
                    <a:pt x="150" y="41"/>
                    <a:pt x="150" y="37"/>
                    <a:pt x="150" y="34"/>
                  </a:cubicBezTo>
                  <a:cubicBezTo>
                    <a:pt x="149" y="32"/>
                    <a:pt x="146" y="30"/>
                    <a:pt x="147" y="28"/>
                  </a:cubicBezTo>
                  <a:cubicBezTo>
                    <a:pt x="147" y="25"/>
                    <a:pt x="150" y="24"/>
                    <a:pt x="151" y="22"/>
                  </a:cubicBezTo>
                  <a:cubicBezTo>
                    <a:pt x="152" y="20"/>
                    <a:pt x="152" y="17"/>
                    <a:pt x="152" y="15"/>
                  </a:cubicBezTo>
                  <a:cubicBezTo>
                    <a:pt x="152" y="13"/>
                    <a:pt x="148" y="13"/>
                    <a:pt x="150" y="11"/>
                  </a:cubicBezTo>
                  <a:cubicBezTo>
                    <a:pt x="152" y="10"/>
                    <a:pt x="157" y="11"/>
                    <a:pt x="159" y="9"/>
                  </a:cubicBezTo>
                  <a:cubicBezTo>
                    <a:pt x="161" y="7"/>
                    <a:pt x="157" y="2"/>
                    <a:pt x="160" y="0"/>
                  </a:cubicBezTo>
                  <a:lnTo>
                    <a:pt x="171" y="8"/>
                  </a:lnTo>
                  <a:lnTo>
                    <a:pt x="166" y="21"/>
                  </a:lnTo>
                  <a:lnTo>
                    <a:pt x="166" y="38"/>
                  </a:lnTo>
                  <a:lnTo>
                    <a:pt x="173" y="44"/>
                  </a:lnTo>
                  <a:lnTo>
                    <a:pt x="167" y="59"/>
                  </a:lnTo>
                  <a:lnTo>
                    <a:pt x="169" y="72"/>
                  </a:lnTo>
                  <a:lnTo>
                    <a:pt x="177" y="80"/>
                  </a:lnTo>
                  <a:lnTo>
                    <a:pt x="170" y="89"/>
                  </a:lnTo>
                  <a:lnTo>
                    <a:pt x="167" y="99"/>
                  </a:lnTo>
                  <a:lnTo>
                    <a:pt x="178" y="109"/>
                  </a:lnTo>
                  <a:lnTo>
                    <a:pt x="181" y="121"/>
                  </a:lnTo>
                  <a:lnTo>
                    <a:pt x="167" y="127"/>
                  </a:lnTo>
                  <a:lnTo>
                    <a:pt x="169" y="140"/>
                  </a:lnTo>
                  <a:lnTo>
                    <a:pt x="156" y="142"/>
                  </a:lnTo>
                  <a:lnTo>
                    <a:pt x="152" y="161"/>
                  </a:lnTo>
                  <a:lnTo>
                    <a:pt x="159" y="172"/>
                  </a:lnTo>
                  <a:lnTo>
                    <a:pt x="149" y="180"/>
                  </a:lnTo>
                  <a:lnTo>
                    <a:pt x="158" y="191"/>
                  </a:lnTo>
                  <a:lnTo>
                    <a:pt x="149" y="197"/>
                  </a:lnTo>
                  <a:lnTo>
                    <a:pt x="164" y="203"/>
                  </a:lnTo>
                  <a:lnTo>
                    <a:pt x="168" y="216"/>
                  </a:lnTo>
                  <a:lnTo>
                    <a:pt x="173" y="225"/>
                  </a:lnTo>
                  <a:lnTo>
                    <a:pt x="171" y="234"/>
                  </a:lnTo>
                  <a:lnTo>
                    <a:pt x="180" y="242"/>
                  </a:lnTo>
                  <a:lnTo>
                    <a:pt x="180" y="253"/>
                  </a:lnTo>
                  <a:lnTo>
                    <a:pt x="176" y="264"/>
                  </a:lnTo>
                  <a:cubicBezTo>
                    <a:pt x="173" y="263"/>
                    <a:pt x="173" y="265"/>
                    <a:pt x="171" y="265"/>
                  </a:cubicBezTo>
                  <a:cubicBezTo>
                    <a:pt x="168" y="266"/>
                    <a:pt x="166" y="270"/>
                    <a:pt x="163" y="270"/>
                  </a:cubicBezTo>
                  <a:cubicBezTo>
                    <a:pt x="160" y="271"/>
                    <a:pt x="158" y="269"/>
                    <a:pt x="156" y="268"/>
                  </a:cubicBezTo>
                  <a:cubicBezTo>
                    <a:pt x="153" y="268"/>
                    <a:pt x="148" y="268"/>
                    <a:pt x="146" y="267"/>
                  </a:cubicBezTo>
                  <a:cubicBezTo>
                    <a:pt x="143" y="265"/>
                    <a:pt x="142" y="264"/>
                    <a:pt x="141" y="261"/>
                  </a:cubicBezTo>
                  <a:cubicBezTo>
                    <a:pt x="140" y="257"/>
                    <a:pt x="142" y="250"/>
                    <a:pt x="141" y="247"/>
                  </a:cubicBezTo>
                  <a:cubicBezTo>
                    <a:pt x="140" y="243"/>
                    <a:pt x="137" y="244"/>
                    <a:pt x="135" y="244"/>
                  </a:cubicBezTo>
                  <a:cubicBezTo>
                    <a:pt x="133" y="244"/>
                    <a:pt x="131" y="246"/>
                    <a:pt x="129" y="247"/>
                  </a:cubicBezTo>
                  <a:cubicBezTo>
                    <a:pt x="128" y="249"/>
                    <a:pt x="128" y="253"/>
                    <a:pt x="127" y="255"/>
                  </a:cubicBezTo>
                  <a:cubicBezTo>
                    <a:pt x="125" y="257"/>
                    <a:pt x="124" y="259"/>
                    <a:pt x="122" y="259"/>
                  </a:cubicBezTo>
                  <a:cubicBezTo>
                    <a:pt x="120" y="258"/>
                    <a:pt x="119" y="255"/>
                    <a:pt x="117" y="254"/>
                  </a:cubicBezTo>
                  <a:cubicBezTo>
                    <a:pt x="115" y="252"/>
                    <a:pt x="113" y="251"/>
                    <a:pt x="111" y="250"/>
                  </a:cubicBezTo>
                  <a:cubicBezTo>
                    <a:pt x="109" y="250"/>
                    <a:pt x="106" y="249"/>
                    <a:pt x="104" y="251"/>
                  </a:cubicBezTo>
                  <a:cubicBezTo>
                    <a:pt x="102" y="252"/>
                    <a:pt x="103" y="258"/>
                    <a:pt x="100" y="258"/>
                  </a:cubicBezTo>
                  <a:cubicBezTo>
                    <a:pt x="97" y="258"/>
                    <a:pt x="95" y="255"/>
                    <a:pt x="92" y="252"/>
                  </a:cubicBezTo>
                  <a:cubicBezTo>
                    <a:pt x="89" y="249"/>
                    <a:pt x="83" y="242"/>
                    <a:pt x="80" y="240"/>
                  </a:cubicBezTo>
                  <a:cubicBezTo>
                    <a:pt x="77" y="238"/>
                    <a:pt x="76" y="236"/>
                    <a:pt x="74" y="239"/>
                  </a:cubicBezTo>
                  <a:cubicBezTo>
                    <a:pt x="73" y="242"/>
                    <a:pt x="77" y="248"/>
                    <a:pt x="74" y="253"/>
                  </a:cubicBezTo>
                  <a:cubicBezTo>
                    <a:pt x="72" y="258"/>
                    <a:pt x="70" y="263"/>
                    <a:pt x="62" y="265"/>
                  </a:cubicBezTo>
                  <a:cubicBezTo>
                    <a:pt x="55" y="267"/>
                    <a:pt x="39" y="267"/>
                    <a:pt x="32" y="266"/>
                  </a:cubicBezTo>
                  <a:cubicBezTo>
                    <a:pt x="30" y="266"/>
                    <a:pt x="29" y="265"/>
                    <a:pt x="29" y="265"/>
                  </a:cubicBezTo>
                  <a:cubicBezTo>
                    <a:pt x="31" y="255"/>
                    <a:pt x="37" y="246"/>
                    <a:pt x="38" y="241"/>
                  </a:cubicBezTo>
                  <a:cubicBezTo>
                    <a:pt x="40" y="231"/>
                    <a:pt x="47" y="244"/>
                    <a:pt x="49" y="240"/>
                  </a:cubicBezTo>
                  <a:cubicBezTo>
                    <a:pt x="51" y="237"/>
                    <a:pt x="49" y="229"/>
                    <a:pt x="48" y="225"/>
                  </a:cubicBezTo>
                  <a:cubicBezTo>
                    <a:pt x="47" y="220"/>
                    <a:pt x="43" y="217"/>
                    <a:pt x="41" y="213"/>
                  </a:cubicBezTo>
                  <a:cubicBezTo>
                    <a:pt x="38" y="210"/>
                    <a:pt x="32" y="207"/>
                    <a:pt x="32" y="203"/>
                  </a:cubicBezTo>
                  <a:cubicBezTo>
                    <a:pt x="32" y="198"/>
                    <a:pt x="39" y="197"/>
                    <a:pt x="41" y="194"/>
                  </a:cubicBezTo>
                  <a:cubicBezTo>
                    <a:pt x="42" y="191"/>
                    <a:pt x="41" y="187"/>
                    <a:pt x="41" y="185"/>
                  </a:cubicBezTo>
                  <a:cubicBezTo>
                    <a:pt x="42" y="184"/>
                    <a:pt x="36" y="179"/>
                    <a:pt x="32" y="176"/>
                  </a:cubicBezTo>
                  <a:cubicBezTo>
                    <a:pt x="27" y="173"/>
                    <a:pt x="23" y="169"/>
                    <a:pt x="23" y="167"/>
                  </a:cubicBezTo>
                  <a:cubicBezTo>
                    <a:pt x="23" y="165"/>
                    <a:pt x="24" y="160"/>
                    <a:pt x="24" y="155"/>
                  </a:cubicBezTo>
                  <a:cubicBezTo>
                    <a:pt x="24" y="151"/>
                    <a:pt x="22" y="146"/>
                    <a:pt x="24" y="142"/>
                  </a:cubicBezTo>
                  <a:cubicBezTo>
                    <a:pt x="26" y="139"/>
                    <a:pt x="30" y="141"/>
                    <a:pt x="34" y="141"/>
                  </a:cubicBezTo>
                  <a:cubicBezTo>
                    <a:pt x="38" y="140"/>
                    <a:pt x="46" y="142"/>
                    <a:pt x="49" y="139"/>
                  </a:cubicBezTo>
                  <a:cubicBezTo>
                    <a:pt x="52" y="136"/>
                    <a:pt x="48" y="133"/>
                    <a:pt x="47" y="129"/>
                  </a:cubicBezTo>
                  <a:cubicBezTo>
                    <a:pt x="47" y="126"/>
                    <a:pt x="40" y="121"/>
                    <a:pt x="45" y="118"/>
                  </a:cubicBezTo>
                  <a:cubicBezTo>
                    <a:pt x="50" y="115"/>
                    <a:pt x="65" y="116"/>
                    <a:pt x="70" y="116"/>
                  </a:cubicBezTo>
                  <a:cubicBezTo>
                    <a:pt x="74" y="115"/>
                    <a:pt x="75" y="101"/>
                    <a:pt x="75" y="96"/>
                  </a:cubicBezTo>
                  <a:cubicBezTo>
                    <a:pt x="75" y="91"/>
                    <a:pt x="72" y="83"/>
                    <a:pt x="68" y="82"/>
                  </a:cubicBezTo>
                  <a:cubicBezTo>
                    <a:pt x="64" y="81"/>
                    <a:pt x="51" y="74"/>
                    <a:pt x="46" y="75"/>
                  </a:cubicBezTo>
                  <a:cubicBezTo>
                    <a:pt x="40" y="75"/>
                    <a:pt x="41" y="80"/>
                    <a:pt x="38" y="84"/>
                  </a:cubicBezTo>
                  <a:cubicBezTo>
                    <a:pt x="35" y="87"/>
                    <a:pt x="33" y="92"/>
                    <a:pt x="29" y="94"/>
                  </a:cubicBezTo>
                  <a:cubicBezTo>
                    <a:pt x="26" y="97"/>
                    <a:pt x="21" y="101"/>
                    <a:pt x="18" y="100"/>
                  </a:cubicBezTo>
                  <a:cubicBezTo>
                    <a:pt x="14" y="99"/>
                    <a:pt x="16" y="93"/>
                    <a:pt x="13" y="90"/>
                  </a:cubicBezTo>
                  <a:cubicBezTo>
                    <a:pt x="11" y="88"/>
                    <a:pt x="6" y="96"/>
                    <a:pt x="4" y="89"/>
                  </a:cubicBezTo>
                  <a:cubicBezTo>
                    <a:pt x="3" y="87"/>
                    <a:pt x="1" y="85"/>
                    <a:pt x="0" y="8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 rot="21439583">
              <a:off x="3789164" y="3393845"/>
              <a:ext cx="630237" cy="1077913"/>
            </a:xfrm>
            <a:custGeom>
              <a:avLst/>
              <a:gdLst>
                <a:gd name="T0" fmla="*/ 2147483647 w 113"/>
                <a:gd name="T1" fmla="*/ 2147483647 h 227"/>
                <a:gd name="T2" fmla="*/ 2147483647 w 113"/>
                <a:gd name="T3" fmla="*/ 2147483647 h 227"/>
                <a:gd name="T4" fmla="*/ 2147483647 w 113"/>
                <a:gd name="T5" fmla="*/ 2147483647 h 227"/>
                <a:gd name="T6" fmla="*/ 2147483647 w 113"/>
                <a:gd name="T7" fmla="*/ 2147483647 h 227"/>
                <a:gd name="T8" fmla="*/ 2147483647 w 113"/>
                <a:gd name="T9" fmla="*/ 2147483647 h 227"/>
                <a:gd name="T10" fmla="*/ 2147483647 w 113"/>
                <a:gd name="T11" fmla="*/ 2147483647 h 227"/>
                <a:gd name="T12" fmla="*/ 2147483647 w 113"/>
                <a:gd name="T13" fmla="*/ 2147483647 h 227"/>
                <a:gd name="T14" fmla="*/ 2147483647 w 113"/>
                <a:gd name="T15" fmla="*/ 2147483647 h 227"/>
                <a:gd name="T16" fmla="*/ 2147483647 w 113"/>
                <a:gd name="T17" fmla="*/ 2147483647 h 227"/>
                <a:gd name="T18" fmla="*/ 2147483647 w 113"/>
                <a:gd name="T19" fmla="*/ 2147483647 h 227"/>
                <a:gd name="T20" fmla="*/ 2147483647 w 113"/>
                <a:gd name="T21" fmla="*/ 2147483647 h 227"/>
                <a:gd name="T22" fmla="*/ 2147483647 w 113"/>
                <a:gd name="T23" fmla="*/ 2147483647 h 227"/>
                <a:gd name="T24" fmla="*/ 2147483647 w 113"/>
                <a:gd name="T25" fmla="*/ 2147483647 h 227"/>
                <a:gd name="T26" fmla="*/ 2147483647 w 113"/>
                <a:gd name="T27" fmla="*/ 2147483647 h 227"/>
                <a:gd name="T28" fmla="*/ 2147483647 w 113"/>
                <a:gd name="T29" fmla="*/ 2147483647 h 227"/>
                <a:gd name="T30" fmla="*/ 2147483647 w 113"/>
                <a:gd name="T31" fmla="*/ 2147483647 h 227"/>
                <a:gd name="T32" fmla="*/ 2147483647 w 113"/>
                <a:gd name="T33" fmla="*/ 2147483647 h 227"/>
                <a:gd name="T34" fmla="*/ 2147483647 w 113"/>
                <a:gd name="T35" fmla="*/ 2147483647 h 227"/>
                <a:gd name="T36" fmla="*/ 2147483647 w 113"/>
                <a:gd name="T37" fmla="*/ 2147483647 h 227"/>
                <a:gd name="T38" fmla="*/ 2147483647 w 113"/>
                <a:gd name="T39" fmla="*/ 2147483647 h 227"/>
                <a:gd name="T40" fmla="*/ 2147483647 w 113"/>
                <a:gd name="T41" fmla="*/ 2147483647 h 227"/>
                <a:gd name="T42" fmla="*/ 2147483647 w 113"/>
                <a:gd name="T43" fmla="*/ 2147483647 h 227"/>
                <a:gd name="T44" fmla="*/ 2147483647 w 113"/>
                <a:gd name="T45" fmla="*/ 2147483647 h 227"/>
                <a:gd name="T46" fmla="*/ 2147483647 w 113"/>
                <a:gd name="T47" fmla="*/ 2147483647 h 227"/>
                <a:gd name="T48" fmla="*/ 2147483647 w 113"/>
                <a:gd name="T49" fmla="*/ 2147483647 h 227"/>
                <a:gd name="T50" fmla="*/ 2147483647 w 113"/>
                <a:gd name="T51" fmla="*/ 2147483647 h 227"/>
                <a:gd name="T52" fmla="*/ 2147483647 w 113"/>
                <a:gd name="T53" fmla="*/ 2147483647 h 227"/>
                <a:gd name="T54" fmla="*/ 2147483647 w 113"/>
                <a:gd name="T55" fmla="*/ 2147483647 h 227"/>
                <a:gd name="T56" fmla="*/ 2147483647 w 113"/>
                <a:gd name="T57" fmla="*/ 2147483647 h 227"/>
                <a:gd name="T58" fmla="*/ 2147483647 w 113"/>
                <a:gd name="T59" fmla="*/ 2147483647 h 227"/>
                <a:gd name="T60" fmla="*/ 2147483647 w 113"/>
                <a:gd name="T61" fmla="*/ 2147483647 h 227"/>
                <a:gd name="T62" fmla="*/ 2147483647 w 113"/>
                <a:gd name="T63" fmla="*/ 2147483647 h 227"/>
                <a:gd name="T64" fmla="*/ 2147483647 w 113"/>
                <a:gd name="T65" fmla="*/ 2147483647 h 227"/>
                <a:gd name="T66" fmla="*/ 2147483647 w 113"/>
                <a:gd name="T67" fmla="*/ 2147483647 h 227"/>
                <a:gd name="T68" fmla="*/ 2147483647 w 113"/>
                <a:gd name="T69" fmla="*/ 2147483647 h 227"/>
                <a:gd name="T70" fmla="*/ 2147483647 w 113"/>
                <a:gd name="T71" fmla="*/ 2147483647 h 227"/>
                <a:gd name="T72" fmla="*/ 2147483647 w 113"/>
                <a:gd name="T73" fmla="*/ 2147483647 h 227"/>
                <a:gd name="T74" fmla="*/ 2147483647 w 113"/>
                <a:gd name="T75" fmla="*/ 2147483647 h 227"/>
                <a:gd name="T76" fmla="*/ 2147483647 w 113"/>
                <a:gd name="T77" fmla="*/ 2147483647 h 227"/>
                <a:gd name="T78" fmla="*/ 2147483647 w 113"/>
                <a:gd name="T79" fmla="*/ 2147483647 h 227"/>
                <a:gd name="T80" fmla="*/ 2147483647 w 113"/>
                <a:gd name="T81" fmla="*/ 2147483647 h 227"/>
                <a:gd name="T82" fmla="*/ 2147483647 w 113"/>
                <a:gd name="T83" fmla="*/ 2147483647 h 227"/>
                <a:gd name="T84" fmla="*/ 2147483647 w 113"/>
                <a:gd name="T85" fmla="*/ 2147483647 h 227"/>
                <a:gd name="T86" fmla="*/ 2147483647 w 113"/>
                <a:gd name="T87" fmla="*/ 2147483647 h 227"/>
                <a:gd name="T88" fmla="*/ 2147483647 w 113"/>
                <a:gd name="T89" fmla="*/ 2147483647 h 227"/>
                <a:gd name="T90" fmla="*/ 2147483647 w 113"/>
                <a:gd name="T91" fmla="*/ 2147483647 h 227"/>
                <a:gd name="T92" fmla="*/ 2147483647 w 113"/>
                <a:gd name="T93" fmla="*/ 2147483647 h 227"/>
                <a:gd name="T94" fmla="*/ 2147483647 w 113"/>
                <a:gd name="T95" fmla="*/ 2147483647 h 227"/>
                <a:gd name="T96" fmla="*/ 2147483647 w 113"/>
                <a:gd name="T97" fmla="*/ 2147483647 h 227"/>
                <a:gd name="T98" fmla="*/ 2147483647 w 113"/>
                <a:gd name="T99" fmla="*/ 2147483647 h 227"/>
                <a:gd name="T100" fmla="*/ 2147483647 w 113"/>
                <a:gd name="T101" fmla="*/ 2147483647 h 227"/>
                <a:gd name="T102" fmla="*/ 2147483647 w 113"/>
                <a:gd name="T103" fmla="*/ 2147483647 h 227"/>
                <a:gd name="T104" fmla="*/ 2147483647 w 113"/>
                <a:gd name="T105" fmla="*/ 2147483647 h 227"/>
                <a:gd name="T106" fmla="*/ 2147483647 w 113"/>
                <a:gd name="T107" fmla="*/ 2147483647 h 227"/>
                <a:gd name="T108" fmla="*/ 2147483647 w 113"/>
                <a:gd name="T109" fmla="*/ 2147483647 h 227"/>
                <a:gd name="T110" fmla="*/ 2147483647 w 113"/>
                <a:gd name="T111" fmla="*/ 2147483647 h 2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3"/>
                <a:gd name="T169" fmla="*/ 0 h 227"/>
                <a:gd name="T170" fmla="*/ 113 w 113"/>
                <a:gd name="T171" fmla="*/ 227 h 2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3" h="227">
                  <a:moveTo>
                    <a:pt x="28" y="32"/>
                  </a:moveTo>
                  <a:cubicBezTo>
                    <a:pt x="29" y="29"/>
                    <a:pt x="29" y="32"/>
                    <a:pt x="30" y="31"/>
                  </a:cubicBezTo>
                  <a:cubicBezTo>
                    <a:pt x="32" y="31"/>
                    <a:pt x="32" y="29"/>
                    <a:pt x="35" y="28"/>
                  </a:cubicBezTo>
                  <a:cubicBezTo>
                    <a:pt x="38" y="27"/>
                    <a:pt x="43" y="29"/>
                    <a:pt x="46" y="27"/>
                  </a:cubicBezTo>
                  <a:cubicBezTo>
                    <a:pt x="49" y="26"/>
                    <a:pt x="50" y="23"/>
                    <a:pt x="52" y="20"/>
                  </a:cubicBezTo>
                  <a:cubicBezTo>
                    <a:pt x="54" y="18"/>
                    <a:pt x="57" y="16"/>
                    <a:pt x="59" y="12"/>
                  </a:cubicBezTo>
                  <a:cubicBezTo>
                    <a:pt x="60" y="9"/>
                    <a:pt x="57" y="4"/>
                    <a:pt x="61" y="2"/>
                  </a:cubicBezTo>
                  <a:cubicBezTo>
                    <a:pt x="65" y="0"/>
                    <a:pt x="74" y="0"/>
                    <a:pt x="78" y="4"/>
                  </a:cubicBezTo>
                  <a:cubicBezTo>
                    <a:pt x="82" y="7"/>
                    <a:pt x="78" y="15"/>
                    <a:pt x="79" y="18"/>
                  </a:cubicBezTo>
                  <a:cubicBezTo>
                    <a:pt x="80" y="22"/>
                    <a:pt x="82" y="23"/>
                    <a:pt x="84" y="24"/>
                  </a:cubicBezTo>
                  <a:cubicBezTo>
                    <a:pt x="86" y="26"/>
                    <a:pt x="89" y="23"/>
                    <a:pt x="91" y="28"/>
                  </a:cubicBezTo>
                  <a:cubicBezTo>
                    <a:pt x="93" y="33"/>
                    <a:pt x="90" y="45"/>
                    <a:pt x="93" y="51"/>
                  </a:cubicBezTo>
                  <a:cubicBezTo>
                    <a:pt x="96" y="57"/>
                    <a:pt x="103" y="61"/>
                    <a:pt x="108" y="64"/>
                  </a:cubicBezTo>
                  <a:cubicBezTo>
                    <a:pt x="108" y="69"/>
                    <a:pt x="107" y="74"/>
                    <a:pt x="107" y="78"/>
                  </a:cubicBezTo>
                  <a:cubicBezTo>
                    <a:pt x="107" y="85"/>
                    <a:pt x="105" y="85"/>
                    <a:pt x="105" y="88"/>
                  </a:cubicBezTo>
                  <a:cubicBezTo>
                    <a:pt x="105" y="91"/>
                    <a:pt x="109" y="91"/>
                    <a:pt x="110" y="94"/>
                  </a:cubicBezTo>
                  <a:cubicBezTo>
                    <a:pt x="111" y="97"/>
                    <a:pt x="113" y="100"/>
                    <a:pt x="111" y="104"/>
                  </a:cubicBezTo>
                  <a:cubicBezTo>
                    <a:pt x="109" y="107"/>
                    <a:pt x="100" y="110"/>
                    <a:pt x="98" y="112"/>
                  </a:cubicBezTo>
                  <a:cubicBezTo>
                    <a:pt x="97" y="114"/>
                    <a:pt x="97" y="114"/>
                    <a:pt x="98" y="115"/>
                  </a:cubicBezTo>
                  <a:cubicBezTo>
                    <a:pt x="95" y="117"/>
                    <a:pt x="90" y="118"/>
                    <a:pt x="88" y="120"/>
                  </a:cubicBezTo>
                  <a:cubicBezTo>
                    <a:pt x="85" y="123"/>
                    <a:pt x="86" y="128"/>
                    <a:pt x="83" y="129"/>
                  </a:cubicBezTo>
                  <a:cubicBezTo>
                    <a:pt x="81" y="131"/>
                    <a:pt x="77" y="128"/>
                    <a:pt x="74" y="130"/>
                  </a:cubicBezTo>
                  <a:cubicBezTo>
                    <a:pt x="72" y="132"/>
                    <a:pt x="70" y="135"/>
                    <a:pt x="71" y="139"/>
                  </a:cubicBezTo>
                  <a:cubicBezTo>
                    <a:pt x="73" y="143"/>
                    <a:pt x="78" y="146"/>
                    <a:pt x="81" y="150"/>
                  </a:cubicBezTo>
                  <a:cubicBezTo>
                    <a:pt x="83" y="153"/>
                    <a:pt x="83" y="158"/>
                    <a:pt x="86" y="159"/>
                  </a:cubicBezTo>
                  <a:cubicBezTo>
                    <a:pt x="89" y="161"/>
                    <a:pt x="94" y="159"/>
                    <a:pt x="97" y="159"/>
                  </a:cubicBezTo>
                  <a:cubicBezTo>
                    <a:pt x="99" y="161"/>
                    <a:pt x="100" y="163"/>
                    <a:pt x="101" y="165"/>
                  </a:cubicBezTo>
                  <a:cubicBezTo>
                    <a:pt x="100" y="179"/>
                    <a:pt x="99" y="192"/>
                    <a:pt x="99" y="206"/>
                  </a:cubicBezTo>
                  <a:cubicBezTo>
                    <a:pt x="96" y="207"/>
                    <a:pt x="95" y="210"/>
                    <a:pt x="92" y="210"/>
                  </a:cubicBezTo>
                  <a:cubicBezTo>
                    <a:pt x="88" y="211"/>
                    <a:pt x="81" y="209"/>
                    <a:pt x="78" y="209"/>
                  </a:cubicBezTo>
                  <a:cubicBezTo>
                    <a:pt x="74" y="210"/>
                    <a:pt x="73" y="212"/>
                    <a:pt x="71" y="215"/>
                  </a:cubicBezTo>
                  <a:cubicBezTo>
                    <a:pt x="70" y="217"/>
                    <a:pt x="73" y="221"/>
                    <a:pt x="71" y="223"/>
                  </a:cubicBezTo>
                  <a:cubicBezTo>
                    <a:pt x="68" y="225"/>
                    <a:pt x="64" y="221"/>
                    <a:pt x="61" y="221"/>
                  </a:cubicBezTo>
                  <a:cubicBezTo>
                    <a:pt x="58" y="222"/>
                    <a:pt x="58" y="227"/>
                    <a:pt x="55" y="226"/>
                  </a:cubicBezTo>
                  <a:cubicBezTo>
                    <a:pt x="51" y="225"/>
                    <a:pt x="47" y="217"/>
                    <a:pt x="44" y="215"/>
                  </a:cubicBezTo>
                  <a:cubicBezTo>
                    <a:pt x="41" y="213"/>
                    <a:pt x="40" y="216"/>
                    <a:pt x="37" y="215"/>
                  </a:cubicBezTo>
                  <a:cubicBezTo>
                    <a:pt x="34" y="214"/>
                    <a:pt x="30" y="210"/>
                    <a:pt x="27" y="207"/>
                  </a:cubicBezTo>
                  <a:cubicBezTo>
                    <a:pt x="24" y="205"/>
                    <a:pt x="21" y="204"/>
                    <a:pt x="18" y="200"/>
                  </a:cubicBezTo>
                  <a:cubicBezTo>
                    <a:pt x="15" y="196"/>
                    <a:pt x="9" y="189"/>
                    <a:pt x="7" y="186"/>
                  </a:cubicBezTo>
                  <a:cubicBezTo>
                    <a:pt x="6" y="182"/>
                    <a:pt x="10" y="181"/>
                    <a:pt x="10" y="179"/>
                  </a:cubicBezTo>
                  <a:cubicBezTo>
                    <a:pt x="9" y="176"/>
                    <a:pt x="5" y="176"/>
                    <a:pt x="4" y="173"/>
                  </a:cubicBezTo>
                  <a:cubicBezTo>
                    <a:pt x="3" y="170"/>
                    <a:pt x="7" y="166"/>
                    <a:pt x="6" y="163"/>
                  </a:cubicBezTo>
                  <a:cubicBezTo>
                    <a:pt x="5" y="159"/>
                    <a:pt x="1" y="156"/>
                    <a:pt x="1" y="153"/>
                  </a:cubicBezTo>
                  <a:cubicBezTo>
                    <a:pt x="0" y="150"/>
                    <a:pt x="3" y="149"/>
                    <a:pt x="4" y="146"/>
                  </a:cubicBezTo>
                  <a:cubicBezTo>
                    <a:pt x="5" y="144"/>
                    <a:pt x="5" y="140"/>
                    <a:pt x="6" y="136"/>
                  </a:cubicBezTo>
                  <a:cubicBezTo>
                    <a:pt x="6" y="133"/>
                    <a:pt x="7" y="128"/>
                    <a:pt x="7" y="123"/>
                  </a:cubicBezTo>
                  <a:cubicBezTo>
                    <a:pt x="7" y="119"/>
                    <a:pt x="5" y="113"/>
                    <a:pt x="5" y="110"/>
                  </a:cubicBezTo>
                  <a:cubicBezTo>
                    <a:pt x="6" y="107"/>
                    <a:pt x="9" y="107"/>
                    <a:pt x="10" y="104"/>
                  </a:cubicBezTo>
                  <a:cubicBezTo>
                    <a:pt x="10" y="101"/>
                    <a:pt x="6" y="94"/>
                    <a:pt x="8" y="91"/>
                  </a:cubicBezTo>
                  <a:cubicBezTo>
                    <a:pt x="10" y="87"/>
                    <a:pt x="17" y="92"/>
                    <a:pt x="19" y="89"/>
                  </a:cubicBezTo>
                  <a:cubicBezTo>
                    <a:pt x="21" y="86"/>
                    <a:pt x="17" y="80"/>
                    <a:pt x="17" y="77"/>
                  </a:cubicBezTo>
                  <a:cubicBezTo>
                    <a:pt x="18" y="74"/>
                    <a:pt x="22" y="77"/>
                    <a:pt x="23" y="72"/>
                  </a:cubicBezTo>
                  <a:cubicBezTo>
                    <a:pt x="24" y="68"/>
                    <a:pt x="23" y="57"/>
                    <a:pt x="24" y="52"/>
                  </a:cubicBezTo>
                  <a:cubicBezTo>
                    <a:pt x="25" y="47"/>
                    <a:pt x="28" y="48"/>
                    <a:pt x="29" y="45"/>
                  </a:cubicBezTo>
                  <a:cubicBezTo>
                    <a:pt x="30" y="41"/>
                    <a:pt x="28" y="34"/>
                    <a:pt x="28" y="3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 rot="21439583">
              <a:off x="5964039" y="2862033"/>
              <a:ext cx="1304925" cy="1008062"/>
            </a:xfrm>
            <a:custGeom>
              <a:avLst/>
              <a:gdLst>
                <a:gd name="T0" fmla="*/ 2147483647 w 234"/>
                <a:gd name="T1" fmla="*/ 2147483647 h 212"/>
                <a:gd name="T2" fmla="*/ 2147483647 w 234"/>
                <a:gd name="T3" fmla="*/ 2147483647 h 212"/>
                <a:gd name="T4" fmla="*/ 2147483647 w 234"/>
                <a:gd name="T5" fmla="*/ 2147483647 h 212"/>
                <a:gd name="T6" fmla="*/ 2147483647 w 234"/>
                <a:gd name="T7" fmla="*/ 2147483647 h 212"/>
                <a:gd name="T8" fmla="*/ 2147483647 w 234"/>
                <a:gd name="T9" fmla="*/ 2147483647 h 212"/>
                <a:gd name="T10" fmla="*/ 2147483647 w 234"/>
                <a:gd name="T11" fmla="*/ 2147483647 h 212"/>
                <a:gd name="T12" fmla="*/ 2147483647 w 234"/>
                <a:gd name="T13" fmla="*/ 2147483647 h 212"/>
                <a:gd name="T14" fmla="*/ 2147483647 w 234"/>
                <a:gd name="T15" fmla="*/ 2147483647 h 212"/>
                <a:gd name="T16" fmla="*/ 2147483647 w 234"/>
                <a:gd name="T17" fmla="*/ 2147483647 h 212"/>
                <a:gd name="T18" fmla="*/ 2147483647 w 234"/>
                <a:gd name="T19" fmla="*/ 2147483647 h 212"/>
                <a:gd name="T20" fmla="*/ 2147483647 w 234"/>
                <a:gd name="T21" fmla="*/ 2147483647 h 212"/>
                <a:gd name="T22" fmla="*/ 2147483647 w 234"/>
                <a:gd name="T23" fmla="*/ 2147483647 h 212"/>
                <a:gd name="T24" fmla="*/ 2147483647 w 234"/>
                <a:gd name="T25" fmla="*/ 2147483647 h 212"/>
                <a:gd name="T26" fmla="*/ 2147483647 w 234"/>
                <a:gd name="T27" fmla="*/ 2147483647 h 212"/>
                <a:gd name="T28" fmla="*/ 2147483647 w 234"/>
                <a:gd name="T29" fmla="*/ 2147483647 h 212"/>
                <a:gd name="T30" fmla="*/ 2147483647 w 234"/>
                <a:gd name="T31" fmla="*/ 2147483647 h 212"/>
                <a:gd name="T32" fmla="*/ 2147483647 w 234"/>
                <a:gd name="T33" fmla="*/ 2147483647 h 212"/>
                <a:gd name="T34" fmla="*/ 2147483647 w 234"/>
                <a:gd name="T35" fmla="*/ 2147483647 h 212"/>
                <a:gd name="T36" fmla="*/ 2147483647 w 234"/>
                <a:gd name="T37" fmla="*/ 2147483647 h 212"/>
                <a:gd name="T38" fmla="*/ 2147483647 w 234"/>
                <a:gd name="T39" fmla="*/ 2147483647 h 212"/>
                <a:gd name="T40" fmla="*/ 2147483647 w 234"/>
                <a:gd name="T41" fmla="*/ 2147483647 h 212"/>
                <a:gd name="T42" fmla="*/ 2147483647 w 234"/>
                <a:gd name="T43" fmla="*/ 2147483647 h 212"/>
                <a:gd name="T44" fmla="*/ 2147483647 w 234"/>
                <a:gd name="T45" fmla="*/ 2147483647 h 212"/>
                <a:gd name="T46" fmla="*/ 0 w 234"/>
                <a:gd name="T47" fmla="*/ 2147483647 h 212"/>
                <a:gd name="T48" fmla="*/ 2147483647 w 234"/>
                <a:gd name="T49" fmla="*/ 2147483647 h 212"/>
                <a:gd name="T50" fmla="*/ 2147483647 w 234"/>
                <a:gd name="T51" fmla="*/ 2147483647 h 212"/>
                <a:gd name="T52" fmla="*/ 2147483647 w 234"/>
                <a:gd name="T53" fmla="*/ 2147483647 h 212"/>
                <a:gd name="T54" fmla="*/ 2147483647 w 234"/>
                <a:gd name="T55" fmla="*/ 2147483647 h 212"/>
                <a:gd name="T56" fmla="*/ 2147483647 w 234"/>
                <a:gd name="T57" fmla="*/ 2147483647 h 212"/>
                <a:gd name="T58" fmla="*/ 2147483647 w 234"/>
                <a:gd name="T59" fmla="*/ 2147483647 h 212"/>
                <a:gd name="T60" fmla="*/ 2147483647 w 234"/>
                <a:gd name="T61" fmla="*/ 2147483647 h 212"/>
                <a:gd name="T62" fmla="*/ 2147483647 w 234"/>
                <a:gd name="T63" fmla="*/ 2147483647 h 212"/>
                <a:gd name="T64" fmla="*/ 2147483647 w 234"/>
                <a:gd name="T65" fmla="*/ 2147483647 h 212"/>
                <a:gd name="T66" fmla="*/ 2147483647 w 234"/>
                <a:gd name="T67" fmla="*/ 2147483647 h 212"/>
                <a:gd name="T68" fmla="*/ 2147483647 w 234"/>
                <a:gd name="T69" fmla="*/ 2147483647 h 212"/>
                <a:gd name="T70" fmla="*/ 2147483647 w 234"/>
                <a:gd name="T71" fmla="*/ 2147483647 h 212"/>
                <a:gd name="T72" fmla="*/ 2147483647 w 234"/>
                <a:gd name="T73" fmla="*/ 2147483647 h 212"/>
                <a:gd name="T74" fmla="*/ 2147483647 w 234"/>
                <a:gd name="T75" fmla="*/ 2147483647 h 212"/>
                <a:gd name="T76" fmla="*/ 2147483647 w 234"/>
                <a:gd name="T77" fmla="*/ 2147483647 h 212"/>
                <a:gd name="T78" fmla="*/ 2147483647 w 234"/>
                <a:gd name="T79" fmla="*/ 0 h 212"/>
                <a:gd name="T80" fmla="*/ 2147483647 w 234"/>
                <a:gd name="T81" fmla="*/ 2147483647 h 212"/>
                <a:gd name="T82" fmla="*/ 2147483647 w 234"/>
                <a:gd name="T83" fmla="*/ 2147483647 h 212"/>
                <a:gd name="T84" fmla="*/ 2147483647 w 234"/>
                <a:gd name="T85" fmla="*/ 2147483647 h 212"/>
                <a:gd name="T86" fmla="*/ 2147483647 w 234"/>
                <a:gd name="T87" fmla="*/ 2147483647 h 2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34"/>
                <a:gd name="T133" fmla="*/ 0 h 212"/>
                <a:gd name="T134" fmla="*/ 234 w 234"/>
                <a:gd name="T135" fmla="*/ 212 h 2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34" h="212">
                  <a:moveTo>
                    <a:pt x="128" y="0"/>
                  </a:moveTo>
                  <a:cubicBezTo>
                    <a:pt x="130" y="4"/>
                    <a:pt x="133" y="10"/>
                    <a:pt x="139" y="12"/>
                  </a:cubicBezTo>
                  <a:cubicBezTo>
                    <a:pt x="141" y="13"/>
                    <a:pt x="149" y="14"/>
                    <a:pt x="152" y="14"/>
                  </a:cubicBezTo>
                  <a:cubicBezTo>
                    <a:pt x="153" y="17"/>
                    <a:pt x="155" y="19"/>
                    <a:pt x="156" y="21"/>
                  </a:cubicBezTo>
                  <a:cubicBezTo>
                    <a:pt x="158" y="28"/>
                    <a:pt x="163" y="20"/>
                    <a:pt x="165" y="22"/>
                  </a:cubicBezTo>
                  <a:cubicBezTo>
                    <a:pt x="168" y="25"/>
                    <a:pt x="166" y="31"/>
                    <a:pt x="170" y="32"/>
                  </a:cubicBezTo>
                  <a:cubicBezTo>
                    <a:pt x="173" y="33"/>
                    <a:pt x="178" y="29"/>
                    <a:pt x="181" y="26"/>
                  </a:cubicBezTo>
                  <a:cubicBezTo>
                    <a:pt x="185" y="24"/>
                    <a:pt x="187" y="19"/>
                    <a:pt x="190" y="16"/>
                  </a:cubicBezTo>
                  <a:cubicBezTo>
                    <a:pt x="193" y="12"/>
                    <a:pt x="192" y="7"/>
                    <a:pt x="198" y="7"/>
                  </a:cubicBezTo>
                  <a:cubicBezTo>
                    <a:pt x="203" y="6"/>
                    <a:pt x="216" y="13"/>
                    <a:pt x="220" y="14"/>
                  </a:cubicBezTo>
                  <a:cubicBezTo>
                    <a:pt x="224" y="15"/>
                    <a:pt x="227" y="23"/>
                    <a:pt x="227" y="28"/>
                  </a:cubicBezTo>
                  <a:cubicBezTo>
                    <a:pt x="227" y="33"/>
                    <a:pt x="226" y="47"/>
                    <a:pt x="222" y="48"/>
                  </a:cubicBezTo>
                  <a:cubicBezTo>
                    <a:pt x="217" y="48"/>
                    <a:pt x="202" y="47"/>
                    <a:pt x="197" y="50"/>
                  </a:cubicBezTo>
                  <a:cubicBezTo>
                    <a:pt x="192" y="53"/>
                    <a:pt x="199" y="58"/>
                    <a:pt x="199" y="61"/>
                  </a:cubicBezTo>
                  <a:cubicBezTo>
                    <a:pt x="200" y="65"/>
                    <a:pt x="204" y="68"/>
                    <a:pt x="201" y="71"/>
                  </a:cubicBezTo>
                  <a:cubicBezTo>
                    <a:pt x="198" y="74"/>
                    <a:pt x="190" y="72"/>
                    <a:pt x="186" y="73"/>
                  </a:cubicBezTo>
                  <a:cubicBezTo>
                    <a:pt x="182" y="73"/>
                    <a:pt x="178" y="71"/>
                    <a:pt x="176" y="74"/>
                  </a:cubicBezTo>
                  <a:cubicBezTo>
                    <a:pt x="174" y="78"/>
                    <a:pt x="176" y="83"/>
                    <a:pt x="176" y="87"/>
                  </a:cubicBezTo>
                  <a:cubicBezTo>
                    <a:pt x="176" y="92"/>
                    <a:pt x="175" y="97"/>
                    <a:pt x="175" y="99"/>
                  </a:cubicBezTo>
                  <a:cubicBezTo>
                    <a:pt x="175" y="101"/>
                    <a:pt x="179" y="105"/>
                    <a:pt x="184" y="108"/>
                  </a:cubicBezTo>
                  <a:cubicBezTo>
                    <a:pt x="188" y="111"/>
                    <a:pt x="194" y="116"/>
                    <a:pt x="193" y="117"/>
                  </a:cubicBezTo>
                  <a:cubicBezTo>
                    <a:pt x="193" y="119"/>
                    <a:pt x="194" y="123"/>
                    <a:pt x="193" y="126"/>
                  </a:cubicBezTo>
                  <a:cubicBezTo>
                    <a:pt x="191" y="129"/>
                    <a:pt x="184" y="130"/>
                    <a:pt x="184" y="135"/>
                  </a:cubicBezTo>
                  <a:cubicBezTo>
                    <a:pt x="184" y="139"/>
                    <a:pt x="190" y="142"/>
                    <a:pt x="193" y="145"/>
                  </a:cubicBezTo>
                  <a:cubicBezTo>
                    <a:pt x="195" y="149"/>
                    <a:pt x="199" y="152"/>
                    <a:pt x="200" y="157"/>
                  </a:cubicBezTo>
                  <a:cubicBezTo>
                    <a:pt x="201" y="161"/>
                    <a:pt x="203" y="169"/>
                    <a:pt x="201" y="172"/>
                  </a:cubicBezTo>
                  <a:cubicBezTo>
                    <a:pt x="199" y="176"/>
                    <a:pt x="192" y="163"/>
                    <a:pt x="190" y="173"/>
                  </a:cubicBezTo>
                  <a:cubicBezTo>
                    <a:pt x="189" y="178"/>
                    <a:pt x="183" y="187"/>
                    <a:pt x="181" y="197"/>
                  </a:cubicBezTo>
                  <a:cubicBezTo>
                    <a:pt x="179" y="195"/>
                    <a:pt x="179" y="193"/>
                    <a:pt x="177" y="192"/>
                  </a:cubicBezTo>
                  <a:cubicBezTo>
                    <a:pt x="175" y="191"/>
                    <a:pt x="171" y="189"/>
                    <a:pt x="168" y="189"/>
                  </a:cubicBezTo>
                  <a:cubicBezTo>
                    <a:pt x="165" y="189"/>
                    <a:pt x="163" y="192"/>
                    <a:pt x="161" y="194"/>
                  </a:cubicBezTo>
                  <a:cubicBezTo>
                    <a:pt x="159" y="195"/>
                    <a:pt x="157" y="197"/>
                    <a:pt x="156" y="199"/>
                  </a:cubicBezTo>
                  <a:cubicBezTo>
                    <a:pt x="149" y="190"/>
                    <a:pt x="145" y="181"/>
                    <a:pt x="140" y="177"/>
                  </a:cubicBezTo>
                  <a:cubicBezTo>
                    <a:pt x="132" y="172"/>
                    <a:pt x="134" y="186"/>
                    <a:pt x="130" y="187"/>
                  </a:cubicBezTo>
                  <a:cubicBezTo>
                    <a:pt x="126" y="187"/>
                    <a:pt x="129" y="180"/>
                    <a:pt x="126" y="179"/>
                  </a:cubicBezTo>
                  <a:cubicBezTo>
                    <a:pt x="122" y="178"/>
                    <a:pt x="116" y="183"/>
                    <a:pt x="112" y="182"/>
                  </a:cubicBezTo>
                  <a:cubicBezTo>
                    <a:pt x="108" y="180"/>
                    <a:pt x="108" y="176"/>
                    <a:pt x="106" y="170"/>
                  </a:cubicBezTo>
                  <a:cubicBezTo>
                    <a:pt x="104" y="164"/>
                    <a:pt x="106" y="153"/>
                    <a:pt x="103" y="147"/>
                  </a:cubicBezTo>
                  <a:cubicBezTo>
                    <a:pt x="100" y="141"/>
                    <a:pt x="96" y="136"/>
                    <a:pt x="90" y="137"/>
                  </a:cubicBezTo>
                  <a:cubicBezTo>
                    <a:pt x="85" y="138"/>
                    <a:pt x="81" y="146"/>
                    <a:pt x="76" y="150"/>
                  </a:cubicBezTo>
                  <a:cubicBezTo>
                    <a:pt x="72" y="155"/>
                    <a:pt x="65" y="159"/>
                    <a:pt x="62" y="165"/>
                  </a:cubicBezTo>
                  <a:cubicBezTo>
                    <a:pt x="60" y="171"/>
                    <a:pt x="64" y="178"/>
                    <a:pt x="61" y="182"/>
                  </a:cubicBezTo>
                  <a:cubicBezTo>
                    <a:pt x="59" y="185"/>
                    <a:pt x="53" y="179"/>
                    <a:pt x="50" y="181"/>
                  </a:cubicBezTo>
                  <a:cubicBezTo>
                    <a:pt x="47" y="182"/>
                    <a:pt x="50" y="185"/>
                    <a:pt x="47" y="189"/>
                  </a:cubicBezTo>
                  <a:cubicBezTo>
                    <a:pt x="45" y="193"/>
                    <a:pt x="39" y="200"/>
                    <a:pt x="35" y="203"/>
                  </a:cubicBezTo>
                  <a:cubicBezTo>
                    <a:pt x="31" y="206"/>
                    <a:pt x="25" y="206"/>
                    <a:pt x="23" y="207"/>
                  </a:cubicBezTo>
                  <a:cubicBezTo>
                    <a:pt x="22" y="208"/>
                    <a:pt x="17" y="212"/>
                    <a:pt x="10" y="209"/>
                  </a:cubicBezTo>
                  <a:cubicBezTo>
                    <a:pt x="3" y="206"/>
                    <a:pt x="0" y="197"/>
                    <a:pt x="0" y="192"/>
                  </a:cubicBezTo>
                  <a:cubicBezTo>
                    <a:pt x="1" y="187"/>
                    <a:pt x="9" y="190"/>
                    <a:pt x="11" y="187"/>
                  </a:cubicBezTo>
                  <a:cubicBezTo>
                    <a:pt x="13" y="185"/>
                    <a:pt x="10" y="181"/>
                    <a:pt x="11" y="178"/>
                  </a:cubicBezTo>
                  <a:cubicBezTo>
                    <a:pt x="12" y="175"/>
                    <a:pt x="16" y="173"/>
                    <a:pt x="17" y="170"/>
                  </a:cubicBezTo>
                  <a:cubicBezTo>
                    <a:pt x="18" y="167"/>
                    <a:pt x="18" y="163"/>
                    <a:pt x="18" y="159"/>
                  </a:cubicBezTo>
                  <a:cubicBezTo>
                    <a:pt x="17" y="155"/>
                    <a:pt x="15" y="150"/>
                    <a:pt x="14" y="145"/>
                  </a:cubicBezTo>
                  <a:cubicBezTo>
                    <a:pt x="14" y="141"/>
                    <a:pt x="11" y="136"/>
                    <a:pt x="13" y="133"/>
                  </a:cubicBezTo>
                  <a:cubicBezTo>
                    <a:pt x="15" y="130"/>
                    <a:pt x="20" y="135"/>
                    <a:pt x="23" y="134"/>
                  </a:cubicBezTo>
                  <a:cubicBezTo>
                    <a:pt x="25" y="132"/>
                    <a:pt x="26" y="129"/>
                    <a:pt x="26" y="125"/>
                  </a:cubicBezTo>
                  <a:cubicBezTo>
                    <a:pt x="25" y="122"/>
                    <a:pt x="23" y="119"/>
                    <a:pt x="20" y="116"/>
                  </a:cubicBezTo>
                  <a:cubicBezTo>
                    <a:pt x="18" y="113"/>
                    <a:pt x="13" y="113"/>
                    <a:pt x="10" y="108"/>
                  </a:cubicBezTo>
                  <a:cubicBezTo>
                    <a:pt x="8" y="103"/>
                    <a:pt x="7" y="94"/>
                    <a:pt x="7" y="89"/>
                  </a:cubicBezTo>
                  <a:cubicBezTo>
                    <a:pt x="7" y="84"/>
                    <a:pt x="8" y="81"/>
                    <a:pt x="12" y="79"/>
                  </a:cubicBezTo>
                  <a:cubicBezTo>
                    <a:pt x="16" y="78"/>
                    <a:pt x="20" y="84"/>
                    <a:pt x="23" y="83"/>
                  </a:cubicBezTo>
                  <a:cubicBezTo>
                    <a:pt x="27" y="81"/>
                    <a:pt x="23" y="76"/>
                    <a:pt x="23" y="73"/>
                  </a:cubicBezTo>
                  <a:cubicBezTo>
                    <a:pt x="22" y="69"/>
                    <a:pt x="21" y="63"/>
                    <a:pt x="22" y="59"/>
                  </a:cubicBezTo>
                  <a:cubicBezTo>
                    <a:pt x="23" y="56"/>
                    <a:pt x="28" y="58"/>
                    <a:pt x="29" y="54"/>
                  </a:cubicBezTo>
                  <a:cubicBezTo>
                    <a:pt x="30" y="50"/>
                    <a:pt x="23" y="42"/>
                    <a:pt x="27" y="39"/>
                  </a:cubicBezTo>
                  <a:cubicBezTo>
                    <a:pt x="31" y="36"/>
                    <a:pt x="38" y="44"/>
                    <a:pt x="42" y="44"/>
                  </a:cubicBezTo>
                  <a:cubicBezTo>
                    <a:pt x="47" y="44"/>
                    <a:pt x="49" y="36"/>
                    <a:pt x="52" y="39"/>
                  </a:cubicBezTo>
                  <a:cubicBezTo>
                    <a:pt x="55" y="41"/>
                    <a:pt x="50" y="49"/>
                    <a:pt x="52" y="52"/>
                  </a:cubicBezTo>
                  <a:cubicBezTo>
                    <a:pt x="55" y="55"/>
                    <a:pt x="61" y="53"/>
                    <a:pt x="63" y="56"/>
                  </a:cubicBezTo>
                  <a:cubicBezTo>
                    <a:pt x="65" y="59"/>
                    <a:pt x="63" y="63"/>
                    <a:pt x="64" y="67"/>
                  </a:cubicBezTo>
                  <a:cubicBezTo>
                    <a:pt x="65" y="71"/>
                    <a:pt x="66" y="76"/>
                    <a:pt x="68" y="78"/>
                  </a:cubicBezTo>
                  <a:cubicBezTo>
                    <a:pt x="71" y="81"/>
                    <a:pt x="75" y="85"/>
                    <a:pt x="77" y="81"/>
                  </a:cubicBezTo>
                  <a:cubicBezTo>
                    <a:pt x="80" y="77"/>
                    <a:pt x="77" y="67"/>
                    <a:pt x="79" y="63"/>
                  </a:cubicBezTo>
                  <a:cubicBezTo>
                    <a:pt x="80" y="58"/>
                    <a:pt x="85" y="60"/>
                    <a:pt x="85" y="57"/>
                  </a:cubicBezTo>
                  <a:cubicBezTo>
                    <a:pt x="86" y="54"/>
                    <a:pt x="81" y="51"/>
                    <a:pt x="81" y="47"/>
                  </a:cubicBezTo>
                  <a:cubicBezTo>
                    <a:pt x="82" y="43"/>
                    <a:pt x="87" y="41"/>
                    <a:pt x="89" y="36"/>
                  </a:cubicBezTo>
                  <a:cubicBezTo>
                    <a:pt x="90" y="32"/>
                    <a:pt x="86" y="26"/>
                    <a:pt x="89" y="22"/>
                  </a:cubicBezTo>
                  <a:cubicBezTo>
                    <a:pt x="93" y="18"/>
                    <a:pt x="102" y="17"/>
                    <a:pt x="107" y="16"/>
                  </a:cubicBezTo>
                  <a:cubicBezTo>
                    <a:pt x="111" y="15"/>
                    <a:pt x="112" y="19"/>
                    <a:pt x="116" y="17"/>
                  </a:cubicBezTo>
                  <a:cubicBezTo>
                    <a:pt x="120" y="14"/>
                    <a:pt x="124" y="10"/>
                    <a:pt x="128" y="0"/>
                  </a:cubicBezTo>
                  <a:close/>
                  <a:moveTo>
                    <a:pt x="234" y="174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  <a:moveTo>
                    <a:pt x="181" y="197"/>
                  </a:moveTo>
                  <a:cubicBezTo>
                    <a:pt x="181" y="197"/>
                    <a:pt x="181" y="197"/>
                    <a:pt x="181" y="197"/>
                  </a:cubicBezTo>
                  <a:cubicBezTo>
                    <a:pt x="181" y="197"/>
                    <a:pt x="181" y="197"/>
                    <a:pt x="181" y="1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 rot="21439583">
              <a:off x="4884539" y="5914795"/>
              <a:ext cx="858837" cy="404813"/>
            </a:xfrm>
            <a:custGeom>
              <a:avLst/>
              <a:gdLst>
                <a:gd name="T0" fmla="*/ 2147483647 w 154"/>
                <a:gd name="T1" fmla="*/ 2147483647 h 85"/>
                <a:gd name="T2" fmla="*/ 2147483647 w 154"/>
                <a:gd name="T3" fmla="*/ 2147483647 h 85"/>
                <a:gd name="T4" fmla="*/ 2147483647 w 154"/>
                <a:gd name="T5" fmla="*/ 2147483647 h 85"/>
                <a:gd name="T6" fmla="*/ 2147483647 w 154"/>
                <a:gd name="T7" fmla="*/ 2147483647 h 85"/>
                <a:gd name="T8" fmla="*/ 2147483647 w 154"/>
                <a:gd name="T9" fmla="*/ 2147483647 h 85"/>
                <a:gd name="T10" fmla="*/ 2147483647 w 154"/>
                <a:gd name="T11" fmla="*/ 2147483647 h 85"/>
                <a:gd name="T12" fmla="*/ 2147483647 w 154"/>
                <a:gd name="T13" fmla="*/ 2147483647 h 85"/>
                <a:gd name="T14" fmla="*/ 2147483647 w 154"/>
                <a:gd name="T15" fmla="*/ 2147483647 h 85"/>
                <a:gd name="T16" fmla="*/ 2147483647 w 154"/>
                <a:gd name="T17" fmla="*/ 2147483647 h 85"/>
                <a:gd name="T18" fmla="*/ 2147483647 w 154"/>
                <a:gd name="T19" fmla="*/ 2147483647 h 85"/>
                <a:gd name="T20" fmla="*/ 2147483647 w 154"/>
                <a:gd name="T21" fmla="*/ 2147483647 h 85"/>
                <a:gd name="T22" fmla="*/ 2147483647 w 154"/>
                <a:gd name="T23" fmla="*/ 2147483647 h 85"/>
                <a:gd name="T24" fmla="*/ 2147483647 w 154"/>
                <a:gd name="T25" fmla="*/ 2147483647 h 85"/>
                <a:gd name="T26" fmla="*/ 2147483647 w 154"/>
                <a:gd name="T27" fmla="*/ 2147483647 h 85"/>
                <a:gd name="T28" fmla="*/ 2147483647 w 154"/>
                <a:gd name="T29" fmla="*/ 2147483647 h 85"/>
                <a:gd name="T30" fmla="*/ 2147483647 w 154"/>
                <a:gd name="T31" fmla="*/ 2147483647 h 85"/>
                <a:gd name="T32" fmla="*/ 2147483647 w 154"/>
                <a:gd name="T33" fmla="*/ 2147483647 h 85"/>
                <a:gd name="T34" fmla="*/ 2147483647 w 154"/>
                <a:gd name="T35" fmla="*/ 2147483647 h 85"/>
                <a:gd name="T36" fmla="*/ 2147483647 w 154"/>
                <a:gd name="T37" fmla="*/ 2147483647 h 85"/>
                <a:gd name="T38" fmla="*/ 0 w 154"/>
                <a:gd name="T39" fmla="*/ 2147483647 h 85"/>
                <a:gd name="T40" fmla="*/ 2147483647 w 154"/>
                <a:gd name="T41" fmla="*/ 2147483647 h 85"/>
                <a:gd name="T42" fmla="*/ 2147483647 w 154"/>
                <a:gd name="T43" fmla="*/ 0 h 85"/>
                <a:gd name="T44" fmla="*/ 2147483647 w 154"/>
                <a:gd name="T45" fmla="*/ 2147483647 h 85"/>
                <a:gd name="T46" fmla="*/ 2147483647 w 154"/>
                <a:gd name="T47" fmla="*/ 2147483647 h 85"/>
                <a:gd name="T48" fmla="*/ 2147483647 w 154"/>
                <a:gd name="T49" fmla="*/ 2147483647 h 85"/>
                <a:gd name="T50" fmla="*/ 2147483647 w 154"/>
                <a:gd name="T51" fmla="*/ 2147483647 h 85"/>
                <a:gd name="T52" fmla="*/ 2147483647 w 154"/>
                <a:gd name="T53" fmla="*/ 2147483647 h 85"/>
                <a:gd name="T54" fmla="*/ 2147483647 w 154"/>
                <a:gd name="T55" fmla="*/ 2147483647 h 85"/>
                <a:gd name="T56" fmla="*/ 2147483647 w 154"/>
                <a:gd name="T57" fmla="*/ 2147483647 h 85"/>
                <a:gd name="T58" fmla="*/ 2147483647 w 154"/>
                <a:gd name="T59" fmla="*/ 2147483647 h 85"/>
                <a:gd name="T60" fmla="*/ 2147483647 w 154"/>
                <a:gd name="T61" fmla="*/ 2147483647 h 8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4"/>
                <a:gd name="T94" fmla="*/ 0 h 85"/>
                <a:gd name="T95" fmla="*/ 154 w 154"/>
                <a:gd name="T96" fmla="*/ 85 h 8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4" h="85">
                  <a:moveTo>
                    <a:pt x="154" y="30"/>
                  </a:moveTo>
                  <a:cubicBezTo>
                    <a:pt x="150" y="31"/>
                    <a:pt x="147" y="31"/>
                    <a:pt x="142" y="32"/>
                  </a:cubicBezTo>
                  <a:cubicBezTo>
                    <a:pt x="138" y="34"/>
                    <a:pt x="131" y="32"/>
                    <a:pt x="126" y="33"/>
                  </a:cubicBezTo>
                  <a:cubicBezTo>
                    <a:pt x="122" y="34"/>
                    <a:pt x="69" y="32"/>
                    <a:pt x="58" y="32"/>
                  </a:cubicBezTo>
                  <a:cubicBezTo>
                    <a:pt x="60" y="49"/>
                    <a:pt x="114" y="54"/>
                    <a:pt x="114" y="58"/>
                  </a:cubicBezTo>
                  <a:cubicBezTo>
                    <a:pt x="114" y="62"/>
                    <a:pt x="116" y="62"/>
                    <a:pt x="116" y="64"/>
                  </a:cubicBezTo>
                  <a:cubicBezTo>
                    <a:pt x="116" y="67"/>
                    <a:pt x="119" y="70"/>
                    <a:pt x="113" y="72"/>
                  </a:cubicBezTo>
                  <a:cubicBezTo>
                    <a:pt x="108" y="73"/>
                    <a:pt x="93" y="71"/>
                    <a:pt x="88" y="72"/>
                  </a:cubicBezTo>
                  <a:cubicBezTo>
                    <a:pt x="83" y="73"/>
                    <a:pt x="89" y="76"/>
                    <a:pt x="87" y="78"/>
                  </a:cubicBezTo>
                  <a:cubicBezTo>
                    <a:pt x="85" y="79"/>
                    <a:pt x="82" y="76"/>
                    <a:pt x="80" y="78"/>
                  </a:cubicBezTo>
                  <a:cubicBezTo>
                    <a:pt x="77" y="79"/>
                    <a:pt x="79" y="83"/>
                    <a:pt x="76" y="84"/>
                  </a:cubicBezTo>
                  <a:cubicBezTo>
                    <a:pt x="74" y="85"/>
                    <a:pt x="69" y="84"/>
                    <a:pt x="67" y="82"/>
                  </a:cubicBezTo>
                  <a:cubicBezTo>
                    <a:pt x="65" y="80"/>
                    <a:pt x="65" y="79"/>
                    <a:pt x="65" y="74"/>
                  </a:cubicBezTo>
                  <a:cubicBezTo>
                    <a:pt x="64" y="70"/>
                    <a:pt x="69" y="60"/>
                    <a:pt x="63" y="55"/>
                  </a:cubicBezTo>
                  <a:cubicBezTo>
                    <a:pt x="58" y="51"/>
                    <a:pt x="48" y="58"/>
                    <a:pt x="43" y="57"/>
                  </a:cubicBezTo>
                  <a:cubicBezTo>
                    <a:pt x="38" y="56"/>
                    <a:pt x="35" y="54"/>
                    <a:pt x="33" y="49"/>
                  </a:cubicBezTo>
                  <a:cubicBezTo>
                    <a:pt x="32" y="43"/>
                    <a:pt x="35" y="31"/>
                    <a:pt x="34" y="26"/>
                  </a:cubicBezTo>
                  <a:cubicBezTo>
                    <a:pt x="34" y="20"/>
                    <a:pt x="32" y="19"/>
                    <a:pt x="29" y="17"/>
                  </a:cubicBezTo>
                  <a:cubicBezTo>
                    <a:pt x="26" y="15"/>
                    <a:pt x="23" y="18"/>
                    <a:pt x="18" y="15"/>
                  </a:cubicBezTo>
                  <a:cubicBezTo>
                    <a:pt x="13" y="12"/>
                    <a:pt x="5" y="7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5" y="1"/>
                    <a:pt x="9" y="0"/>
                    <a:pt x="12" y="0"/>
                  </a:cubicBezTo>
                  <a:cubicBezTo>
                    <a:pt x="19" y="1"/>
                    <a:pt x="15" y="5"/>
                    <a:pt x="18" y="7"/>
                  </a:cubicBezTo>
                  <a:cubicBezTo>
                    <a:pt x="20" y="8"/>
                    <a:pt x="23" y="8"/>
                    <a:pt x="25" y="8"/>
                  </a:cubicBezTo>
                  <a:cubicBezTo>
                    <a:pt x="28" y="9"/>
                    <a:pt x="31" y="9"/>
                    <a:pt x="33" y="10"/>
                  </a:cubicBezTo>
                  <a:cubicBezTo>
                    <a:pt x="36" y="11"/>
                    <a:pt x="38" y="13"/>
                    <a:pt x="40" y="14"/>
                  </a:cubicBezTo>
                  <a:cubicBezTo>
                    <a:pt x="43" y="15"/>
                    <a:pt x="46" y="18"/>
                    <a:pt x="48" y="16"/>
                  </a:cubicBezTo>
                  <a:cubicBezTo>
                    <a:pt x="52" y="20"/>
                    <a:pt x="52" y="21"/>
                    <a:pt x="56" y="22"/>
                  </a:cubicBezTo>
                  <a:cubicBezTo>
                    <a:pt x="59" y="23"/>
                    <a:pt x="63" y="22"/>
                    <a:pt x="67" y="23"/>
                  </a:cubicBezTo>
                  <a:cubicBezTo>
                    <a:pt x="72" y="23"/>
                    <a:pt x="68" y="22"/>
                    <a:pt x="82" y="23"/>
                  </a:cubicBezTo>
                  <a:cubicBezTo>
                    <a:pt x="97" y="25"/>
                    <a:pt x="140" y="25"/>
                    <a:pt x="154" y="3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 rot="21439583">
              <a:off x="4824214" y="4514620"/>
              <a:ext cx="296862" cy="663575"/>
            </a:xfrm>
            <a:custGeom>
              <a:avLst/>
              <a:gdLst>
                <a:gd name="T0" fmla="*/ 2147483647 w 53"/>
                <a:gd name="T1" fmla="*/ 2147483647 h 140"/>
                <a:gd name="T2" fmla="*/ 2147483647 w 53"/>
                <a:gd name="T3" fmla="*/ 2147483647 h 140"/>
                <a:gd name="T4" fmla="*/ 2147483647 w 53"/>
                <a:gd name="T5" fmla="*/ 2147483647 h 140"/>
                <a:gd name="T6" fmla="*/ 2147483647 w 53"/>
                <a:gd name="T7" fmla="*/ 2147483647 h 140"/>
                <a:gd name="T8" fmla="*/ 2147483647 w 53"/>
                <a:gd name="T9" fmla="*/ 2147483647 h 140"/>
                <a:gd name="T10" fmla="*/ 2147483647 w 53"/>
                <a:gd name="T11" fmla="*/ 2147483647 h 140"/>
                <a:gd name="T12" fmla="*/ 2147483647 w 53"/>
                <a:gd name="T13" fmla="*/ 2147483647 h 140"/>
                <a:gd name="T14" fmla="*/ 2147483647 w 53"/>
                <a:gd name="T15" fmla="*/ 2147483647 h 140"/>
                <a:gd name="T16" fmla="*/ 2147483647 w 53"/>
                <a:gd name="T17" fmla="*/ 2147483647 h 140"/>
                <a:gd name="T18" fmla="*/ 2147483647 w 53"/>
                <a:gd name="T19" fmla="*/ 2147483647 h 140"/>
                <a:gd name="T20" fmla="*/ 2147483647 w 53"/>
                <a:gd name="T21" fmla="*/ 2147483647 h 140"/>
                <a:gd name="T22" fmla="*/ 2147483647 w 53"/>
                <a:gd name="T23" fmla="*/ 2147483647 h 140"/>
                <a:gd name="T24" fmla="*/ 2147483647 w 53"/>
                <a:gd name="T25" fmla="*/ 2147483647 h 140"/>
                <a:gd name="T26" fmla="*/ 2147483647 w 53"/>
                <a:gd name="T27" fmla="*/ 2147483647 h 140"/>
                <a:gd name="T28" fmla="*/ 2147483647 w 53"/>
                <a:gd name="T29" fmla="*/ 2147483647 h 140"/>
                <a:gd name="T30" fmla="*/ 2147483647 w 53"/>
                <a:gd name="T31" fmla="*/ 2147483647 h 140"/>
                <a:gd name="T32" fmla="*/ 2147483647 w 53"/>
                <a:gd name="T33" fmla="*/ 2147483647 h 140"/>
                <a:gd name="T34" fmla="*/ 2147483647 w 53"/>
                <a:gd name="T35" fmla="*/ 2147483647 h 140"/>
                <a:gd name="T36" fmla="*/ 2147483647 w 53"/>
                <a:gd name="T37" fmla="*/ 2147483647 h 140"/>
                <a:gd name="T38" fmla="*/ 2147483647 w 53"/>
                <a:gd name="T39" fmla="*/ 2147483647 h 140"/>
                <a:gd name="T40" fmla="*/ 2147483647 w 53"/>
                <a:gd name="T41" fmla="*/ 2147483647 h 140"/>
                <a:gd name="T42" fmla="*/ 2147483647 w 53"/>
                <a:gd name="T43" fmla="*/ 2147483647 h 140"/>
                <a:gd name="T44" fmla="*/ 2147483647 w 53"/>
                <a:gd name="T45" fmla="*/ 2147483647 h 140"/>
                <a:gd name="T46" fmla="*/ 2147483647 w 53"/>
                <a:gd name="T47" fmla="*/ 2147483647 h 140"/>
                <a:gd name="T48" fmla="*/ 2147483647 w 53"/>
                <a:gd name="T49" fmla="*/ 2147483647 h 140"/>
                <a:gd name="T50" fmla="*/ 2147483647 w 53"/>
                <a:gd name="T51" fmla="*/ 2147483647 h 140"/>
                <a:gd name="T52" fmla="*/ 2147483647 w 53"/>
                <a:gd name="T53" fmla="*/ 2147483647 h 140"/>
                <a:gd name="T54" fmla="*/ 2147483647 w 53"/>
                <a:gd name="T55" fmla="*/ 2147483647 h 140"/>
                <a:gd name="T56" fmla="*/ 2147483647 w 53"/>
                <a:gd name="T57" fmla="*/ 2147483647 h 140"/>
                <a:gd name="T58" fmla="*/ 2147483647 w 53"/>
                <a:gd name="T59" fmla="*/ 2147483647 h 140"/>
                <a:gd name="T60" fmla="*/ 2147483647 w 53"/>
                <a:gd name="T61" fmla="*/ 2147483647 h 140"/>
                <a:gd name="T62" fmla="*/ 2147483647 w 53"/>
                <a:gd name="T63" fmla="*/ 2147483647 h 140"/>
                <a:gd name="T64" fmla="*/ 2147483647 w 53"/>
                <a:gd name="T65" fmla="*/ 2147483647 h 140"/>
                <a:gd name="T66" fmla="*/ 2147483647 w 53"/>
                <a:gd name="T67" fmla="*/ 2147483647 h 140"/>
                <a:gd name="T68" fmla="*/ 2147483647 w 53"/>
                <a:gd name="T69" fmla="*/ 2147483647 h 140"/>
                <a:gd name="T70" fmla="*/ 2147483647 w 53"/>
                <a:gd name="T71" fmla="*/ 2147483647 h 140"/>
                <a:gd name="T72" fmla="*/ 2147483647 w 53"/>
                <a:gd name="T73" fmla="*/ 2147483647 h 140"/>
                <a:gd name="T74" fmla="*/ 2147483647 w 53"/>
                <a:gd name="T75" fmla="*/ 2147483647 h 140"/>
                <a:gd name="T76" fmla="*/ 2147483647 w 53"/>
                <a:gd name="T77" fmla="*/ 2147483647 h 140"/>
                <a:gd name="T78" fmla="*/ 2147483647 w 53"/>
                <a:gd name="T79" fmla="*/ 2147483647 h 140"/>
                <a:gd name="T80" fmla="*/ 2147483647 w 53"/>
                <a:gd name="T81" fmla="*/ 2147483647 h 140"/>
                <a:gd name="T82" fmla="*/ 2147483647 w 53"/>
                <a:gd name="T83" fmla="*/ 2147483647 h 140"/>
                <a:gd name="T84" fmla="*/ 2147483647 w 53"/>
                <a:gd name="T85" fmla="*/ 2147483647 h 140"/>
                <a:gd name="T86" fmla="*/ 2147483647 w 53"/>
                <a:gd name="T87" fmla="*/ 2147483647 h 140"/>
                <a:gd name="T88" fmla="*/ 2147483647 w 53"/>
                <a:gd name="T89" fmla="*/ 2147483647 h 140"/>
                <a:gd name="T90" fmla="*/ 2147483647 w 53"/>
                <a:gd name="T91" fmla="*/ 2147483647 h 140"/>
                <a:gd name="T92" fmla="*/ 2147483647 w 53"/>
                <a:gd name="T93" fmla="*/ 2147483647 h 140"/>
                <a:gd name="T94" fmla="*/ 2147483647 w 53"/>
                <a:gd name="T95" fmla="*/ 2147483647 h 140"/>
                <a:gd name="T96" fmla="*/ 2147483647 w 53"/>
                <a:gd name="T97" fmla="*/ 2147483647 h 140"/>
                <a:gd name="T98" fmla="*/ 2147483647 w 53"/>
                <a:gd name="T99" fmla="*/ 2147483647 h 140"/>
                <a:gd name="T100" fmla="*/ 2147483647 w 53"/>
                <a:gd name="T101" fmla="*/ 2147483647 h 140"/>
                <a:gd name="T102" fmla="*/ 2147483647 w 53"/>
                <a:gd name="T103" fmla="*/ 2147483647 h 140"/>
                <a:gd name="T104" fmla="*/ 2147483647 w 53"/>
                <a:gd name="T105" fmla="*/ 2147483647 h 140"/>
                <a:gd name="T106" fmla="*/ 2147483647 w 53"/>
                <a:gd name="T107" fmla="*/ 2147483647 h 1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3"/>
                <a:gd name="T163" fmla="*/ 0 h 140"/>
                <a:gd name="T164" fmla="*/ 53 w 53"/>
                <a:gd name="T165" fmla="*/ 140 h 1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3" h="140">
                  <a:moveTo>
                    <a:pt x="45" y="7"/>
                  </a:moveTo>
                  <a:cubicBezTo>
                    <a:pt x="47" y="9"/>
                    <a:pt x="48" y="12"/>
                    <a:pt x="49" y="13"/>
                  </a:cubicBezTo>
                  <a:cubicBezTo>
                    <a:pt x="53" y="20"/>
                    <a:pt x="51" y="19"/>
                    <a:pt x="51" y="21"/>
                  </a:cubicBezTo>
                  <a:cubicBezTo>
                    <a:pt x="52" y="24"/>
                    <a:pt x="53" y="28"/>
                    <a:pt x="52" y="30"/>
                  </a:cubicBezTo>
                  <a:cubicBezTo>
                    <a:pt x="50" y="33"/>
                    <a:pt x="47" y="30"/>
                    <a:pt x="45" y="33"/>
                  </a:cubicBezTo>
                  <a:cubicBezTo>
                    <a:pt x="42" y="35"/>
                    <a:pt x="39" y="41"/>
                    <a:pt x="38" y="43"/>
                  </a:cubicBezTo>
                  <a:cubicBezTo>
                    <a:pt x="37" y="45"/>
                    <a:pt x="35" y="51"/>
                    <a:pt x="35" y="53"/>
                  </a:cubicBezTo>
                  <a:cubicBezTo>
                    <a:pt x="35" y="55"/>
                    <a:pt x="36" y="63"/>
                    <a:pt x="37" y="64"/>
                  </a:cubicBezTo>
                  <a:cubicBezTo>
                    <a:pt x="38" y="66"/>
                    <a:pt x="42" y="70"/>
                    <a:pt x="43" y="74"/>
                  </a:cubicBezTo>
                  <a:cubicBezTo>
                    <a:pt x="45" y="77"/>
                    <a:pt x="45" y="80"/>
                    <a:pt x="45" y="84"/>
                  </a:cubicBezTo>
                  <a:cubicBezTo>
                    <a:pt x="44" y="88"/>
                    <a:pt x="41" y="94"/>
                    <a:pt x="39" y="97"/>
                  </a:cubicBezTo>
                  <a:cubicBezTo>
                    <a:pt x="37" y="101"/>
                    <a:pt x="35" y="102"/>
                    <a:pt x="33" y="105"/>
                  </a:cubicBezTo>
                  <a:cubicBezTo>
                    <a:pt x="31" y="107"/>
                    <a:pt x="27" y="109"/>
                    <a:pt x="28" y="113"/>
                  </a:cubicBezTo>
                  <a:cubicBezTo>
                    <a:pt x="29" y="117"/>
                    <a:pt x="36" y="119"/>
                    <a:pt x="38" y="124"/>
                  </a:cubicBezTo>
                  <a:cubicBezTo>
                    <a:pt x="40" y="129"/>
                    <a:pt x="39" y="135"/>
                    <a:pt x="38" y="139"/>
                  </a:cubicBezTo>
                  <a:cubicBezTo>
                    <a:pt x="37" y="139"/>
                    <a:pt x="36" y="139"/>
                    <a:pt x="35" y="139"/>
                  </a:cubicBezTo>
                  <a:cubicBezTo>
                    <a:pt x="33" y="139"/>
                    <a:pt x="31" y="140"/>
                    <a:pt x="29" y="139"/>
                  </a:cubicBezTo>
                  <a:cubicBezTo>
                    <a:pt x="27" y="139"/>
                    <a:pt x="25" y="138"/>
                    <a:pt x="24" y="136"/>
                  </a:cubicBezTo>
                  <a:cubicBezTo>
                    <a:pt x="23" y="133"/>
                    <a:pt x="27" y="127"/>
                    <a:pt x="25" y="124"/>
                  </a:cubicBezTo>
                  <a:cubicBezTo>
                    <a:pt x="23" y="121"/>
                    <a:pt x="21" y="121"/>
                    <a:pt x="16" y="122"/>
                  </a:cubicBezTo>
                  <a:cubicBezTo>
                    <a:pt x="13" y="123"/>
                    <a:pt x="9" y="123"/>
                    <a:pt x="5" y="124"/>
                  </a:cubicBezTo>
                  <a:cubicBezTo>
                    <a:pt x="5" y="123"/>
                    <a:pt x="5" y="123"/>
                    <a:pt x="5" y="122"/>
                  </a:cubicBezTo>
                  <a:cubicBezTo>
                    <a:pt x="4" y="119"/>
                    <a:pt x="0" y="117"/>
                    <a:pt x="1" y="115"/>
                  </a:cubicBezTo>
                  <a:cubicBezTo>
                    <a:pt x="2" y="112"/>
                    <a:pt x="6" y="112"/>
                    <a:pt x="8" y="110"/>
                  </a:cubicBezTo>
                  <a:cubicBezTo>
                    <a:pt x="10" y="108"/>
                    <a:pt x="12" y="105"/>
                    <a:pt x="13" y="102"/>
                  </a:cubicBezTo>
                  <a:cubicBezTo>
                    <a:pt x="13" y="99"/>
                    <a:pt x="11" y="97"/>
                    <a:pt x="9" y="95"/>
                  </a:cubicBezTo>
                  <a:cubicBezTo>
                    <a:pt x="8" y="92"/>
                    <a:pt x="6" y="94"/>
                    <a:pt x="4" y="90"/>
                  </a:cubicBezTo>
                  <a:cubicBezTo>
                    <a:pt x="3" y="89"/>
                    <a:pt x="3" y="86"/>
                    <a:pt x="2" y="84"/>
                  </a:cubicBezTo>
                  <a:cubicBezTo>
                    <a:pt x="3" y="84"/>
                    <a:pt x="3" y="83"/>
                    <a:pt x="4" y="83"/>
                  </a:cubicBezTo>
                  <a:cubicBezTo>
                    <a:pt x="7" y="80"/>
                    <a:pt x="3" y="74"/>
                    <a:pt x="3" y="71"/>
                  </a:cubicBezTo>
                  <a:cubicBezTo>
                    <a:pt x="3" y="68"/>
                    <a:pt x="3" y="67"/>
                    <a:pt x="4" y="64"/>
                  </a:cubicBezTo>
                  <a:cubicBezTo>
                    <a:pt x="4" y="62"/>
                    <a:pt x="6" y="61"/>
                    <a:pt x="7" y="57"/>
                  </a:cubicBezTo>
                  <a:cubicBezTo>
                    <a:pt x="8" y="53"/>
                    <a:pt x="8" y="47"/>
                    <a:pt x="8" y="41"/>
                  </a:cubicBezTo>
                  <a:cubicBezTo>
                    <a:pt x="8" y="41"/>
                    <a:pt x="11" y="40"/>
                    <a:pt x="13" y="38"/>
                  </a:cubicBezTo>
                  <a:cubicBezTo>
                    <a:pt x="15" y="35"/>
                    <a:pt x="17" y="32"/>
                    <a:pt x="18" y="27"/>
                  </a:cubicBezTo>
                  <a:cubicBezTo>
                    <a:pt x="19" y="23"/>
                    <a:pt x="18" y="18"/>
                    <a:pt x="18" y="13"/>
                  </a:cubicBezTo>
                  <a:cubicBezTo>
                    <a:pt x="18" y="9"/>
                    <a:pt x="15" y="5"/>
                    <a:pt x="16" y="2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3" y="9"/>
                    <a:pt x="26" y="11"/>
                  </a:cubicBezTo>
                  <a:cubicBezTo>
                    <a:pt x="29" y="12"/>
                    <a:pt x="36" y="10"/>
                    <a:pt x="38" y="10"/>
                  </a:cubicBezTo>
                  <a:cubicBezTo>
                    <a:pt x="39" y="10"/>
                    <a:pt x="42" y="8"/>
                    <a:pt x="45" y="7"/>
                  </a:cubicBezTo>
                  <a:close/>
                  <a:moveTo>
                    <a:pt x="6" y="128"/>
                  </a:moveTo>
                  <a:cubicBezTo>
                    <a:pt x="6" y="128"/>
                    <a:pt x="6" y="128"/>
                    <a:pt x="6" y="127"/>
                  </a:cubicBezTo>
                  <a:cubicBezTo>
                    <a:pt x="6" y="128"/>
                    <a:pt x="6" y="128"/>
                    <a:pt x="6" y="128"/>
                  </a:cubicBezTo>
                  <a:close/>
                  <a:moveTo>
                    <a:pt x="6" y="127"/>
                  </a:moveTo>
                  <a:cubicBezTo>
                    <a:pt x="6" y="126"/>
                    <a:pt x="6" y="125"/>
                    <a:pt x="5" y="124"/>
                  </a:cubicBezTo>
                  <a:cubicBezTo>
                    <a:pt x="6" y="125"/>
                    <a:pt x="6" y="126"/>
                    <a:pt x="6" y="127"/>
                  </a:cubicBezTo>
                  <a:close/>
                  <a:moveTo>
                    <a:pt x="2" y="84"/>
                  </a:moveTo>
                  <a:cubicBezTo>
                    <a:pt x="2" y="84"/>
                    <a:pt x="2" y="84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lose/>
                  <a:moveTo>
                    <a:pt x="7" y="41"/>
                  </a:move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6"/>
            <p:cNvSpPr>
              <a:spLocks noEditPoints="1"/>
            </p:cNvSpPr>
            <p:nvPr/>
          </p:nvSpPr>
          <p:spPr bwMode="auto">
            <a:xfrm rot="21439583">
              <a:off x="5298876" y="3312883"/>
              <a:ext cx="854075" cy="1063625"/>
            </a:xfrm>
            <a:custGeom>
              <a:avLst/>
              <a:gdLst>
                <a:gd name="T0" fmla="*/ 2147483647 w 153"/>
                <a:gd name="T1" fmla="*/ 2147483647 h 224"/>
                <a:gd name="T2" fmla="*/ 2147483647 w 153"/>
                <a:gd name="T3" fmla="*/ 2147483647 h 224"/>
                <a:gd name="T4" fmla="*/ 2147483647 w 153"/>
                <a:gd name="T5" fmla="*/ 2147483647 h 224"/>
                <a:gd name="T6" fmla="*/ 2147483647 w 153"/>
                <a:gd name="T7" fmla="*/ 2147483647 h 224"/>
                <a:gd name="T8" fmla="*/ 2147483647 w 153"/>
                <a:gd name="T9" fmla="*/ 2147483647 h 224"/>
                <a:gd name="T10" fmla="*/ 2147483647 w 153"/>
                <a:gd name="T11" fmla="*/ 2147483647 h 224"/>
                <a:gd name="T12" fmla="*/ 2147483647 w 153"/>
                <a:gd name="T13" fmla="*/ 2147483647 h 224"/>
                <a:gd name="T14" fmla="*/ 2147483647 w 153"/>
                <a:gd name="T15" fmla="*/ 2147483647 h 224"/>
                <a:gd name="T16" fmla="*/ 2147483647 w 153"/>
                <a:gd name="T17" fmla="*/ 2147483647 h 224"/>
                <a:gd name="T18" fmla="*/ 2147483647 w 153"/>
                <a:gd name="T19" fmla="*/ 2147483647 h 224"/>
                <a:gd name="T20" fmla="*/ 2147483647 w 153"/>
                <a:gd name="T21" fmla="*/ 2147483647 h 224"/>
                <a:gd name="T22" fmla="*/ 2147483647 w 153"/>
                <a:gd name="T23" fmla="*/ 2147483647 h 224"/>
                <a:gd name="T24" fmla="*/ 2147483647 w 153"/>
                <a:gd name="T25" fmla="*/ 2147483647 h 224"/>
                <a:gd name="T26" fmla="*/ 2147483647 w 153"/>
                <a:gd name="T27" fmla="*/ 2147483647 h 224"/>
                <a:gd name="T28" fmla="*/ 2147483647 w 153"/>
                <a:gd name="T29" fmla="*/ 2147483647 h 224"/>
                <a:gd name="T30" fmla="*/ 2147483647 w 153"/>
                <a:gd name="T31" fmla="*/ 2147483647 h 224"/>
                <a:gd name="T32" fmla="*/ 2147483647 w 153"/>
                <a:gd name="T33" fmla="*/ 2147483647 h 224"/>
                <a:gd name="T34" fmla="*/ 2147483647 w 153"/>
                <a:gd name="T35" fmla="*/ 2147483647 h 224"/>
                <a:gd name="T36" fmla="*/ 2147483647 w 153"/>
                <a:gd name="T37" fmla="*/ 2147483647 h 224"/>
                <a:gd name="T38" fmla="*/ 2147483647 w 153"/>
                <a:gd name="T39" fmla="*/ 2147483647 h 224"/>
                <a:gd name="T40" fmla="*/ 2147483647 w 153"/>
                <a:gd name="T41" fmla="*/ 2147483647 h 224"/>
                <a:gd name="T42" fmla="*/ 2147483647 w 153"/>
                <a:gd name="T43" fmla="*/ 2147483647 h 224"/>
                <a:gd name="T44" fmla="*/ 2147483647 w 153"/>
                <a:gd name="T45" fmla="*/ 2147483647 h 224"/>
                <a:gd name="T46" fmla="*/ 2147483647 w 153"/>
                <a:gd name="T47" fmla="*/ 2147483647 h 224"/>
                <a:gd name="T48" fmla="*/ 2147483647 w 153"/>
                <a:gd name="T49" fmla="*/ 2147483647 h 224"/>
                <a:gd name="T50" fmla="*/ 2147483647 w 153"/>
                <a:gd name="T51" fmla="*/ 2147483647 h 224"/>
                <a:gd name="T52" fmla="*/ 2147483647 w 153"/>
                <a:gd name="T53" fmla="*/ 2147483647 h 224"/>
                <a:gd name="T54" fmla="*/ 2147483647 w 153"/>
                <a:gd name="T55" fmla="*/ 2147483647 h 224"/>
                <a:gd name="T56" fmla="*/ 2147483647 w 153"/>
                <a:gd name="T57" fmla="*/ 2147483647 h 224"/>
                <a:gd name="T58" fmla="*/ 2147483647 w 153"/>
                <a:gd name="T59" fmla="*/ 2147483647 h 224"/>
                <a:gd name="T60" fmla="*/ 2147483647 w 153"/>
                <a:gd name="T61" fmla="*/ 2147483647 h 224"/>
                <a:gd name="T62" fmla="*/ 2147483647 w 153"/>
                <a:gd name="T63" fmla="*/ 2147483647 h 224"/>
                <a:gd name="T64" fmla="*/ 2147483647 w 153"/>
                <a:gd name="T65" fmla="*/ 2147483647 h 224"/>
                <a:gd name="T66" fmla="*/ 2147483647 w 153"/>
                <a:gd name="T67" fmla="*/ 2147483647 h 224"/>
                <a:gd name="T68" fmla="*/ 2147483647 w 153"/>
                <a:gd name="T69" fmla="*/ 2147483647 h 224"/>
                <a:gd name="T70" fmla="*/ 2147483647 w 153"/>
                <a:gd name="T71" fmla="*/ 2147483647 h 224"/>
                <a:gd name="T72" fmla="*/ 2147483647 w 153"/>
                <a:gd name="T73" fmla="*/ 2147483647 h 224"/>
                <a:gd name="T74" fmla="*/ 2147483647 w 153"/>
                <a:gd name="T75" fmla="*/ 2147483647 h 224"/>
                <a:gd name="T76" fmla="*/ 2147483647 w 153"/>
                <a:gd name="T77" fmla="*/ 2147483647 h 224"/>
                <a:gd name="T78" fmla="*/ 2147483647 w 153"/>
                <a:gd name="T79" fmla="*/ 2147483647 h 224"/>
                <a:gd name="T80" fmla="*/ 2147483647 w 153"/>
                <a:gd name="T81" fmla="*/ 2147483647 h 224"/>
                <a:gd name="T82" fmla="*/ 2147483647 w 153"/>
                <a:gd name="T83" fmla="*/ 2147483647 h 224"/>
                <a:gd name="T84" fmla="*/ 2147483647 w 153"/>
                <a:gd name="T85" fmla="*/ 2147483647 h 224"/>
                <a:gd name="T86" fmla="*/ 2147483647 w 153"/>
                <a:gd name="T87" fmla="*/ 2147483647 h 224"/>
                <a:gd name="T88" fmla="*/ 2147483647 w 153"/>
                <a:gd name="T89" fmla="*/ 2147483647 h 224"/>
                <a:gd name="T90" fmla="*/ 0 w 153"/>
                <a:gd name="T91" fmla="*/ 2147483647 h 224"/>
                <a:gd name="T92" fmla="*/ 0 w 153"/>
                <a:gd name="T93" fmla="*/ 2147483647 h 224"/>
                <a:gd name="T94" fmla="*/ 2147483647 w 153"/>
                <a:gd name="T95" fmla="*/ 2147483647 h 224"/>
                <a:gd name="T96" fmla="*/ 2147483647 w 153"/>
                <a:gd name="T97" fmla="*/ 2147483647 h 224"/>
                <a:gd name="T98" fmla="*/ 2147483647 w 153"/>
                <a:gd name="T99" fmla="*/ 2147483647 h 224"/>
                <a:gd name="T100" fmla="*/ 2147483647 w 153"/>
                <a:gd name="T101" fmla="*/ 2147483647 h 2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3"/>
                <a:gd name="T154" fmla="*/ 0 h 224"/>
                <a:gd name="T155" fmla="*/ 153 w 153"/>
                <a:gd name="T156" fmla="*/ 224 h 2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3" h="224">
                  <a:moveTo>
                    <a:pt x="145" y="122"/>
                  </a:moveTo>
                  <a:cubicBezTo>
                    <a:pt x="147" y="123"/>
                    <a:pt x="150" y="124"/>
                    <a:pt x="151" y="126"/>
                  </a:cubicBezTo>
                  <a:cubicBezTo>
                    <a:pt x="153" y="129"/>
                    <a:pt x="153" y="131"/>
                    <a:pt x="152" y="134"/>
                  </a:cubicBezTo>
                  <a:cubicBezTo>
                    <a:pt x="152" y="136"/>
                    <a:pt x="150" y="133"/>
                    <a:pt x="149" y="137"/>
                  </a:cubicBezTo>
                  <a:cubicBezTo>
                    <a:pt x="148" y="141"/>
                    <a:pt x="151" y="153"/>
                    <a:pt x="149" y="158"/>
                  </a:cubicBezTo>
                  <a:cubicBezTo>
                    <a:pt x="147" y="164"/>
                    <a:pt x="142" y="163"/>
                    <a:pt x="140" y="167"/>
                  </a:cubicBezTo>
                  <a:cubicBezTo>
                    <a:pt x="138" y="172"/>
                    <a:pt x="139" y="179"/>
                    <a:pt x="139" y="184"/>
                  </a:cubicBezTo>
                  <a:cubicBezTo>
                    <a:pt x="138" y="188"/>
                    <a:pt x="138" y="189"/>
                    <a:pt x="136" y="192"/>
                  </a:cubicBezTo>
                  <a:cubicBezTo>
                    <a:pt x="134" y="195"/>
                    <a:pt x="129" y="197"/>
                    <a:pt x="128" y="200"/>
                  </a:cubicBezTo>
                  <a:cubicBezTo>
                    <a:pt x="126" y="203"/>
                    <a:pt x="132" y="207"/>
                    <a:pt x="128" y="209"/>
                  </a:cubicBezTo>
                  <a:cubicBezTo>
                    <a:pt x="123" y="211"/>
                    <a:pt x="110" y="209"/>
                    <a:pt x="105" y="210"/>
                  </a:cubicBezTo>
                  <a:cubicBezTo>
                    <a:pt x="100" y="210"/>
                    <a:pt x="97" y="209"/>
                    <a:pt x="95" y="211"/>
                  </a:cubicBezTo>
                  <a:cubicBezTo>
                    <a:pt x="92" y="213"/>
                    <a:pt x="95" y="218"/>
                    <a:pt x="92" y="220"/>
                  </a:cubicBezTo>
                  <a:cubicBezTo>
                    <a:pt x="88" y="222"/>
                    <a:pt x="82" y="221"/>
                    <a:pt x="78" y="220"/>
                  </a:cubicBezTo>
                  <a:cubicBezTo>
                    <a:pt x="74" y="219"/>
                    <a:pt x="74" y="216"/>
                    <a:pt x="71" y="215"/>
                  </a:cubicBezTo>
                  <a:cubicBezTo>
                    <a:pt x="69" y="214"/>
                    <a:pt x="67" y="214"/>
                    <a:pt x="65" y="215"/>
                  </a:cubicBezTo>
                  <a:cubicBezTo>
                    <a:pt x="63" y="217"/>
                    <a:pt x="64" y="222"/>
                    <a:pt x="62" y="223"/>
                  </a:cubicBezTo>
                  <a:cubicBezTo>
                    <a:pt x="59" y="224"/>
                    <a:pt x="58" y="220"/>
                    <a:pt x="55" y="219"/>
                  </a:cubicBezTo>
                  <a:cubicBezTo>
                    <a:pt x="51" y="218"/>
                    <a:pt x="44" y="218"/>
                    <a:pt x="41" y="216"/>
                  </a:cubicBezTo>
                  <a:cubicBezTo>
                    <a:pt x="41" y="216"/>
                    <a:pt x="42" y="215"/>
                    <a:pt x="42" y="215"/>
                  </a:cubicBezTo>
                  <a:cubicBezTo>
                    <a:pt x="44" y="212"/>
                    <a:pt x="42" y="204"/>
                    <a:pt x="41" y="201"/>
                  </a:cubicBezTo>
                  <a:cubicBezTo>
                    <a:pt x="40" y="197"/>
                    <a:pt x="37" y="197"/>
                    <a:pt x="37" y="194"/>
                  </a:cubicBezTo>
                  <a:cubicBezTo>
                    <a:pt x="36" y="191"/>
                    <a:pt x="39" y="187"/>
                    <a:pt x="39" y="184"/>
                  </a:cubicBezTo>
                  <a:cubicBezTo>
                    <a:pt x="38" y="181"/>
                    <a:pt x="34" y="181"/>
                    <a:pt x="34" y="178"/>
                  </a:cubicBezTo>
                  <a:cubicBezTo>
                    <a:pt x="34" y="176"/>
                    <a:pt x="37" y="173"/>
                    <a:pt x="37" y="170"/>
                  </a:cubicBezTo>
                  <a:cubicBezTo>
                    <a:pt x="37" y="167"/>
                    <a:pt x="34" y="165"/>
                    <a:pt x="33" y="162"/>
                  </a:cubicBezTo>
                  <a:cubicBezTo>
                    <a:pt x="31" y="159"/>
                    <a:pt x="28" y="154"/>
                    <a:pt x="27" y="153"/>
                  </a:cubicBezTo>
                  <a:cubicBezTo>
                    <a:pt x="26" y="151"/>
                    <a:pt x="29" y="144"/>
                    <a:pt x="29" y="140"/>
                  </a:cubicBezTo>
                  <a:cubicBezTo>
                    <a:pt x="29" y="136"/>
                    <a:pt x="28" y="131"/>
                    <a:pt x="26" y="129"/>
                  </a:cubicBezTo>
                  <a:cubicBezTo>
                    <a:pt x="23" y="127"/>
                    <a:pt x="18" y="122"/>
                    <a:pt x="18" y="120"/>
                  </a:cubicBezTo>
                  <a:cubicBezTo>
                    <a:pt x="18" y="119"/>
                    <a:pt x="18" y="115"/>
                    <a:pt x="17" y="111"/>
                  </a:cubicBezTo>
                  <a:cubicBezTo>
                    <a:pt x="17" y="108"/>
                    <a:pt x="15" y="104"/>
                    <a:pt x="15" y="100"/>
                  </a:cubicBezTo>
                  <a:cubicBezTo>
                    <a:pt x="15" y="96"/>
                    <a:pt x="18" y="91"/>
                    <a:pt x="18" y="89"/>
                  </a:cubicBezTo>
                  <a:cubicBezTo>
                    <a:pt x="19" y="87"/>
                    <a:pt x="20" y="81"/>
                    <a:pt x="17" y="78"/>
                  </a:cubicBezTo>
                  <a:cubicBezTo>
                    <a:pt x="14" y="75"/>
                    <a:pt x="15" y="71"/>
                    <a:pt x="14" y="70"/>
                  </a:cubicBezTo>
                  <a:cubicBezTo>
                    <a:pt x="13" y="68"/>
                    <a:pt x="8" y="67"/>
                    <a:pt x="8" y="61"/>
                  </a:cubicBezTo>
                  <a:cubicBezTo>
                    <a:pt x="7" y="58"/>
                    <a:pt x="8" y="53"/>
                    <a:pt x="8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11" y="49"/>
                    <a:pt x="10" y="50"/>
                    <a:pt x="12" y="51"/>
                  </a:cubicBezTo>
                  <a:cubicBezTo>
                    <a:pt x="14" y="51"/>
                    <a:pt x="18" y="53"/>
                    <a:pt x="19" y="50"/>
                  </a:cubicBezTo>
                  <a:cubicBezTo>
                    <a:pt x="21" y="47"/>
                    <a:pt x="15" y="41"/>
                    <a:pt x="19" y="36"/>
                  </a:cubicBezTo>
                  <a:cubicBezTo>
                    <a:pt x="22" y="33"/>
                    <a:pt x="26" y="36"/>
                    <a:pt x="32" y="32"/>
                  </a:cubicBezTo>
                  <a:cubicBezTo>
                    <a:pt x="33" y="32"/>
                    <a:pt x="33" y="32"/>
                    <a:pt x="34" y="33"/>
                  </a:cubicBezTo>
                  <a:cubicBezTo>
                    <a:pt x="35" y="35"/>
                    <a:pt x="30" y="39"/>
                    <a:pt x="33" y="41"/>
                  </a:cubicBezTo>
                  <a:cubicBezTo>
                    <a:pt x="36" y="42"/>
                    <a:pt x="43" y="37"/>
                    <a:pt x="47" y="40"/>
                  </a:cubicBezTo>
                  <a:cubicBezTo>
                    <a:pt x="50" y="42"/>
                    <a:pt x="47" y="48"/>
                    <a:pt x="48" y="51"/>
                  </a:cubicBezTo>
                  <a:cubicBezTo>
                    <a:pt x="50" y="54"/>
                    <a:pt x="53" y="53"/>
                    <a:pt x="56" y="53"/>
                  </a:cubicBezTo>
                  <a:cubicBezTo>
                    <a:pt x="58" y="53"/>
                    <a:pt x="60" y="53"/>
                    <a:pt x="63" y="51"/>
                  </a:cubicBezTo>
                  <a:cubicBezTo>
                    <a:pt x="65" y="50"/>
                    <a:pt x="69" y="50"/>
                    <a:pt x="71" y="44"/>
                  </a:cubicBezTo>
                  <a:cubicBezTo>
                    <a:pt x="73" y="38"/>
                    <a:pt x="70" y="23"/>
                    <a:pt x="72" y="18"/>
                  </a:cubicBezTo>
                  <a:cubicBezTo>
                    <a:pt x="74" y="12"/>
                    <a:pt x="78" y="17"/>
                    <a:pt x="82" y="16"/>
                  </a:cubicBezTo>
                  <a:cubicBezTo>
                    <a:pt x="86" y="15"/>
                    <a:pt x="88" y="12"/>
                    <a:pt x="94" y="11"/>
                  </a:cubicBezTo>
                  <a:cubicBezTo>
                    <a:pt x="99" y="10"/>
                    <a:pt x="107" y="11"/>
                    <a:pt x="112" y="10"/>
                  </a:cubicBezTo>
                  <a:cubicBezTo>
                    <a:pt x="118" y="8"/>
                    <a:pt x="120" y="3"/>
                    <a:pt x="124" y="3"/>
                  </a:cubicBezTo>
                  <a:cubicBezTo>
                    <a:pt x="127" y="2"/>
                    <a:pt x="128" y="2"/>
                    <a:pt x="130" y="3"/>
                  </a:cubicBezTo>
                  <a:cubicBezTo>
                    <a:pt x="130" y="8"/>
                    <a:pt x="131" y="17"/>
                    <a:pt x="133" y="22"/>
                  </a:cubicBezTo>
                  <a:cubicBezTo>
                    <a:pt x="136" y="27"/>
                    <a:pt x="141" y="27"/>
                    <a:pt x="143" y="30"/>
                  </a:cubicBezTo>
                  <a:cubicBezTo>
                    <a:pt x="146" y="33"/>
                    <a:pt x="148" y="36"/>
                    <a:pt x="149" y="39"/>
                  </a:cubicBezTo>
                  <a:cubicBezTo>
                    <a:pt x="149" y="43"/>
                    <a:pt x="148" y="46"/>
                    <a:pt x="146" y="48"/>
                  </a:cubicBezTo>
                  <a:cubicBezTo>
                    <a:pt x="143" y="49"/>
                    <a:pt x="138" y="44"/>
                    <a:pt x="136" y="47"/>
                  </a:cubicBezTo>
                  <a:cubicBezTo>
                    <a:pt x="134" y="50"/>
                    <a:pt x="137" y="55"/>
                    <a:pt x="137" y="59"/>
                  </a:cubicBezTo>
                  <a:cubicBezTo>
                    <a:pt x="138" y="64"/>
                    <a:pt x="140" y="69"/>
                    <a:pt x="141" y="73"/>
                  </a:cubicBezTo>
                  <a:cubicBezTo>
                    <a:pt x="141" y="77"/>
                    <a:pt x="141" y="81"/>
                    <a:pt x="140" y="84"/>
                  </a:cubicBezTo>
                  <a:cubicBezTo>
                    <a:pt x="139" y="87"/>
                    <a:pt x="135" y="89"/>
                    <a:pt x="134" y="92"/>
                  </a:cubicBezTo>
                  <a:cubicBezTo>
                    <a:pt x="133" y="95"/>
                    <a:pt x="136" y="99"/>
                    <a:pt x="134" y="101"/>
                  </a:cubicBezTo>
                  <a:cubicBezTo>
                    <a:pt x="132" y="104"/>
                    <a:pt x="124" y="101"/>
                    <a:pt x="123" y="106"/>
                  </a:cubicBezTo>
                  <a:cubicBezTo>
                    <a:pt x="123" y="111"/>
                    <a:pt x="126" y="120"/>
                    <a:pt x="133" y="123"/>
                  </a:cubicBezTo>
                  <a:cubicBezTo>
                    <a:pt x="139" y="125"/>
                    <a:pt x="142" y="123"/>
                    <a:pt x="145" y="122"/>
                  </a:cubicBezTo>
                  <a:close/>
                  <a:moveTo>
                    <a:pt x="130" y="3"/>
                  </a:moveTo>
                  <a:cubicBezTo>
                    <a:pt x="130" y="2"/>
                    <a:pt x="130" y="2"/>
                    <a:pt x="130" y="2"/>
                  </a:cubicBezTo>
                  <a:cubicBezTo>
                    <a:pt x="130" y="2"/>
                    <a:pt x="130" y="2"/>
                    <a:pt x="130" y="3"/>
                  </a:cubicBezTo>
                  <a:close/>
                  <a:moveTo>
                    <a:pt x="130" y="2"/>
                  </a:moveTo>
                  <a:cubicBezTo>
                    <a:pt x="130" y="1"/>
                    <a:pt x="130" y="1"/>
                    <a:pt x="130" y="1"/>
                  </a:cubicBezTo>
                  <a:cubicBezTo>
                    <a:pt x="130" y="1"/>
                    <a:pt x="130" y="1"/>
                    <a:pt x="130" y="2"/>
                  </a:cubicBezTo>
                  <a:close/>
                  <a:moveTo>
                    <a:pt x="130" y="1"/>
                  </a:moveTo>
                  <a:cubicBezTo>
                    <a:pt x="130" y="0"/>
                    <a:pt x="130" y="0"/>
                    <a:pt x="130" y="1"/>
                  </a:cubicBezTo>
                  <a:close/>
                  <a:moveTo>
                    <a:pt x="31" y="32"/>
                  </a:move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lose/>
                  <a:moveTo>
                    <a:pt x="28" y="32"/>
                  </a:move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lose/>
                  <a:moveTo>
                    <a:pt x="27" y="32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7" y="32"/>
                    <a:pt x="27" y="32"/>
                    <a:pt x="27" y="32"/>
                  </a:cubicBezTo>
                  <a:close/>
                  <a:moveTo>
                    <a:pt x="26" y="32"/>
                  </a:move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lose/>
                  <a:moveTo>
                    <a:pt x="0" y="45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5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1" y="46"/>
                    <a:pt x="1" y="46"/>
                  </a:cubicBezTo>
                  <a:cubicBezTo>
                    <a:pt x="1" y="46"/>
                    <a:pt x="1" y="46"/>
                    <a:pt x="1" y="46"/>
                  </a:cubicBezTo>
                  <a:close/>
                  <a:moveTo>
                    <a:pt x="1" y="46"/>
                  </a:moveTo>
                  <a:cubicBezTo>
                    <a:pt x="1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7"/>
            <p:cNvSpPr>
              <a:spLocks noEditPoints="1"/>
            </p:cNvSpPr>
            <p:nvPr/>
          </p:nvSpPr>
          <p:spPr bwMode="auto">
            <a:xfrm rot="21439583">
              <a:off x="4970264" y="4109808"/>
              <a:ext cx="619125" cy="1168400"/>
            </a:xfrm>
            <a:custGeom>
              <a:avLst/>
              <a:gdLst>
                <a:gd name="T0" fmla="*/ 2147483647 w 111"/>
                <a:gd name="T1" fmla="*/ 2147483647 h 246"/>
                <a:gd name="T2" fmla="*/ 2147483647 w 111"/>
                <a:gd name="T3" fmla="*/ 2147483647 h 246"/>
                <a:gd name="T4" fmla="*/ 2147483647 w 111"/>
                <a:gd name="T5" fmla="*/ 2147483647 h 246"/>
                <a:gd name="T6" fmla="*/ 2147483647 w 111"/>
                <a:gd name="T7" fmla="*/ 2147483647 h 246"/>
                <a:gd name="T8" fmla="*/ 2147483647 w 111"/>
                <a:gd name="T9" fmla="*/ 2147483647 h 246"/>
                <a:gd name="T10" fmla="*/ 2147483647 w 111"/>
                <a:gd name="T11" fmla="*/ 2147483647 h 246"/>
                <a:gd name="T12" fmla="*/ 2147483647 w 111"/>
                <a:gd name="T13" fmla="*/ 2147483647 h 246"/>
                <a:gd name="T14" fmla="*/ 2147483647 w 111"/>
                <a:gd name="T15" fmla="*/ 2147483647 h 246"/>
                <a:gd name="T16" fmla="*/ 2147483647 w 111"/>
                <a:gd name="T17" fmla="*/ 2147483647 h 246"/>
                <a:gd name="T18" fmla="*/ 2147483647 w 111"/>
                <a:gd name="T19" fmla="*/ 2147483647 h 246"/>
                <a:gd name="T20" fmla="*/ 2147483647 w 111"/>
                <a:gd name="T21" fmla="*/ 2147483647 h 246"/>
                <a:gd name="T22" fmla="*/ 2147483647 w 111"/>
                <a:gd name="T23" fmla="*/ 2147483647 h 246"/>
                <a:gd name="T24" fmla="*/ 2147483647 w 111"/>
                <a:gd name="T25" fmla="*/ 2147483647 h 246"/>
                <a:gd name="T26" fmla="*/ 2147483647 w 111"/>
                <a:gd name="T27" fmla="*/ 2147483647 h 246"/>
                <a:gd name="T28" fmla="*/ 2147483647 w 111"/>
                <a:gd name="T29" fmla="*/ 2147483647 h 246"/>
                <a:gd name="T30" fmla="*/ 2147483647 w 111"/>
                <a:gd name="T31" fmla="*/ 2147483647 h 246"/>
                <a:gd name="T32" fmla="*/ 2147483647 w 111"/>
                <a:gd name="T33" fmla="*/ 2147483647 h 246"/>
                <a:gd name="T34" fmla="*/ 2147483647 w 111"/>
                <a:gd name="T35" fmla="*/ 2147483647 h 246"/>
                <a:gd name="T36" fmla="*/ 2147483647 w 111"/>
                <a:gd name="T37" fmla="*/ 2147483647 h 246"/>
                <a:gd name="T38" fmla="*/ 2147483647 w 111"/>
                <a:gd name="T39" fmla="*/ 2147483647 h 246"/>
                <a:gd name="T40" fmla="*/ 2147483647 w 111"/>
                <a:gd name="T41" fmla="*/ 2147483647 h 246"/>
                <a:gd name="T42" fmla="*/ 2147483647 w 111"/>
                <a:gd name="T43" fmla="*/ 2147483647 h 246"/>
                <a:gd name="T44" fmla="*/ 2147483647 w 111"/>
                <a:gd name="T45" fmla="*/ 2147483647 h 246"/>
                <a:gd name="T46" fmla="*/ 2147483647 w 111"/>
                <a:gd name="T47" fmla="*/ 2147483647 h 246"/>
                <a:gd name="T48" fmla="*/ 2147483647 w 111"/>
                <a:gd name="T49" fmla="*/ 2147483647 h 246"/>
                <a:gd name="T50" fmla="*/ 2147483647 w 111"/>
                <a:gd name="T51" fmla="*/ 2147483647 h 246"/>
                <a:gd name="T52" fmla="*/ 2147483647 w 111"/>
                <a:gd name="T53" fmla="*/ 2147483647 h 246"/>
                <a:gd name="T54" fmla="*/ 2147483647 w 111"/>
                <a:gd name="T55" fmla="*/ 2147483647 h 246"/>
                <a:gd name="T56" fmla="*/ 2147483647 w 111"/>
                <a:gd name="T57" fmla="*/ 2147483647 h 246"/>
                <a:gd name="T58" fmla="*/ 2147483647 w 111"/>
                <a:gd name="T59" fmla="*/ 2147483647 h 246"/>
                <a:gd name="T60" fmla="*/ 2147483647 w 111"/>
                <a:gd name="T61" fmla="*/ 2147483647 h 246"/>
                <a:gd name="T62" fmla="*/ 2147483647 w 111"/>
                <a:gd name="T63" fmla="*/ 2147483647 h 246"/>
                <a:gd name="T64" fmla="*/ 2147483647 w 111"/>
                <a:gd name="T65" fmla="*/ 2147483647 h 246"/>
                <a:gd name="T66" fmla="*/ 2147483647 w 111"/>
                <a:gd name="T67" fmla="*/ 2147483647 h 2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1"/>
                <a:gd name="T103" fmla="*/ 0 h 246"/>
                <a:gd name="T104" fmla="*/ 111 w 111"/>
                <a:gd name="T105" fmla="*/ 246 h 24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1" h="246">
                  <a:moveTo>
                    <a:pt x="21" y="25"/>
                  </a:moveTo>
                  <a:cubicBezTo>
                    <a:pt x="24" y="28"/>
                    <a:pt x="28" y="32"/>
                    <a:pt x="29" y="37"/>
                  </a:cubicBezTo>
                  <a:cubicBezTo>
                    <a:pt x="29" y="42"/>
                    <a:pt x="25" y="49"/>
                    <a:pt x="25" y="52"/>
                  </a:cubicBezTo>
                  <a:cubicBezTo>
                    <a:pt x="25" y="56"/>
                    <a:pt x="28" y="54"/>
                    <a:pt x="29" y="57"/>
                  </a:cubicBezTo>
                  <a:cubicBezTo>
                    <a:pt x="29" y="60"/>
                    <a:pt x="29" y="68"/>
                    <a:pt x="29" y="71"/>
                  </a:cubicBezTo>
                  <a:cubicBezTo>
                    <a:pt x="29" y="73"/>
                    <a:pt x="31" y="83"/>
                    <a:pt x="29" y="84"/>
                  </a:cubicBezTo>
                  <a:cubicBezTo>
                    <a:pt x="28" y="84"/>
                    <a:pt x="23" y="87"/>
                    <a:pt x="18" y="89"/>
                  </a:cubicBezTo>
                  <a:cubicBezTo>
                    <a:pt x="20" y="91"/>
                    <a:pt x="21" y="94"/>
                    <a:pt x="22" y="95"/>
                  </a:cubicBezTo>
                  <a:cubicBezTo>
                    <a:pt x="26" y="102"/>
                    <a:pt x="24" y="101"/>
                    <a:pt x="24" y="103"/>
                  </a:cubicBezTo>
                  <a:cubicBezTo>
                    <a:pt x="25" y="106"/>
                    <a:pt x="26" y="110"/>
                    <a:pt x="25" y="112"/>
                  </a:cubicBezTo>
                  <a:cubicBezTo>
                    <a:pt x="23" y="115"/>
                    <a:pt x="20" y="112"/>
                    <a:pt x="18" y="115"/>
                  </a:cubicBezTo>
                  <a:cubicBezTo>
                    <a:pt x="15" y="117"/>
                    <a:pt x="12" y="123"/>
                    <a:pt x="11" y="125"/>
                  </a:cubicBezTo>
                  <a:cubicBezTo>
                    <a:pt x="10" y="127"/>
                    <a:pt x="8" y="133"/>
                    <a:pt x="8" y="135"/>
                  </a:cubicBezTo>
                  <a:cubicBezTo>
                    <a:pt x="8" y="137"/>
                    <a:pt x="9" y="145"/>
                    <a:pt x="10" y="146"/>
                  </a:cubicBezTo>
                  <a:cubicBezTo>
                    <a:pt x="11" y="148"/>
                    <a:pt x="15" y="152"/>
                    <a:pt x="16" y="156"/>
                  </a:cubicBezTo>
                  <a:cubicBezTo>
                    <a:pt x="18" y="159"/>
                    <a:pt x="18" y="162"/>
                    <a:pt x="18" y="166"/>
                  </a:cubicBezTo>
                  <a:cubicBezTo>
                    <a:pt x="17" y="170"/>
                    <a:pt x="14" y="176"/>
                    <a:pt x="12" y="179"/>
                  </a:cubicBezTo>
                  <a:cubicBezTo>
                    <a:pt x="10" y="183"/>
                    <a:pt x="8" y="184"/>
                    <a:pt x="6" y="187"/>
                  </a:cubicBezTo>
                  <a:cubicBezTo>
                    <a:pt x="4" y="189"/>
                    <a:pt x="0" y="191"/>
                    <a:pt x="1" y="195"/>
                  </a:cubicBezTo>
                  <a:cubicBezTo>
                    <a:pt x="2" y="199"/>
                    <a:pt x="9" y="201"/>
                    <a:pt x="11" y="206"/>
                  </a:cubicBezTo>
                  <a:cubicBezTo>
                    <a:pt x="13" y="211"/>
                    <a:pt x="12" y="217"/>
                    <a:pt x="11" y="221"/>
                  </a:cubicBezTo>
                  <a:cubicBezTo>
                    <a:pt x="13" y="221"/>
                    <a:pt x="16" y="221"/>
                    <a:pt x="17" y="223"/>
                  </a:cubicBezTo>
                  <a:cubicBezTo>
                    <a:pt x="19" y="224"/>
                    <a:pt x="18" y="227"/>
                    <a:pt x="19" y="230"/>
                  </a:cubicBezTo>
                  <a:cubicBezTo>
                    <a:pt x="19" y="233"/>
                    <a:pt x="19" y="237"/>
                    <a:pt x="21" y="239"/>
                  </a:cubicBezTo>
                  <a:cubicBezTo>
                    <a:pt x="22" y="242"/>
                    <a:pt x="24" y="246"/>
                    <a:pt x="27" y="245"/>
                  </a:cubicBezTo>
                  <a:cubicBezTo>
                    <a:pt x="29" y="244"/>
                    <a:pt x="29" y="239"/>
                    <a:pt x="30" y="236"/>
                  </a:cubicBezTo>
                  <a:cubicBezTo>
                    <a:pt x="32" y="233"/>
                    <a:pt x="33" y="229"/>
                    <a:pt x="36" y="227"/>
                  </a:cubicBezTo>
                  <a:cubicBezTo>
                    <a:pt x="38" y="225"/>
                    <a:pt x="42" y="228"/>
                    <a:pt x="45" y="226"/>
                  </a:cubicBezTo>
                  <a:cubicBezTo>
                    <a:pt x="48" y="224"/>
                    <a:pt x="46" y="218"/>
                    <a:pt x="49" y="215"/>
                  </a:cubicBezTo>
                  <a:cubicBezTo>
                    <a:pt x="52" y="213"/>
                    <a:pt x="57" y="216"/>
                    <a:pt x="60" y="215"/>
                  </a:cubicBezTo>
                  <a:cubicBezTo>
                    <a:pt x="63" y="213"/>
                    <a:pt x="63" y="208"/>
                    <a:pt x="64" y="206"/>
                  </a:cubicBezTo>
                  <a:cubicBezTo>
                    <a:pt x="66" y="205"/>
                    <a:pt x="66" y="201"/>
                    <a:pt x="69" y="204"/>
                  </a:cubicBezTo>
                  <a:cubicBezTo>
                    <a:pt x="70" y="205"/>
                    <a:pt x="70" y="206"/>
                    <a:pt x="71" y="206"/>
                  </a:cubicBezTo>
                  <a:cubicBezTo>
                    <a:pt x="70" y="202"/>
                    <a:pt x="68" y="198"/>
                    <a:pt x="68" y="195"/>
                  </a:cubicBezTo>
                  <a:cubicBezTo>
                    <a:pt x="67" y="187"/>
                    <a:pt x="65" y="189"/>
                    <a:pt x="63" y="186"/>
                  </a:cubicBezTo>
                  <a:cubicBezTo>
                    <a:pt x="61" y="183"/>
                    <a:pt x="59" y="180"/>
                    <a:pt x="57" y="176"/>
                  </a:cubicBezTo>
                  <a:cubicBezTo>
                    <a:pt x="56" y="172"/>
                    <a:pt x="52" y="165"/>
                    <a:pt x="53" y="161"/>
                  </a:cubicBezTo>
                  <a:cubicBezTo>
                    <a:pt x="54" y="157"/>
                    <a:pt x="59" y="156"/>
                    <a:pt x="60" y="153"/>
                  </a:cubicBezTo>
                  <a:cubicBezTo>
                    <a:pt x="61" y="149"/>
                    <a:pt x="58" y="146"/>
                    <a:pt x="58" y="141"/>
                  </a:cubicBezTo>
                  <a:cubicBezTo>
                    <a:pt x="57" y="137"/>
                    <a:pt x="56" y="130"/>
                    <a:pt x="58" y="127"/>
                  </a:cubicBezTo>
                  <a:cubicBezTo>
                    <a:pt x="59" y="123"/>
                    <a:pt x="62" y="127"/>
                    <a:pt x="65" y="125"/>
                  </a:cubicBezTo>
                  <a:cubicBezTo>
                    <a:pt x="69" y="123"/>
                    <a:pt x="74" y="119"/>
                    <a:pt x="76" y="116"/>
                  </a:cubicBezTo>
                  <a:cubicBezTo>
                    <a:pt x="78" y="113"/>
                    <a:pt x="76" y="112"/>
                    <a:pt x="76" y="109"/>
                  </a:cubicBezTo>
                  <a:cubicBezTo>
                    <a:pt x="76" y="106"/>
                    <a:pt x="75" y="102"/>
                    <a:pt x="76" y="100"/>
                  </a:cubicBezTo>
                  <a:cubicBezTo>
                    <a:pt x="77" y="98"/>
                    <a:pt x="79" y="97"/>
                    <a:pt x="82" y="96"/>
                  </a:cubicBezTo>
                  <a:cubicBezTo>
                    <a:pt x="85" y="96"/>
                    <a:pt x="91" y="97"/>
                    <a:pt x="95" y="96"/>
                  </a:cubicBezTo>
                  <a:cubicBezTo>
                    <a:pt x="98" y="96"/>
                    <a:pt x="99" y="95"/>
                    <a:pt x="101" y="93"/>
                  </a:cubicBezTo>
                  <a:cubicBezTo>
                    <a:pt x="104" y="91"/>
                    <a:pt x="107" y="89"/>
                    <a:pt x="109" y="85"/>
                  </a:cubicBezTo>
                  <a:cubicBezTo>
                    <a:pt x="110" y="80"/>
                    <a:pt x="108" y="73"/>
                    <a:pt x="108" y="68"/>
                  </a:cubicBezTo>
                  <a:cubicBezTo>
                    <a:pt x="108" y="64"/>
                    <a:pt x="111" y="66"/>
                    <a:pt x="109" y="58"/>
                  </a:cubicBezTo>
                  <a:cubicBezTo>
                    <a:pt x="109" y="57"/>
                    <a:pt x="108" y="55"/>
                    <a:pt x="108" y="52"/>
                  </a:cubicBezTo>
                  <a:cubicBezTo>
                    <a:pt x="106" y="54"/>
                    <a:pt x="105" y="48"/>
                    <a:pt x="102" y="47"/>
                  </a:cubicBezTo>
                  <a:cubicBezTo>
                    <a:pt x="99" y="46"/>
                    <a:pt x="94" y="49"/>
                    <a:pt x="92" y="47"/>
                  </a:cubicBezTo>
                  <a:cubicBezTo>
                    <a:pt x="89" y="45"/>
                    <a:pt x="91" y="42"/>
                    <a:pt x="92" y="39"/>
                  </a:cubicBezTo>
                  <a:cubicBezTo>
                    <a:pt x="93" y="37"/>
                    <a:pt x="97" y="37"/>
                    <a:pt x="97" y="34"/>
                  </a:cubicBezTo>
                  <a:cubicBezTo>
                    <a:pt x="96" y="32"/>
                    <a:pt x="91" y="31"/>
                    <a:pt x="89" y="30"/>
                  </a:cubicBezTo>
                  <a:cubicBezTo>
                    <a:pt x="88" y="29"/>
                    <a:pt x="85" y="26"/>
                    <a:pt x="85" y="24"/>
                  </a:cubicBezTo>
                  <a:cubicBezTo>
                    <a:pt x="85" y="22"/>
                    <a:pt x="82" y="13"/>
                    <a:pt x="81" y="13"/>
                  </a:cubicBezTo>
                  <a:cubicBezTo>
                    <a:pt x="80" y="13"/>
                    <a:pt x="78" y="13"/>
                    <a:pt x="76" y="14"/>
                  </a:cubicBezTo>
                  <a:cubicBezTo>
                    <a:pt x="75" y="15"/>
                    <a:pt x="74" y="17"/>
                    <a:pt x="72" y="18"/>
                  </a:cubicBezTo>
                  <a:cubicBezTo>
                    <a:pt x="70" y="20"/>
                    <a:pt x="68" y="22"/>
                    <a:pt x="65" y="22"/>
                  </a:cubicBezTo>
                  <a:cubicBezTo>
                    <a:pt x="61" y="23"/>
                    <a:pt x="54" y="23"/>
                    <a:pt x="50" y="21"/>
                  </a:cubicBezTo>
                  <a:cubicBezTo>
                    <a:pt x="45" y="18"/>
                    <a:pt x="40" y="11"/>
                    <a:pt x="37" y="8"/>
                  </a:cubicBezTo>
                  <a:cubicBezTo>
                    <a:pt x="35" y="4"/>
                    <a:pt x="36" y="2"/>
                    <a:pt x="34" y="1"/>
                  </a:cubicBezTo>
                  <a:cubicBezTo>
                    <a:pt x="31" y="0"/>
                    <a:pt x="28" y="1"/>
                    <a:pt x="25" y="2"/>
                  </a:cubicBezTo>
                  <a:cubicBezTo>
                    <a:pt x="23" y="3"/>
                    <a:pt x="20" y="5"/>
                    <a:pt x="18" y="8"/>
                  </a:cubicBezTo>
                  <a:cubicBezTo>
                    <a:pt x="12" y="16"/>
                    <a:pt x="17" y="18"/>
                    <a:pt x="21" y="25"/>
                  </a:cubicBezTo>
                  <a:close/>
                  <a:moveTo>
                    <a:pt x="11" y="221"/>
                  </a:moveTo>
                  <a:cubicBezTo>
                    <a:pt x="9" y="221"/>
                    <a:pt x="9" y="221"/>
                    <a:pt x="11" y="22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9"/>
            <p:cNvSpPr>
              <a:spLocks noEditPoints="1"/>
            </p:cNvSpPr>
            <p:nvPr/>
          </p:nvSpPr>
          <p:spPr bwMode="auto">
            <a:xfrm rot="21439583">
              <a:off x="5649714" y="4801958"/>
              <a:ext cx="1122362" cy="941387"/>
            </a:xfrm>
            <a:custGeom>
              <a:avLst/>
              <a:gdLst>
                <a:gd name="T0" fmla="*/ 2147483647 w 201"/>
                <a:gd name="T1" fmla="*/ 2147483647 h 198"/>
                <a:gd name="T2" fmla="*/ 2147483647 w 201"/>
                <a:gd name="T3" fmla="*/ 2147483647 h 198"/>
                <a:gd name="T4" fmla="*/ 2147483647 w 201"/>
                <a:gd name="T5" fmla="*/ 2147483647 h 198"/>
                <a:gd name="T6" fmla="*/ 2147483647 w 201"/>
                <a:gd name="T7" fmla="*/ 2147483647 h 198"/>
                <a:gd name="T8" fmla="*/ 2147483647 w 201"/>
                <a:gd name="T9" fmla="*/ 2147483647 h 198"/>
                <a:gd name="T10" fmla="*/ 2147483647 w 201"/>
                <a:gd name="T11" fmla="*/ 2147483647 h 198"/>
                <a:gd name="T12" fmla="*/ 2147483647 w 201"/>
                <a:gd name="T13" fmla="*/ 2147483647 h 198"/>
                <a:gd name="T14" fmla="*/ 2147483647 w 201"/>
                <a:gd name="T15" fmla="*/ 2147483647 h 198"/>
                <a:gd name="T16" fmla="*/ 2147483647 w 201"/>
                <a:gd name="T17" fmla="*/ 2147483647 h 198"/>
                <a:gd name="T18" fmla="*/ 2147483647 w 201"/>
                <a:gd name="T19" fmla="*/ 2147483647 h 198"/>
                <a:gd name="T20" fmla="*/ 2147483647 w 201"/>
                <a:gd name="T21" fmla="*/ 2147483647 h 198"/>
                <a:gd name="T22" fmla="*/ 2147483647 w 201"/>
                <a:gd name="T23" fmla="*/ 2147483647 h 198"/>
                <a:gd name="T24" fmla="*/ 2147483647 w 201"/>
                <a:gd name="T25" fmla="*/ 2147483647 h 198"/>
                <a:gd name="T26" fmla="*/ 2147483647 w 201"/>
                <a:gd name="T27" fmla="*/ 2147483647 h 198"/>
                <a:gd name="T28" fmla="*/ 2147483647 w 201"/>
                <a:gd name="T29" fmla="*/ 2147483647 h 198"/>
                <a:gd name="T30" fmla="*/ 2147483647 w 201"/>
                <a:gd name="T31" fmla="*/ 2147483647 h 198"/>
                <a:gd name="T32" fmla="*/ 2147483647 w 201"/>
                <a:gd name="T33" fmla="*/ 2147483647 h 198"/>
                <a:gd name="T34" fmla="*/ 2147483647 w 201"/>
                <a:gd name="T35" fmla="*/ 2147483647 h 198"/>
                <a:gd name="T36" fmla="*/ 2147483647 w 201"/>
                <a:gd name="T37" fmla="*/ 2147483647 h 198"/>
                <a:gd name="T38" fmla="*/ 2147483647 w 201"/>
                <a:gd name="T39" fmla="*/ 2147483647 h 198"/>
                <a:gd name="T40" fmla="*/ 2147483647 w 201"/>
                <a:gd name="T41" fmla="*/ 2147483647 h 198"/>
                <a:gd name="T42" fmla="*/ 2147483647 w 201"/>
                <a:gd name="T43" fmla="*/ 2147483647 h 198"/>
                <a:gd name="T44" fmla="*/ 2147483647 w 201"/>
                <a:gd name="T45" fmla="*/ 2147483647 h 198"/>
                <a:gd name="T46" fmla="*/ 2147483647 w 201"/>
                <a:gd name="T47" fmla="*/ 2147483647 h 198"/>
                <a:gd name="T48" fmla="*/ 2147483647 w 201"/>
                <a:gd name="T49" fmla="*/ 2147483647 h 198"/>
                <a:gd name="T50" fmla="*/ 2147483647 w 201"/>
                <a:gd name="T51" fmla="*/ 2147483647 h 198"/>
                <a:gd name="T52" fmla="*/ 2147483647 w 201"/>
                <a:gd name="T53" fmla="*/ 2147483647 h 198"/>
                <a:gd name="T54" fmla="*/ 2147483647 w 201"/>
                <a:gd name="T55" fmla="*/ 2147483647 h 198"/>
                <a:gd name="T56" fmla="*/ 2147483647 w 201"/>
                <a:gd name="T57" fmla="*/ 2147483647 h 198"/>
                <a:gd name="T58" fmla="*/ 2147483647 w 201"/>
                <a:gd name="T59" fmla="*/ 2147483647 h 198"/>
                <a:gd name="T60" fmla="*/ 2147483647 w 201"/>
                <a:gd name="T61" fmla="*/ 2147483647 h 198"/>
                <a:gd name="T62" fmla="*/ 2147483647 w 201"/>
                <a:gd name="T63" fmla="*/ 2147483647 h 198"/>
                <a:gd name="T64" fmla="*/ 2147483647 w 201"/>
                <a:gd name="T65" fmla="*/ 2147483647 h 198"/>
                <a:gd name="T66" fmla="*/ 2147483647 w 201"/>
                <a:gd name="T67" fmla="*/ 0 h 198"/>
                <a:gd name="T68" fmla="*/ 2147483647 w 201"/>
                <a:gd name="T69" fmla="*/ 2147483647 h 198"/>
                <a:gd name="T70" fmla="*/ 2147483647 w 201"/>
                <a:gd name="T71" fmla="*/ 2147483647 h 198"/>
                <a:gd name="T72" fmla="*/ 2147483647 w 201"/>
                <a:gd name="T73" fmla="*/ 2147483647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01"/>
                <a:gd name="T112" fmla="*/ 0 h 198"/>
                <a:gd name="T113" fmla="*/ 201 w 201"/>
                <a:gd name="T114" fmla="*/ 198 h 19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01" h="198">
                  <a:moveTo>
                    <a:pt x="177" y="0"/>
                  </a:moveTo>
                  <a:cubicBezTo>
                    <a:pt x="178" y="0"/>
                    <a:pt x="178" y="0"/>
                    <a:pt x="178" y="1"/>
                  </a:cubicBezTo>
                  <a:cubicBezTo>
                    <a:pt x="182" y="5"/>
                    <a:pt x="194" y="9"/>
                    <a:pt x="198" y="13"/>
                  </a:cubicBezTo>
                  <a:cubicBezTo>
                    <a:pt x="201" y="17"/>
                    <a:pt x="198" y="19"/>
                    <a:pt x="197" y="22"/>
                  </a:cubicBezTo>
                  <a:cubicBezTo>
                    <a:pt x="196" y="26"/>
                    <a:pt x="193" y="31"/>
                    <a:pt x="190" y="33"/>
                  </a:cubicBezTo>
                  <a:cubicBezTo>
                    <a:pt x="188" y="36"/>
                    <a:pt x="185" y="34"/>
                    <a:pt x="183" y="36"/>
                  </a:cubicBezTo>
                  <a:cubicBezTo>
                    <a:pt x="182" y="39"/>
                    <a:pt x="183" y="42"/>
                    <a:pt x="182" y="45"/>
                  </a:cubicBezTo>
                  <a:cubicBezTo>
                    <a:pt x="181" y="49"/>
                    <a:pt x="180" y="53"/>
                    <a:pt x="178" y="55"/>
                  </a:cubicBezTo>
                  <a:cubicBezTo>
                    <a:pt x="176" y="58"/>
                    <a:pt x="172" y="59"/>
                    <a:pt x="171" y="61"/>
                  </a:cubicBezTo>
                  <a:cubicBezTo>
                    <a:pt x="169" y="64"/>
                    <a:pt x="172" y="66"/>
                    <a:pt x="170" y="69"/>
                  </a:cubicBezTo>
                  <a:cubicBezTo>
                    <a:pt x="169" y="72"/>
                    <a:pt x="165" y="72"/>
                    <a:pt x="163" y="76"/>
                  </a:cubicBezTo>
                  <a:cubicBezTo>
                    <a:pt x="161" y="79"/>
                    <a:pt x="160" y="85"/>
                    <a:pt x="159" y="90"/>
                  </a:cubicBezTo>
                  <a:cubicBezTo>
                    <a:pt x="158" y="95"/>
                    <a:pt x="159" y="102"/>
                    <a:pt x="157" y="105"/>
                  </a:cubicBezTo>
                  <a:cubicBezTo>
                    <a:pt x="156" y="108"/>
                    <a:pt x="153" y="103"/>
                    <a:pt x="152" y="106"/>
                  </a:cubicBezTo>
                  <a:cubicBezTo>
                    <a:pt x="151" y="110"/>
                    <a:pt x="153" y="119"/>
                    <a:pt x="152" y="122"/>
                  </a:cubicBezTo>
                  <a:cubicBezTo>
                    <a:pt x="150" y="126"/>
                    <a:pt x="148" y="121"/>
                    <a:pt x="145" y="123"/>
                  </a:cubicBezTo>
                  <a:cubicBezTo>
                    <a:pt x="143" y="125"/>
                    <a:pt x="139" y="133"/>
                    <a:pt x="136" y="135"/>
                  </a:cubicBezTo>
                  <a:cubicBezTo>
                    <a:pt x="133" y="138"/>
                    <a:pt x="133" y="135"/>
                    <a:pt x="129" y="138"/>
                  </a:cubicBezTo>
                  <a:cubicBezTo>
                    <a:pt x="126" y="141"/>
                    <a:pt x="121" y="147"/>
                    <a:pt x="116" y="151"/>
                  </a:cubicBezTo>
                  <a:cubicBezTo>
                    <a:pt x="112" y="156"/>
                    <a:pt x="108" y="161"/>
                    <a:pt x="104" y="164"/>
                  </a:cubicBezTo>
                  <a:cubicBezTo>
                    <a:pt x="100" y="168"/>
                    <a:pt x="95" y="171"/>
                    <a:pt x="91" y="174"/>
                  </a:cubicBezTo>
                  <a:cubicBezTo>
                    <a:pt x="88" y="176"/>
                    <a:pt x="84" y="178"/>
                    <a:pt x="82" y="180"/>
                  </a:cubicBezTo>
                  <a:cubicBezTo>
                    <a:pt x="80" y="182"/>
                    <a:pt x="80" y="183"/>
                    <a:pt x="78" y="184"/>
                  </a:cubicBezTo>
                  <a:cubicBezTo>
                    <a:pt x="77" y="185"/>
                    <a:pt x="75" y="184"/>
                    <a:pt x="73" y="185"/>
                  </a:cubicBezTo>
                  <a:cubicBezTo>
                    <a:pt x="71" y="187"/>
                    <a:pt x="70" y="191"/>
                    <a:pt x="68" y="192"/>
                  </a:cubicBezTo>
                  <a:cubicBezTo>
                    <a:pt x="66" y="193"/>
                    <a:pt x="65" y="192"/>
                    <a:pt x="63" y="193"/>
                  </a:cubicBezTo>
                  <a:cubicBezTo>
                    <a:pt x="61" y="194"/>
                    <a:pt x="59" y="195"/>
                    <a:pt x="56" y="196"/>
                  </a:cubicBezTo>
                  <a:cubicBezTo>
                    <a:pt x="58" y="195"/>
                    <a:pt x="61" y="194"/>
                    <a:pt x="62" y="193"/>
                  </a:cubicBezTo>
                  <a:cubicBezTo>
                    <a:pt x="59" y="191"/>
                    <a:pt x="52" y="194"/>
                    <a:pt x="49" y="193"/>
                  </a:cubicBezTo>
                  <a:cubicBezTo>
                    <a:pt x="45" y="192"/>
                    <a:pt x="43" y="197"/>
                    <a:pt x="39" y="196"/>
                  </a:cubicBezTo>
                  <a:cubicBezTo>
                    <a:pt x="36" y="195"/>
                    <a:pt x="34" y="190"/>
                    <a:pt x="32" y="187"/>
                  </a:cubicBezTo>
                  <a:cubicBezTo>
                    <a:pt x="30" y="185"/>
                    <a:pt x="32" y="181"/>
                    <a:pt x="28" y="180"/>
                  </a:cubicBezTo>
                  <a:cubicBezTo>
                    <a:pt x="24" y="179"/>
                    <a:pt x="17" y="184"/>
                    <a:pt x="12" y="183"/>
                  </a:cubicBezTo>
                  <a:cubicBezTo>
                    <a:pt x="10" y="182"/>
                    <a:pt x="8" y="180"/>
                    <a:pt x="7" y="179"/>
                  </a:cubicBezTo>
                  <a:cubicBezTo>
                    <a:pt x="0" y="184"/>
                    <a:pt x="7" y="178"/>
                    <a:pt x="10" y="176"/>
                  </a:cubicBezTo>
                  <a:cubicBezTo>
                    <a:pt x="13" y="174"/>
                    <a:pt x="16" y="175"/>
                    <a:pt x="18" y="174"/>
                  </a:cubicBezTo>
                  <a:cubicBezTo>
                    <a:pt x="20" y="172"/>
                    <a:pt x="19" y="169"/>
                    <a:pt x="20" y="167"/>
                  </a:cubicBezTo>
                  <a:cubicBezTo>
                    <a:pt x="22" y="165"/>
                    <a:pt x="25" y="165"/>
                    <a:pt x="27" y="162"/>
                  </a:cubicBezTo>
                  <a:cubicBezTo>
                    <a:pt x="29" y="159"/>
                    <a:pt x="31" y="153"/>
                    <a:pt x="31" y="150"/>
                  </a:cubicBezTo>
                  <a:cubicBezTo>
                    <a:pt x="32" y="147"/>
                    <a:pt x="30" y="147"/>
                    <a:pt x="31" y="145"/>
                  </a:cubicBezTo>
                  <a:cubicBezTo>
                    <a:pt x="33" y="143"/>
                    <a:pt x="36" y="145"/>
                    <a:pt x="37" y="142"/>
                  </a:cubicBezTo>
                  <a:cubicBezTo>
                    <a:pt x="39" y="140"/>
                    <a:pt x="38" y="132"/>
                    <a:pt x="41" y="130"/>
                  </a:cubicBezTo>
                  <a:cubicBezTo>
                    <a:pt x="44" y="127"/>
                    <a:pt x="49" y="131"/>
                    <a:pt x="51" y="129"/>
                  </a:cubicBezTo>
                  <a:cubicBezTo>
                    <a:pt x="53" y="127"/>
                    <a:pt x="53" y="123"/>
                    <a:pt x="52" y="121"/>
                  </a:cubicBezTo>
                  <a:cubicBezTo>
                    <a:pt x="55" y="121"/>
                    <a:pt x="58" y="121"/>
                    <a:pt x="60" y="121"/>
                  </a:cubicBezTo>
                  <a:cubicBezTo>
                    <a:pt x="69" y="119"/>
                    <a:pt x="62" y="115"/>
                    <a:pt x="65" y="114"/>
                  </a:cubicBezTo>
                  <a:cubicBezTo>
                    <a:pt x="67" y="113"/>
                    <a:pt x="71" y="117"/>
                    <a:pt x="73" y="116"/>
                  </a:cubicBezTo>
                  <a:cubicBezTo>
                    <a:pt x="76" y="116"/>
                    <a:pt x="75" y="113"/>
                    <a:pt x="78" y="110"/>
                  </a:cubicBezTo>
                  <a:cubicBezTo>
                    <a:pt x="80" y="108"/>
                    <a:pt x="86" y="104"/>
                    <a:pt x="89" y="103"/>
                  </a:cubicBezTo>
                  <a:cubicBezTo>
                    <a:pt x="92" y="101"/>
                    <a:pt x="93" y="102"/>
                    <a:pt x="95" y="104"/>
                  </a:cubicBezTo>
                  <a:cubicBezTo>
                    <a:pt x="97" y="105"/>
                    <a:pt x="97" y="108"/>
                    <a:pt x="99" y="110"/>
                  </a:cubicBezTo>
                  <a:cubicBezTo>
                    <a:pt x="101" y="111"/>
                    <a:pt x="104" y="113"/>
                    <a:pt x="106" y="112"/>
                  </a:cubicBezTo>
                  <a:cubicBezTo>
                    <a:pt x="108" y="110"/>
                    <a:pt x="106" y="106"/>
                    <a:pt x="107" y="104"/>
                  </a:cubicBezTo>
                  <a:cubicBezTo>
                    <a:pt x="107" y="102"/>
                    <a:pt x="109" y="101"/>
                    <a:pt x="111" y="100"/>
                  </a:cubicBezTo>
                  <a:cubicBezTo>
                    <a:pt x="113" y="99"/>
                    <a:pt x="115" y="103"/>
                    <a:pt x="116" y="100"/>
                  </a:cubicBezTo>
                  <a:cubicBezTo>
                    <a:pt x="118" y="97"/>
                    <a:pt x="115" y="89"/>
                    <a:pt x="116" y="85"/>
                  </a:cubicBezTo>
                  <a:cubicBezTo>
                    <a:pt x="117" y="81"/>
                    <a:pt x="120" y="79"/>
                    <a:pt x="122" y="77"/>
                  </a:cubicBezTo>
                  <a:cubicBezTo>
                    <a:pt x="124" y="75"/>
                    <a:pt x="126" y="74"/>
                    <a:pt x="129" y="72"/>
                  </a:cubicBezTo>
                  <a:cubicBezTo>
                    <a:pt x="132" y="70"/>
                    <a:pt x="136" y="68"/>
                    <a:pt x="139" y="65"/>
                  </a:cubicBezTo>
                  <a:cubicBezTo>
                    <a:pt x="141" y="63"/>
                    <a:pt x="141" y="59"/>
                    <a:pt x="143" y="57"/>
                  </a:cubicBezTo>
                  <a:cubicBezTo>
                    <a:pt x="145" y="56"/>
                    <a:pt x="149" y="58"/>
                    <a:pt x="151" y="56"/>
                  </a:cubicBezTo>
                  <a:cubicBezTo>
                    <a:pt x="153" y="54"/>
                    <a:pt x="152" y="49"/>
                    <a:pt x="153" y="47"/>
                  </a:cubicBezTo>
                  <a:cubicBezTo>
                    <a:pt x="154" y="45"/>
                    <a:pt x="157" y="47"/>
                    <a:pt x="158" y="44"/>
                  </a:cubicBezTo>
                  <a:cubicBezTo>
                    <a:pt x="159" y="41"/>
                    <a:pt x="156" y="34"/>
                    <a:pt x="157" y="31"/>
                  </a:cubicBezTo>
                  <a:cubicBezTo>
                    <a:pt x="159" y="27"/>
                    <a:pt x="165" y="29"/>
                    <a:pt x="167" y="26"/>
                  </a:cubicBezTo>
                  <a:cubicBezTo>
                    <a:pt x="169" y="23"/>
                    <a:pt x="167" y="18"/>
                    <a:pt x="167" y="14"/>
                  </a:cubicBezTo>
                  <a:cubicBezTo>
                    <a:pt x="168" y="11"/>
                    <a:pt x="167" y="7"/>
                    <a:pt x="170" y="4"/>
                  </a:cubicBezTo>
                  <a:cubicBezTo>
                    <a:pt x="172" y="2"/>
                    <a:pt x="174" y="1"/>
                    <a:pt x="177" y="0"/>
                  </a:cubicBezTo>
                  <a:close/>
                  <a:moveTo>
                    <a:pt x="56" y="196"/>
                  </a:moveTo>
                  <a:cubicBezTo>
                    <a:pt x="56" y="197"/>
                    <a:pt x="55" y="197"/>
                    <a:pt x="55" y="197"/>
                  </a:cubicBezTo>
                  <a:cubicBezTo>
                    <a:pt x="55" y="197"/>
                    <a:pt x="56" y="197"/>
                    <a:pt x="56" y="196"/>
                  </a:cubicBezTo>
                  <a:close/>
                  <a:moveTo>
                    <a:pt x="55" y="197"/>
                  </a:moveTo>
                  <a:cubicBezTo>
                    <a:pt x="54" y="197"/>
                    <a:pt x="54" y="198"/>
                    <a:pt x="54" y="198"/>
                  </a:cubicBezTo>
                  <a:cubicBezTo>
                    <a:pt x="54" y="198"/>
                    <a:pt x="54" y="197"/>
                    <a:pt x="55" y="1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2"/>
            <p:cNvSpPr>
              <a:spLocks noEditPoints="1"/>
            </p:cNvSpPr>
            <p:nvPr/>
          </p:nvSpPr>
          <p:spPr bwMode="auto">
            <a:xfrm rot="21439583">
              <a:off x="4735314" y="5062308"/>
              <a:ext cx="1216025" cy="727075"/>
            </a:xfrm>
            <a:custGeom>
              <a:avLst/>
              <a:gdLst>
                <a:gd name="T0" fmla="*/ 2147483647 w 218"/>
                <a:gd name="T1" fmla="*/ 2147483647 h 153"/>
                <a:gd name="T2" fmla="*/ 2147483647 w 218"/>
                <a:gd name="T3" fmla="*/ 2147483647 h 153"/>
                <a:gd name="T4" fmla="*/ 2147483647 w 218"/>
                <a:gd name="T5" fmla="*/ 2147483647 h 153"/>
                <a:gd name="T6" fmla="*/ 2147483647 w 218"/>
                <a:gd name="T7" fmla="*/ 2147483647 h 153"/>
                <a:gd name="T8" fmla="*/ 2147483647 w 218"/>
                <a:gd name="T9" fmla="*/ 2147483647 h 153"/>
                <a:gd name="T10" fmla="*/ 2147483647 w 218"/>
                <a:gd name="T11" fmla="*/ 2147483647 h 153"/>
                <a:gd name="T12" fmla="*/ 2147483647 w 218"/>
                <a:gd name="T13" fmla="*/ 2147483647 h 153"/>
                <a:gd name="T14" fmla="*/ 2147483647 w 218"/>
                <a:gd name="T15" fmla="*/ 2147483647 h 153"/>
                <a:gd name="T16" fmla="*/ 2147483647 w 218"/>
                <a:gd name="T17" fmla="*/ 2147483647 h 153"/>
                <a:gd name="T18" fmla="*/ 2147483647 w 218"/>
                <a:gd name="T19" fmla="*/ 2147483647 h 153"/>
                <a:gd name="T20" fmla="*/ 2147483647 w 218"/>
                <a:gd name="T21" fmla="*/ 2147483647 h 153"/>
                <a:gd name="T22" fmla="*/ 2147483647 w 218"/>
                <a:gd name="T23" fmla="*/ 2147483647 h 153"/>
                <a:gd name="T24" fmla="*/ 2147483647 w 218"/>
                <a:gd name="T25" fmla="*/ 2147483647 h 153"/>
                <a:gd name="T26" fmla="*/ 2147483647 w 218"/>
                <a:gd name="T27" fmla="*/ 2147483647 h 153"/>
                <a:gd name="T28" fmla="*/ 2147483647 w 218"/>
                <a:gd name="T29" fmla="*/ 2147483647 h 153"/>
                <a:gd name="T30" fmla="*/ 2147483647 w 218"/>
                <a:gd name="T31" fmla="*/ 2147483647 h 153"/>
                <a:gd name="T32" fmla="*/ 2147483647 w 218"/>
                <a:gd name="T33" fmla="*/ 2147483647 h 153"/>
                <a:gd name="T34" fmla="*/ 2147483647 w 218"/>
                <a:gd name="T35" fmla="*/ 2147483647 h 153"/>
                <a:gd name="T36" fmla="*/ 2147483647 w 218"/>
                <a:gd name="T37" fmla="*/ 2147483647 h 153"/>
                <a:gd name="T38" fmla="*/ 2147483647 w 218"/>
                <a:gd name="T39" fmla="*/ 2147483647 h 153"/>
                <a:gd name="T40" fmla="*/ 2147483647 w 218"/>
                <a:gd name="T41" fmla="*/ 2147483647 h 153"/>
                <a:gd name="T42" fmla="*/ 2147483647 w 218"/>
                <a:gd name="T43" fmla="*/ 2147483647 h 153"/>
                <a:gd name="T44" fmla="*/ 2147483647 w 218"/>
                <a:gd name="T45" fmla="*/ 2147483647 h 153"/>
                <a:gd name="T46" fmla="*/ 2147483647 w 218"/>
                <a:gd name="T47" fmla="*/ 2147483647 h 153"/>
                <a:gd name="T48" fmla="*/ 2147483647 w 218"/>
                <a:gd name="T49" fmla="*/ 2147483647 h 153"/>
                <a:gd name="T50" fmla="*/ 2147483647 w 218"/>
                <a:gd name="T51" fmla="*/ 2147483647 h 153"/>
                <a:gd name="T52" fmla="*/ 2147483647 w 218"/>
                <a:gd name="T53" fmla="*/ 2147483647 h 153"/>
                <a:gd name="T54" fmla="*/ 2147483647 w 218"/>
                <a:gd name="T55" fmla="*/ 2147483647 h 153"/>
                <a:gd name="T56" fmla="*/ 2147483647 w 218"/>
                <a:gd name="T57" fmla="*/ 2147483647 h 153"/>
                <a:gd name="T58" fmla="*/ 2147483647 w 218"/>
                <a:gd name="T59" fmla="*/ 2147483647 h 153"/>
                <a:gd name="T60" fmla="*/ 2147483647 w 218"/>
                <a:gd name="T61" fmla="*/ 2147483647 h 153"/>
                <a:gd name="T62" fmla="*/ 2147483647 w 218"/>
                <a:gd name="T63" fmla="*/ 2147483647 h 153"/>
                <a:gd name="T64" fmla="*/ 2147483647 w 218"/>
                <a:gd name="T65" fmla="*/ 2147483647 h 153"/>
                <a:gd name="T66" fmla="*/ 2147483647 w 218"/>
                <a:gd name="T67" fmla="*/ 2147483647 h 153"/>
                <a:gd name="T68" fmla="*/ 2147483647 w 218"/>
                <a:gd name="T69" fmla="*/ 2147483647 h 153"/>
                <a:gd name="T70" fmla="*/ 2147483647 w 218"/>
                <a:gd name="T71" fmla="*/ 2147483647 h 153"/>
                <a:gd name="T72" fmla="*/ 2147483647 w 218"/>
                <a:gd name="T73" fmla="*/ 2147483647 h 153"/>
                <a:gd name="T74" fmla="*/ 2147483647 w 218"/>
                <a:gd name="T75" fmla="*/ 2147483647 h 153"/>
                <a:gd name="T76" fmla="*/ 2147483647 w 218"/>
                <a:gd name="T77" fmla="*/ 2147483647 h 153"/>
                <a:gd name="T78" fmla="*/ 2147483647 w 218"/>
                <a:gd name="T79" fmla="*/ 2147483647 h 153"/>
                <a:gd name="T80" fmla="*/ 2147483647 w 218"/>
                <a:gd name="T81" fmla="*/ 2147483647 h 153"/>
                <a:gd name="T82" fmla="*/ 2147483647 w 218"/>
                <a:gd name="T83" fmla="*/ 2147483647 h 153"/>
                <a:gd name="T84" fmla="*/ 2147483647 w 218"/>
                <a:gd name="T85" fmla="*/ 2147483647 h 153"/>
                <a:gd name="T86" fmla="*/ 2147483647 w 218"/>
                <a:gd name="T87" fmla="*/ 2147483647 h 153"/>
                <a:gd name="T88" fmla="*/ 2147483647 w 218"/>
                <a:gd name="T89" fmla="*/ 2147483647 h 153"/>
                <a:gd name="T90" fmla="*/ 2147483647 w 218"/>
                <a:gd name="T91" fmla="*/ 2147483647 h 153"/>
                <a:gd name="T92" fmla="*/ 2147483647 w 218"/>
                <a:gd name="T93" fmla="*/ 2147483647 h 153"/>
                <a:gd name="T94" fmla="*/ 2147483647 w 218"/>
                <a:gd name="T95" fmla="*/ 2147483647 h 153"/>
                <a:gd name="T96" fmla="*/ 2147483647 w 218"/>
                <a:gd name="T97" fmla="*/ 2147483647 h 153"/>
                <a:gd name="T98" fmla="*/ 2147483647 w 218"/>
                <a:gd name="T99" fmla="*/ 2147483647 h 153"/>
                <a:gd name="T100" fmla="*/ 2147483647 w 218"/>
                <a:gd name="T101" fmla="*/ 2147483647 h 153"/>
                <a:gd name="T102" fmla="*/ 2147483647 w 218"/>
                <a:gd name="T103" fmla="*/ 2147483647 h 153"/>
                <a:gd name="T104" fmla="*/ 2147483647 w 218"/>
                <a:gd name="T105" fmla="*/ 2147483647 h 15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8"/>
                <a:gd name="T160" fmla="*/ 0 h 153"/>
                <a:gd name="T161" fmla="*/ 218 w 218"/>
                <a:gd name="T162" fmla="*/ 153 h 15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8" h="153">
                  <a:moveTo>
                    <a:pt x="91" y="123"/>
                  </a:moveTo>
                  <a:cubicBezTo>
                    <a:pt x="93" y="123"/>
                    <a:pt x="95" y="122"/>
                    <a:pt x="97" y="121"/>
                  </a:cubicBezTo>
                  <a:cubicBezTo>
                    <a:pt x="102" y="117"/>
                    <a:pt x="96" y="108"/>
                    <a:pt x="98" y="103"/>
                  </a:cubicBezTo>
                  <a:cubicBezTo>
                    <a:pt x="99" y="99"/>
                    <a:pt x="100" y="97"/>
                    <a:pt x="104" y="96"/>
                  </a:cubicBezTo>
                  <a:cubicBezTo>
                    <a:pt x="109" y="94"/>
                    <a:pt x="121" y="94"/>
                    <a:pt x="125" y="95"/>
                  </a:cubicBezTo>
                  <a:cubicBezTo>
                    <a:pt x="129" y="96"/>
                    <a:pt x="127" y="98"/>
                    <a:pt x="126" y="100"/>
                  </a:cubicBezTo>
                  <a:cubicBezTo>
                    <a:pt x="125" y="102"/>
                    <a:pt x="121" y="103"/>
                    <a:pt x="120" y="105"/>
                  </a:cubicBezTo>
                  <a:cubicBezTo>
                    <a:pt x="119" y="108"/>
                    <a:pt x="119" y="112"/>
                    <a:pt x="121" y="114"/>
                  </a:cubicBezTo>
                  <a:cubicBezTo>
                    <a:pt x="122" y="115"/>
                    <a:pt x="125" y="113"/>
                    <a:pt x="127" y="114"/>
                  </a:cubicBezTo>
                  <a:cubicBezTo>
                    <a:pt x="129" y="115"/>
                    <a:pt x="130" y="118"/>
                    <a:pt x="131" y="120"/>
                  </a:cubicBezTo>
                  <a:cubicBezTo>
                    <a:pt x="131" y="122"/>
                    <a:pt x="128" y="123"/>
                    <a:pt x="130" y="126"/>
                  </a:cubicBezTo>
                  <a:cubicBezTo>
                    <a:pt x="131" y="129"/>
                    <a:pt x="137" y="136"/>
                    <a:pt x="139" y="139"/>
                  </a:cubicBezTo>
                  <a:cubicBezTo>
                    <a:pt x="142" y="142"/>
                    <a:pt x="143" y="143"/>
                    <a:pt x="145" y="145"/>
                  </a:cubicBezTo>
                  <a:cubicBezTo>
                    <a:pt x="147" y="147"/>
                    <a:pt x="147" y="149"/>
                    <a:pt x="149" y="151"/>
                  </a:cubicBezTo>
                  <a:cubicBezTo>
                    <a:pt x="152" y="152"/>
                    <a:pt x="155" y="153"/>
                    <a:pt x="157" y="152"/>
                  </a:cubicBezTo>
                  <a:cubicBezTo>
                    <a:pt x="160" y="150"/>
                    <a:pt x="163" y="147"/>
                    <a:pt x="165" y="145"/>
                  </a:cubicBezTo>
                  <a:cubicBezTo>
                    <a:pt x="166" y="142"/>
                    <a:pt x="165" y="140"/>
                    <a:pt x="166" y="138"/>
                  </a:cubicBezTo>
                  <a:cubicBezTo>
                    <a:pt x="168" y="135"/>
                    <a:pt x="172" y="132"/>
                    <a:pt x="175" y="130"/>
                  </a:cubicBezTo>
                  <a:cubicBezTo>
                    <a:pt x="178" y="128"/>
                    <a:pt x="181" y="129"/>
                    <a:pt x="183" y="128"/>
                  </a:cubicBezTo>
                  <a:cubicBezTo>
                    <a:pt x="185" y="126"/>
                    <a:pt x="184" y="123"/>
                    <a:pt x="185" y="121"/>
                  </a:cubicBezTo>
                  <a:cubicBezTo>
                    <a:pt x="187" y="119"/>
                    <a:pt x="190" y="119"/>
                    <a:pt x="192" y="116"/>
                  </a:cubicBezTo>
                  <a:cubicBezTo>
                    <a:pt x="194" y="113"/>
                    <a:pt x="196" y="107"/>
                    <a:pt x="196" y="104"/>
                  </a:cubicBezTo>
                  <a:cubicBezTo>
                    <a:pt x="197" y="101"/>
                    <a:pt x="195" y="101"/>
                    <a:pt x="196" y="99"/>
                  </a:cubicBezTo>
                  <a:cubicBezTo>
                    <a:pt x="198" y="97"/>
                    <a:pt x="201" y="99"/>
                    <a:pt x="202" y="96"/>
                  </a:cubicBezTo>
                  <a:cubicBezTo>
                    <a:pt x="204" y="94"/>
                    <a:pt x="203" y="86"/>
                    <a:pt x="206" y="84"/>
                  </a:cubicBezTo>
                  <a:cubicBezTo>
                    <a:pt x="209" y="81"/>
                    <a:pt x="214" y="85"/>
                    <a:pt x="216" y="83"/>
                  </a:cubicBezTo>
                  <a:cubicBezTo>
                    <a:pt x="218" y="81"/>
                    <a:pt x="218" y="77"/>
                    <a:pt x="217" y="74"/>
                  </a:cubicBezTo>
                  <a:cubicBezTo>
                    <a:pt x="216" y="72"/>
                    <a:pt x="211" y="72"/>
                    <a:pt x="209" y="70"/>
                  </a:cubicBezTo>
                  <a:cubicBezTo>
                    <a:pt x="208" y="67"/>
                    <a:pt x="211" y="63"/>
                    <a:pt x="210" y="61"/>
                  </a:cubicBezTo>
                  <a:cubicBezTo>
                    <a:pt x="209" y="58"/>
                    <a:pt x="207" y="58"/>
                    <a:pt x="205" y="60"/>
                  </a:cubicBezTo>
                  <a:cubicBezTo>
                    <a:pt x="203" y="61"/>
                    <a:pt x="204" y="67"/>
                    <a:pt x="202" y="68"/>
                  </a:cubicBezTo>
                  <a:cubicBezTo>
                    <a:pt x="199" y="69"/>
                    <a:pt x="198" y="66"/>
                    <a:pt x="196" y="63"/>
                  </a:cubicBezTo>
                  <a:cubicBezTo>
                    <a:pt x="195" y="61"/>
                    <a:pt x="194" y="57"/>
                    <a:pt x="195" y="54"/>
                  </a:cubicBezTo>
                  <a:cubicBezTo>
                    <a:pt x="195" y="52"/>
                    <a:pt x="198" y="52"/>
                    <a:pt x="198" y="50"/>
                  </a:cubicBezTo>
                  <a:cubicBezTo>
                    <a:pt x="198" y="48"/>
                    <a:pt x="198" y="45"/>
                    <a:pt x="196" y="44"/>
                  </a:cubicBezTo>
                  <a:cubicBezTo>
                    <a:pt x="194" y="42"/>
                    <a:pt x="191" y="42"/>
                    <a:pt x="189" y="43"/>
                  </a:cubicBezTo>
                  <a:cubicBezTo>
                    <a:pt x="187" y="43"/>
                    <a:pt x="186" y="45"/>
                    <a:pt x="186" y="47"/>
                  </a:cubicBezTo>
                  <a:cubicBezTo>
                    <a:pt x="186" y="49"/>
                    <a:pt x="189" y="51"/>
                    <a:pt x="190" y="53"/>
                  </a:cubicBezTo>
                  <a:cubicBezTo>
                    <a:pt x="190" y="55"/>
                    <a:pt x="191" y="58"/>
                    <a:pt x="190" y="60"/>
                  </a:cubicBezTo>
                  <a:cubicBezTo>
                    <a:pt x="188" y="62"/>
                    <a:pt x="186" y="64"/>
                    <a:pt x="184" y="63"/>
                  </a:cubicBezTo>
                  <a:cubicBezTo>
                    <a:pt x="181" y="62"/>
                    <a:pt x="180" y="57"/>
                    <a:pt x="177" y="56"/>
                  </a:cubicBezTo>
                  <a:cubicBezTo>
                    <a:pt x="175" y="55"/>
                    <a:pt x="173" y="55"/>
                    <a:pt x="170" y="56"/>
                  </a:cubicBezTo>
                  <a:cubicBezTo>
                    <a:pt x="167" y="56"/>
                    <a:pt x="162" y="57"/>
                    <a:pt x="160" y="58"/>
                  </a:cubicBezTo>
                  <a:cubicBezTo>
                    <a:pt x="158" y="59"/>
                    <a:pt x="160" y="62"/>
                    <a:pt x="157" y="63"/>
                  </a:cubicBezTo>
                  <a:cubicBezTo>
                    <a:pt x="153" y="63"/>
                    <a:pt x="146" y="64"/>
                    <a:pt x="143" y="62"/>
                  </a:cubicBezTo>
                  <a:cubicBezTo>
                    <a:pt x="140" y="60"/>
                    <a:pt x="144" y="56"/>
                    <a:pt x="142" y="53"/>
                  </a:cubicBezTo>
                  <a:cubicBezTo>
                    <a:pt x="140" y="50"/>
                    <a:pt x="134" y="50"/>
                    <a:pt x="131" y="47"/>
                  </a:cubicBezTo>
                  <a:cubicBezTo>
                    <a:pt x="128" y="45"/>
                    <a:pt x="125" y="42"/>
                    <a:pt x="125" y="38"/>
                  </a:cubicBezTo>
                  <a:cubicBezTo>
                    <a:pt x="124" y="33"/>
                    <a:pt x="128" y="27"/>
                    <a:pt x="126" y="21"/>
                  </a:cubicBezTo>
                  <a:cubicBezTo>
                    <a:pt x="125" y="15"/>
                    <a:pt x="120" y="6"/>
                    <a:pt x="117" y="3"/>
                  </a:cubicBezTo>
                  <a:cubicBezTo>
                    <a:pt x="114" y="0"/>
                    <a:pt x="114" y="4"/>
                    <a:pt x="112" y="5"/>
                  </a:cubicBezTo>
                  <a:cubicBezTo>
                    <a:pt x="111" y="7"/>
                    <a:pt x="111" y="12"/>
                    <a:pt x="108" y="14"/>
                  </a:cubicBezTo>
                  <a:cubicBezTo>
                    <a:pt x="105" y="15"/>
                    <a:pt x="100" y="12"/>
                    <a:pt x="97" y="14"/>
                  </a:cubicBezTo>
                  <a:cubicBezTo>
                    <a:pt x="94" y="17"/>
                    <a:pt x="96" y="23"/>
                    <a:pt x="93" y="25"/>
                  </a:cubicBezTo>
                  <a:cubicBezTo>
                    <a:pt x="90" y="27"/>
                    <a:pt x="86" y="24"/>
                    <a:pt x="84" y="26"/>
                  </a:cubicBezTo>
                  <a:cubicBezTo>
                    <a:pt x="81" y="28"/>
                    <a:pt x="80" y="32"/>
                    <a:pt x="78" y="35"/>
                  </a:cubicBezTo>
                  <a:cubicBezTo>
                    <a:pt x="77" y="38"/>
                    <a:pt x="77" y="43"/>
                    <a:pt x="75" y="44"/>
                  </a:cubicBezTo>
                  <a:cubicBezTo>
                    <a:pt x="72" y="45"/>
                    <a:pt x="70" y="41"/>
                    <a:pt x="69" y="38"/>
                  </a:cubicBezTo>
                  <a:cubicBezTo>
                    <a:pt x="67" y="36"/>
                    <a:pt x="67" y="32"/>
                    <a:pt x="67" y="29"/>
                  </a:cubicBezTo>
                  <a:cubicBezTo>
                    <a:pt x="66" y="26"/>
                    <a:pt x="67" y="23"/>
                    <a:pt x="65" y="22"/>
                  </a:cubicBezTo>
                  <a:cubicBezTo>
                    <a:pt x="63" y="20"/>
                    <a:pt x="59" y="21"/>
                    <a:pt x="56" y="20"/>
                  </a:cubicBezTo>
                  <a:cubicBezTo>
                    <a:pt x="54" y="20"/>
                    <a:pt x="52" y="21"/>
                    <a:pt x="50" y="20"/>
                  </a:cubicBezTo>
                  <a:cubicBezTo>
                    <a:pt x="48" y="20"/>
                    <a:pt x="46" y="19"/>
                    <a:pt x="45" y="17"/>
                  </a:cubicBezTo>
                  <a:cubicBezTo>
                    <a:pt x="44" y="14"/>
                    <a:pt x="48" y="8"/>
                    <a:pt x="46" y="5"/>
                  </a:cubicBezTo>
                  <a:cubicBezTo>
                    <a:pt x="44" y="2"/>
                    <a:pt x="42" y="2"/>
                    <a:pt x="37" y="3"/>
                  </a:cubicBezTo>
                  <a:cubicBezTo>
                    <a:pt x="34" y="4"/>
                    <a:pt x="30" y="4"/>
                    <a:pt x="26" y="5"/>
                  </a:cubicBezTo>
                  <a:cubicBezTo>
                    <a:pt x="27" y="7"/>
                    <a:pt x="27" y="9"/>
                    <a:pt x="27" y="11"/>
                  </a:cubicBezTo>
                  <a:cubicBezTo>
                    <a:pt x="26" y="14"/>
                    <a:pt x="25" y="17"/>
                    <a:pt x="23" y="18"/>
                  </a:cubicBezTo>
                  <a:cubicBezTo>
                    <a:pt x="21" y="19"/>
                    <a:pt x="17" y="16"/>
                    <a:pt x="15" y="17"/>
                  </a:cubicBezTo>
                  <a:cubicBezTo>
                    <a:pt x="15" y="17"/>
                    <a:pt x="14" y="18"/>
                    <a:pt x="15" y="18"/>
                  </a:cubicBezTo>
                  <a:cubicBezTo>
                    <a:pt x="17" y="22"/>
                    <a:pt x="18" y="26"/>
                    <a:pt x="20" y="27"/>
                  </a:cubicBezTo>
                  <a:cubicBezTo>
                    <a:pt x="24" y="30"/>
                    <a:pt x="24" y="27"/>
                    <a:pt x="26" y="27"/>
                  </a:cubicBezTo>
                  <a:cubicBezTo>
                    <a:pt x="27" y="28"/>
                    <a:pt x="29" y="29"/>
                    <a:pt x="29" y="31"/>
                  </a:cubicBezTo>
                  <a:cubicBezTo>
                    <a:pt x="28" y="32"/>
                    <a:pt x="24" y="33"/>
                    <a:pt x="24" y="35"/>
                  </a:cubicBezTo>
                  <a:cubicBezTo>
                    <a:pt x="24" y="37"/>
                    <a:pt x="26" y="37"/>
                    <a:pt x="28" y="38"/>
                  </a:cubicBezTo>
                  <a:cubicBezTo>
                    <a:pt x="29" y="39"/>
                    <a:pt x="32" y="39"/>
                    <a:pt x="33" y="40"/>
                  </a:cubicBezTo>
                  <a:cubicBezTo>
                    <a:pt x="34" y="42"/>
                    <a:pt x="35" y="44"/>
                    <a:pt x="34" y="46"/>
                  </a:cubicBezTo>
                  <a:cubicBezTo>
                    <a:pt x="34" y="48"/>
                    <a:pt x="34" y="52"/>
                    <a:pt x="32" y="54"/>
                  </a:cubicBezTo>
                  <a:cubicBezTo>
                    <a:pt x="30" y="56"/>
                    <a:pt x="26" y="54"/>
                    <a:pt x="25" y="56"/>
                  </a:cubicBezTo>
                  <a:cubicBezTo>
                    <a:pt x="24" y="58"/>
                    <a:pt x="27" y="62"/>
                    <a:pt x="25" y="64"/>
                  </a:cubicBezTo>
                  <a:cubicBezTo>
                    <a:pt x="23" y="65"/>
                    <a:pt x="20" y="61"/>
                    <a:pt x="18" y="61"/>
                  </a:cubicBezTo>
                  <a:cubicBezTo>
                    <a:pt x="16" y="62"/>
                    <a:pt x="19" y="66"/>
                    <a:pt x="16" y="67"/>
                  </a:cubicBezTo>
                  <a:cubicBezTo>
                    <a:pt x="13" y="67"/>
                    <a:pt x="6" y="63"/>
                    <a:pt x="3" y="66"/>
                  </a:cubicBezTo>
                  <a:cubicBezTo>
                    <a:pt x="0" y="68"/>
                    <a:pt x="8" y="74"/>
                    <a:pt x="5" y="77"/>
                  </a:cubicBezTo>
                  <a:cubicBezTo>
                    <a:pt x="9" y="79"/>
                    <a:pt x="12" y="80"/>
                    <a:pt x="15" y="82"/>
                  </a:cubicBezTo>
                  <a:cubicBezTo>
                    <a:pt x="18" y="85"/>
                    <a:pt x="20" y="91"/>
                    <a:pt x="23" y="93"/>
                  </a:cubicBezTo>
                  <a:cubicBezTo>
                    <a:pt x="27" y="94"/>
                    <a:pt x="31" y="94"/>
                    <a:pt x="34" y="92"/>
                  </a:cubicBezTo>
                  <a:cubicBezTo>
                    <a:pt x="38" y="90"/>
                    <a:pt x="39" y="86"/>
                    <a:pt x="40" y="83"/>
                  </a:cubicBezTo>
                  <a:cubicBezTo>
                    <a:pt x="42" y="79"/>
                    <a:pt x="40" y="74"/>
                    <a:pt x="43" y="72"/>
                  </a:cubicBezTo>
                  <a:cubicBezTo>
                    <a:pt x="47" y="70"/>
                    <a:pt x="50" y="77"/>
                    <a:pt x="53" y="76"/>
                  </a:cubicBezTo>
                  <a:cubicBezTo>
                    <a:pt x="56" y="76"/>
                    <a:pt x="54" y="72"/>
                    <a:pt x="57" y="70"/>
                  </a:cubicBezTo>
                  <a:cubicBezTo>
                    <a:pt x="61" y="68"/>
                    <a:pt x="67" y="67"/>
                    <a:pt x="70" y="67"/>
                  </a:cubicBezTo>
                  <a:cubicBezTo>
                    <a:pt x="73" y="68"/>
                    <a:pt x="73" y="71"/>
                    <a:pt x="72" y="73"/>
                  </a:cubicBezTo>
                  <a:cubicBezTo>
                    <a:pt x="71" y="75"/>
                    <a:pt x="67" y="74"/>
                    <a:pt x="67" y="78"/>
                  </a:cubicBezTo>
                  <a:cubicBezTo>
                    <a:pt x="67" y="83"/>
                    <a:pt x="70" y="91"/>
                    <a:pt x="70" y="97"/>
                  </a:cubicBezTo>
                  <a:cubicBezTo>
                    <a:pt x="74" y="97"/>
                    <a:pt x="75" y="98"/>
                    <a:pt x="77" y="99"/>
                  </a:cubicBezTo>
                  <a:cubicBezTo>
                    <a:pt x="80" y="100"/>
                    <a:pt x="82" y="101"/>
                    <a:pt x="84" y="104"/>
                  </a:cubicBezTo>
                  <a:cubicBezTo>
                    <a:pt x="85" y="107"/>
                    <a:pt x="84" y="112"/>
                    <a:pt x="85" y="115"/>
                  </a:cubicBezTo>
                  <a:cubicBezTo>
                    <a:pt x="86" y="118"/>
                    <a:pt x="88" y="119"/>
                    <a:pt x="90" y="121"/>
                  </a:cubicBezTo>
                  <a:cubicBezTo>
                    <a:pt x="90" y="122"/>
                    <a:pt x="91" y="123"/>
                    <a:pt x="91" y="123"/>
                  </a:cubicBezTo>
                  <a:close/>
                  <a:moveTo>
                    <a:pt x="70" y="99"/>
                  </a:moveTo>
                  <a:lnTo>
                    <a:pt x="70" y="99"/>
                  </a:lnTo>
                  <a:cubicBezTo>
                    <a:pt x="70" y="99"/>
                    <a:pt x="70" y="99"/>
                    <a:pt x="70" y="99"/>
                  </a:cubicBezTo>
                  <a:close/>
                  <a:moveTo>
                    <a:pt x="70" y="99"/>
                  </a:moveTo>
                  <a:cubicBezTo>
                    <a:pt x="70" y="99"/>
                    <a:pt x="70" y="99"/>
                    <a:pt x="70" y="99"/>
                  </a:cubicBezTo>
                  <a:cubicBezTo>
                    <a:pt x="70" y="99"/>
                    <a:pt x="70" y="99"/>
                    <a:pt x="70" y="9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 rot="21439583">
              <a:off x="5319514" y="725258"/>
              <a:ext cx="1462087" cy="2827337"/>
            </a:xfrm>
            <a:custGeom>
              <a:avLst/>
              <a:gdLst>
                <a:gd name="T0" fmla="*/ 2147483647 w 262"/>
                <a:gd name="T1" fmla="*/ 2147483647 h 595"/>
                <a:gd name="T2" fmla="*/ 2147483647 w 262"/>
                <a:gd name="T3" fmla="*/ 2147483647 h 595"/>
                <a:gd name="T4" fmla="*/ 2147483647 w 262"/>
                <a:gd name="T5" fmla="*/ 2147483647 h 595"/>
                <a:gd name="T6" fmla="*/ 2147483647 w 262"/>
                <a:gd name="T7" fmla="*/ 2147483647 h 595"/>
                <a:gd name="T8" fmla="*/ 2147483647 w 262"/>
                <a:gd name="T9" fmla="*/ 2147483647 h 595"/>
                <a:gd name="T10" fmla="*/ 2147483647 w 262"/>
                <a:gd name="T11" fmla="*/ 2147483647 h 595"/>
                <a:gd name="T12" fmla="*/ 2147483647 w 262"/>
                <a:gd name="T13" fmla="*/ 2147483647 h 595"/>
                <a:gd name="T14" fmla="*/ 2147483647 w 262"/>
                <a:gd name="T15" fmla="*/ 2147483647 h 595"/>
                <a:gd name="T16" fmla="*/ 2147483647 w 262"/>
                <a:gd name="T17" fmla="*/ 2147483647 h 595"/>
                <a:gd name="T18" fmla="*/ 2147483647 w 262"/>
                <a:gd name="T19" fmla="*/ 2147483647 h 595"/>
                <a:gd name="T20" fmla="*/ 2147483647 w 262"/>
                <a:gd name="T21" fmla="*/ 2147483647 h 595"/>
                <a:gd name="T22" fmla="*/ 2147483647 w 262"/>
                <a:gd name="T23" fmla="*/ 2147483647 h 595"/>
                <a:gd name="T24" fmla="*/ 2147483647 w 262"/>
                <a:gd name="T25" fmla="*/ 2147483647 h 595"/>
                <a:gd name="T26" fmla="*/ 2147483647 w 262"/>
                <a:gd name="T27" fmla="*/ 2147483647 h 595"/>
                <a:gd name="T28" fmla="*/ 2147483647 w 262"/>
                <a:gd name="T29" fmla="*/ 2147483647 h 595"/>
                <a:gd name="T30" fmla="*/ 2147483647 w 262"/>
                <a:gd name="T31" fmla="*/ 2147483647 h 595"/>
                <a:gd name="T32" fmla="*/ 2147483647 w 262"/>
                <a:gd name="T33" fmla="*/ 2147483647 h 595"/>
                <a:gd name="T34" fmla="*/ 2147483647 w 262"/>
                <a:gd name="T35" fmla="*/ 2147483647 h 595"/>
                <a:gd name="T36" fmla="*/ 2147483647 w 262"/>
                <a:gd name="T37" fmla="*/ 2147483647 h 595"/>
                <a:gd name="T38" fmla="*/ 2147483647 w 262"/>
                <a:gd name="T39" fmla="*/ 2147483647 h 595"/>
                <a:gd name="T40" fmla="*/ 2147483647 w 262"/>
                <a:gd name="T41" fmla="*/ 2147483647 h 595"/>
                <a:gd name="T42" fmla="*/ 2147483647 w 262"/>
                <a:gd name="T43" fmla="*/ 2147483647 h 595"/>
                <a:gd name="T44" fmla="*/ 2147483647 w 262"/>
                <a:gd name="T45" fmla="*/ 2147483647 h 595"/>
                <a:gd name="T46" fmla="*/ 2147483647 w 262"/>
                <a:gd name="T47" fmla="*/ 2147483647 h 595"/>
                <a:gd name="T48" fmla="*/ 2147483647 w 262"/>
                <a:gd name="T49" fmla="*/ 2147483647 h 595"/>
                <a:gd name="T50" fmla="*/ 2147483647 w 262"/>
                <a:gd name="T51" fmla="*/ 2147483647 h 595"/>
                <a:gd name="T52" fmla="*/ 2147483647 w 262"/>
                <a:gd name="T53" fmla="*/ 2147483647 h 595"/>
                <a:gd name="T54" fmla="*/ 2147483647 w 262"/>
                <a:gd name="T55" fmla="*/ 2147483647 h 595"/>
                <a:gd name="T56" fmla="*/ 2147483647 w 262"/>
                <a:gd name="T57" fmla="*/ 2147483647 h 595"/>
                <a:gd name="T58" fmla="*/ 2147483647 w 262"/>
                <a:gd name="T59" fmla="*/ 2147483647 h 595"/>
                <a:gd name="T60" fmla="*/ 2147483647 w 262"/>
                <a:gd name="T61" fmla="*/ 2147483647 h 595"/>
                <a:gd name="T62" fmla="*/ 2147483647 w 262"/>
                <a:gd name="T63" fmla="*/ 2147483647 h 595"/>
                <a:gd name="T64" fmla="*/ 2147483647 w 262"/>
                <a:gd name="T65" fmla="*/ 2147483647 h 595"/>
                <a:gd name="T66" fmla="*/ 2147483647 w 262"/>
                <a:gd name="T67" fmla="*/ 2147483647 h 595"/>
                <a:gd name="T68" fmla="*/ 2147483647 w 262"/>
                <a:gd name="T69" fmla="*/ 2147483647 h 595"/>
                <a:gd name="T70" fmla="*/ 2147483647 w 262"/>
                <a:gd name="T71" fmla="*/ 2147483647 h 595"/>
                <a:gd name="T72" fmla="*/ 2147483647 w 262"/>
                <a:gd name="T73" fmla="*/ 2147483647 h 595"/>
                <a:gd name="T74" fmla="*/ 2147483647 w 262"/>
                <a:gd name="T75" fmla="*/ 2147483647 h 595"/>
                <a:gd name="T76" fmla="*/ 2147483647 w 262"/>
                <a:gd name="T77" fmla="*/ 2147483647 h 595"/>
                <a:gd name="T78" fmla="*/ 2147483647 w 262"/>
                <a:gd name="T79" fmla="*/ 2147483647 h 595"/>
                <a:gd name="T80" fmla="*/ 2147483647 w 262"/>
                <a:gd name="T81" fmla="*/ 2147483647 h 595"/>
                <a:gd name="T82" fmla="*/ 2147483647 w 262"/>
                <a:gd name="T83" fmla="*/ 2147483647 h 595"/>
                <a:gd name="T84" fmla="*/ 2147483647 w 262"/>
                <a:gd name="T85" fmla="*/ 2147483647 h 595"/>
                <a:gd name="T86" fmla="*/ 2147483647 w 262"/>
                <a:gd name="T87" fmla="*/ 2147483647 h 595"/>
                <a:gd name="T88" fmla="*/ 2147483647 w 262"/>
                <a:gd name="T89" fmla="*/ 2147483647 h 595"/>
                <a:gd name="T90" fmla="*/ 2147483647 w 262"/>
                <a:gd name="T91" fmla="*/ 2147483647 h 595"/>
                <a:gd name="T92" fmla="*/ 2147483647 w 262"/>
                <a:gd name="T93" fmla="*/ 2147483647 h 595"/>
                <a:gd name="T94" fmla="*/ 0 w 262"/>
                <a:gd name="T95" fmla="*/ 2147483647 h 595"/>
                <a:gd name="T96" fmla="*/ 2147483647 w 262"/>
                <a:gd name="T97" fmla="*/ 2147483647 h 595"/>
                <a:gd name="T98" fmla="*/ 2147483647 w 262"/>
                <a:gd name="T99" fmla="*/ 2147483647 h 595"/>
                <a:gd name="T100" fmla="*/ 2147483647 w 262"/>
                <a:gd name="T101" fmla="*/ 2147483647 h 595"/>
                <a:gd name="T102" fmla="*/ 2147483647 w 262"/>
                <a:gd name="T103" fmla="*/ 2147483647 h 595"/>
                <a:gd name="T104" fmla="*/ 2147483647 w 262"/>
                <a:gd name="T105" fmla="*/ 2147483647 h 595"/>
                <a:gd name="T106" fmla="*/ 2147483647 w 262"/>
                <a:gd name="T107" fmla="*/ 2147483647 h 595"/>
                <a:gd name="T108" fmla="*/ 2147483647 w 262"/>
                <a:gd name="T109" fmla="*/ 2147483647 h 595"/>
                <a:gd name="T110" fmla="*/ 2147483647 w 262"/>
                <a:gd name="T111" fmla="*/ 2147483647 h 595"/>
                <a:gd name="T112" fmla="*/ 2147483647 w 262"/>
                <a:gd name="T113" fmla="*/ 2147483647 h 595"/>
                <a:gd name="T114" fmla="*/ 2147483647 w 262"/>
                <a:gd name="T115" fmla="*/ 2147483647 h 595"/>
                <a:gd name="T116" fmla="*/ 2147483647 w 262"/>
                <a:gd name="T117" fmla="*/ 2147483647 h 5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2"/>
                <a:gd name="T178" fmla="*/ 0 h 595"/>
                <a:gd name="T179" fmla="*/ 262 w 262"/>
                <a:gd name="T180" fmla="*/ 595 h 59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2" h="595">
                  <a:moveTo>
                    <a:pt x="16" y="574"/>
                  </a:moveTo>
                  <a:cubicBezTo>
                    <a:pt x="17" y="576"/>
                    <a:pt x="12" y="580"/>
                    <a:pt x="15" y="582"/>
                  </a:cubicBezTo>
                  <a:cubicBezTo>
                    <a:pt x="18" y="583"/>
                    <a:pt x="25" y="578"/>
                    <a:pt x="29" y="581"/>
                  </a:cubicBezTo>
                  <a:cubicBezTo>
                    <a:pt x="32" y="583"/>
                    <a:pt x="29" y="589"/>
                    <a:pt x="30" y="592"/>
                  </a:cubicBezTo>
                  <a:cubicBezTo>
                    <a:pt x="32" y="595"/>
                    <a:pt x="35" y="594"/>
                    <a:pt x="38" y="594"/>
                  </a:cubicBezTo>
                  <a:cubicBezTo>
                    <a:pt x="40" y="594"/>
                    <a:pt x="42" y="594"/>
                    <a:pt x="45" y="592"/>
                  </a:cubicBezTo>
                  <a:cubicBezTo>
                    <a:pt x="47" y="591"/>
                    <a:pt x="51" y="591"/>
                    <a:pt x="53" y="585"/>
                  </a:cubicBezTo>
                  <a:cubicBezTo>
                    <a:pt x="55" y="579"/>
                    <a:pt x="52" y="564"/>
                    <a:pt x="54" y="559"/>
                  </a:cubicBezTo>
                  <a:cubicBezTo>
                    <a:pt x="56" y="553"/>
                    <a:pt x="60" y="558"/>
                    <a:pt x="64" y="557"/>
                  </a:cubicBezTo>
                  <a:cubicBezTo>
                    <a:pt x="68" y="556"/>
                    <a:pt x="70" y="553"/>
                    <a:pt x="76" y="552"/>
                  </a:cubicBezTo>
                  <a:cubicBezTo>
                    <a:pt x="81" y="551"/>
                    <a:pt x="89" y="552"/>
                    <a:pt x="94" y="551"/>
                  </a:cubicBezTo>
                  <a:cubicBezTo>
                    <a:pt x="100" y="549"/>
                    <a:pt x="102" y="544"/>
                    <a:pt x="106" y="544"/>
                  </a:cubicBezTo>
                  <a:cubicBezTo>
                    <a:pt x="109" y="543"/>
                    <a:pt x="110" y="543"/>
                    <a:pt x="112" y="544"/>
                  </a:cubicBezTo>
                  <a:cubicBezTo>
                    <a:pt x="112" y="539"/>
                    <a:pt x="113" y="536"/>
                    <a:pt x="117" y="534"/>
                  </a:cubicBezTo>
                  <a:cubicBezTo>
                    <a:pt x="121" y="533"/>
                    <a:pt x="125" y="539"/>
                    <a:pt x="128" y="538"/>
                  </a:cubicBezTo>
                  <a:cubicBezTo>
                    <a:pt x="132" y="536"/>
                    <a:pt x="128" y="531"/>
                    <a:pt x="128" y="528"/>
                  </a:cubicBezTo>
                  <a:cubicBezTo>
                    <a:pt x="127" y="524"/>
                    <a:pt x="126" y="518"/>
                    <a:pt x="127" y="514"/>
                  </a:cubicBezTo>
                  <a:cubicBezTo>
                    <a:pt x="128" y="511"/>
                    <a:pt x="133" y="513"/>
                    <a:pt x="134" y="509"/>
                  </a:cubicBezTo>
                  <a:cubicBezTo>
                    <a:pt x="135" y="505"/>
                    <a:pt x="128" y="497"/>
                    <a:pt x="132" y="494"/>
                  </a:cubicBezTo>
                  <a:cubicBezTo>
                    <a:pt x="136" y="491"/>
                    <a:pt x="143" y="499"/>
                    <a:pt x="147" y="499"/>
                  </a:cubicBezTo>
                  <a:cubicBezTo>
                    <a:pt x="152" y="499"/>
                    <a:pt x="154" y="491"/>
                    <a:pt x="157" y="494"/>
                  </a:cubicBezTo>
                  <a:cubicBezTo>
                    <a:pt x="160" y="496"/>
                    <a:pt x="155" y="504"/>
                    <a:pt x="157" y="507"/>
                  </a:cubicBezTo>
                  <a:cubicBezTo>
                    <a:pt x="160" y="510"/>
                    <a:pt x="166" y="508"/>
                    <a:pt x="168" y="511"/>
                  </a:cubicBezTo>
                  <a:cubicBezTo>
                    <a:pt x="170" y="514"/>
                    <a:pt x="168" y="518"/>
                    <a:pt x="169" y="522"/>
                  </a:cubicBezTo>
                  <a:cubicBezTo>
                    <a:pt x="170" y="526"/>
                    <a:pt x="171" y="531"/>
                    <a:pt x="173" y="533"/>
                  </a:cubicBezTo>
                  <a:cubicBezTo>
                    <a:pt x="176" y="536"/>
                    <a:pt x="180" y="540"/>
                    <a:pt x="182" y="536"/>
                  </a:cubicBezTo>
                  <a:cubicBezTo>
                    <a:pt x="185" y="532"/>
                    <a:pt x="182" y="522"/>
                    <a:pt x="184" y="518"/>
                  </a:cubicBezTo>
                  <a:cubicBezTo>
                    <a:pt x="185" y="513"/>
                    <a:pt x="190" y="515"/>
                    <a:pt x="190" y="512"/>
                  </a:cubicBezTo>
                  <a:cubicBezTo>
                    <a:pt x="191" y="509"/>
                    <a:pt x="186" y="506"/>
                    <a:pt x="186" y="502"/>
                  </a:cubicBezTo>
                  <a:cubicBezTo>
                    <a:pt x="187" y="498"/>
                    <a:pt x="192" y="496"/>
                    <a:pt x="194" y="491"/>
                  </a:cubicBezTo>
                  <a:cubicBezTo>
                    <a:pt x="195" y="487"/>
                    <a:pt x="191" y="481"/>
                    <a:pt x="194" y="477"/>
                  </a:cubicBezTo>
                  <a:cubicBezTo>
                    <a:pt x="198" y="473"/>
                    <a:pt x="207" y="472"/>
                    <a:pt x="212" y="471"/>
                  </a:cubicBezTo>
                  <a:cubicBezTo>
                    <a:pt x="216" y="470"/>
                    <a:pt x="217" y="474"/>
                    <a:pt x="221" y="472"/>
                  </a:cubicBezTo>
                  <a:cubicBezTo>
                    <a:pt x="225" y="469"/>
                    <a:pt x="229" y="465"/>
                    <a:pt x="233" y="455"/>
                  </a:cubicBezTo>
                  <a:cubicBezTo>
                    <a:pt x="231" y="452"/>
                    <a:pt x="233" y="451"/>
                    <a:pt x="232" y="449"/>
                  </a:cubicBezTo>
                  <a:cubicBezTo>
                    <a:pt x="230" y="446"/>
                    <a:pt x="227" y="446"/>
                    <a:pt x="224" y="444"/>
                  </a:cubicBezTo>
                  <a:cubicBezTo>
                    <a:pt x="222" y="442"/>
                    <a:pt x="217" y="439"/>
                    <a:pt x="216" y="435"/>
                  </a:cubicBezTo>
                  <a:cubicBezTo>
                    <a:pt x="215" y="430"/>
                    <a:pt x="217" y="423"/>
                    <a:pt x="218" y="419"/>
                  </a:cubicBezTo>
                  <a:cubicBezTo>
                    <a:pt x="219" y="415"/>
                    <a:pt x="221" y="415"/>
                    <a:pt x="222" y="413"/>
                  </a:cubicBezTo>
                  <a:cubicBezTo>
                    <a:pt x="224" y="411"/>
                    <a:pt x="224" y="409"/>
                    <a:pt x="225" y="405"/>
                  </a:cubicBezTo>
                  <a:cubicBezTo>
                    <a:pt x="225" y="402"/>
                    <a:pt x="225" y="396"/>
                    <a:pt x="226" y="393"/>
                  </a:cubicBezTo>
                  <a:cubicBezTo>
                    <a:pt x="227" y="390"/>
                    <a:pt x="230" y="393"/>
                    <a:pt x="231" y="389"/>
                  </a:cubicBezTo>
                  <a:cubicBezTo>
                    <a:pt x="232" y="384"/>
                    <a:pt x="231" y="374"/>
                    <a:pt x="231" y="369"/>
                  </a:cubicBezTo>
                  <a:cubicBezTo>
                    <a:pt x="231" y="364"/>
                    <a:pt x="230" y="362"/>
                    <a:pt x="231" y="359"/>
                  </a:cubicBezTo>
                  <a:cubicBezTo>
                    <a:pt x="233" y="356"/>
                    <a:pt x="236" y="355"/>
                    <a:pt x="237" y="352"/>
                  </a:cubicBezTo>
                  <a:cubicBezTo>
                    <a:pt x="239" y="349"/>
                    <a:pt x="237" y="344"/>
                    <a:pt x="238" y="341"/>
                  </a:cubicBezTo>
                  <a:cubicBezTo>
                    <a:pt x="239" y="338"/>
                    <a:pt x="243" y="340"/>
                    <a:pt x="245" y="336"/>
                  </a:cubicBezTo>
                  <a:cubicBezTo>
                    <a:pt x="246" y="332"/>
                    <a:pt x="245" y="322"/>
                    <a:pt x="246" y="319"/>
                  </a:cubicBezTo>
                  <a:cubicBezTo>
                    <a:pt x="247" y="315"/>
                    <a:pt x="250" y="321"/>
                    <a:pt x="251" y="316"/>
                  </a:cubicBezTo>
                  <a:cubicBezTo>
                    <a:pt x="252" y="312"/>
                    <a:pt x="250" y="300"/>
                    <a:pt x="252" y="295"/>
                  </a:cubicBezTo>
                  <a:cubicBezTo>
                    <a:pt x="253" y="290"/>
                    <a:pt x="255" y="291"/>
                    <a:pt x="257" y="289"/>
                  </a:cubicBezTo>
                  <a:cubicBezTo>
                    <a:pt x="259" y="286"/>
                    <a:pt x="261" y="282"/>
                    <a:pt x="261" y="279"/>
                  </a:cubicBezTo>
                  <a:cubicBezTo>
                    <a:pt x="262" y="276"/>
                    <a:pt x="262" y="273"/>
                    <a:pt x="261" y="271"/>
                  </a:cubicBezTo>
                  <a:cubicBezTo>
                    <a:pt x="259" y="269"/>
                    <a:pt x="257" y="267"/>
                    <a:pt x="255" y="268"/>
                  </a:cubicBezTo>
                  <a:cubicBezTo>
                    <a:pt x="253" y="268"/>
                    <a:pt x="253" y="274"/>
                    <a:pt x="250" y="274"/>
                  </a:cubicBezTo>
                  <a:cubicBezTo>
                    <a:pt x="248" y="275"/>
                    <a:pt x="246" y="271"/>
                    <a:pt x="245" y="270"/>
                  </a:cubicBezTo>
                  <a:cubicBezTo>
                    <a:pt x="243" y="268"/>
                    <a:pt x="243" y="267"/>
                    <a:pt x="242" y="265"/>
                  </a:cubicBezTo>
                  <a:cubicBezTo>
                    <a:pt x="241" y="264"/>
                    <a:pt x="241" y="263"/>
                    <a:pt x="238" y="262"/>
                  </a:cubicBezTo>
                  <a:cubicBezTo>
                    <a:pt x="236" y="261"/>
                    <a:pt x="229" y="264"/>
                    <a:pt x="227" y="260"/>
                  </a:cubicBezTo>
                  <a:cubicBezTo>
                    <a:pt x="225" y="255"/>
                    <a:pt x="229" y="247"/>
                    <a:pt x="228" y="243"/>
                  </a:cubicBezTo>
                  <a:cubicBezTo>
                    <a:pt x="227" y="239"/>
                    <a:pt x="224" y="240"/>
                    <a:pt x="222" y="237"/>
                  </a:cubicBezTo>
                  <a:cubicBezTo>
                    <a:pt x="220" y="235"/>
                    <a:pt x="218" y="232"/>
                    <a:pt x="217" y="229"/>
                  </a:cubicBezTo>
                  <a:cubicBezTo>
                    <a:pt x="216" y="226"/>
                    <a:pt x="215" y="221"/>
                    <a:pt x="215" y="218"/>
                  </a:cubicBezTo>
                  <a:cubicBezTo>
                    <a:pt x="215" y="215"/>
                    <a:pt x="214" y="213"/>
                    <a:pt x="216" y="211"/>
                  </a:cubicBezTo>
                  <a:cubicBezTo>
                    <a:pt x="217" y="209"/>
                    <a:pt x="220" y="209"/>
                    <a:pt x="222" y="207"/>
                  </a:cubicBezTo>
                  <a:cubicBezTo>
                    <a:pt x="223" y="205"/>
                    <a:pt x="221" y="201"/>
                    <a:pt x="222" y="199"/>
                  </a:cubicBezTo>
                  <a:cubicBezTo>
                    <a:pt x="223" y="197"/>
                    <a:pt x="226" y="200"/>
                    <a:pt x="227" y="197"/>
                  </a:cubicBezTo>
                  <a:cubicBezTo>
                    <a:pt x="228" y="194"/>
                    <a:pt x="229" y="189"/>
                    <a:pt x="229" y="184"/>
                  </a:cubicBezTo>
                  <a:cubicBezTo>
                    <a:pt x="229" y="180"/>
                    <a:pt x="230" y="174"/>
                    <a:pt x="229" y="170"/>
                  </a:cubicBezTo>
                  <a:cubicBezTo>
                    <a:pt x="229" y="167"/>
                    <a:pt x="227" y="166"/>
                    <a:pt x="225" y="166"/>
                  </a:cubicBezTo>
                  <a:cubicBezTo>
                    <a:pt x="224" y="165"/>
                    <a:pt x="223" y="167"/>
                    <a:pt x="220" y="167"/>
                  </a:cubicBezTo>
                  <a:cubicBezTo>
                    <a:pt x="218" y="168"/>
                    <a:pt x="215" y="168"/>
                    <a:pt x="213" y="167"/>
                  </a:cubicBezTo>
                  <a:cubicBezTo>
                    <a:pt x="210" y="167"/>
                    <a:pt x="208" y="164"/>
                    <a:pt x="206" y="163"/>
                  </a:cubicBezTo>
                  <a:cubicBezTo>
                    <a:pt x="204" y="162"/>
                    <a:pt x="202" y="162"/>
                    <a:pt x="201" y="159"/>
                  </a:cubicBezTo>
                  <a:cubicBezTo>
                    <a:pt x="200" y="156"/>
                    <a:pt x="200" y="149"/>
                    <a:pt x="201" y="146"/>
                  </a:cubicBezTo>
                  <a:cubicBezTo>
                    <a:pt x="202" y="143"/>
                    <a:pt x="204" y="143"/>
                    <a:pt x="206" y="142"/>
                  </a:cubicBezTo>
                  <a:cubicBezTo>
                    <a:pt x="207" y="140"/>
                    <a:pt x="209" y="140"/>
                    <a:pt x="210" y="138"/>
                  </a:cubicBezTo>
                  <a:cubicBezTo>
                    <a:pt x="211" y="136"/>
                    <a:pt x="211" y="134"/>
                    <a:pt x="211" y="131"/>
                  </a:cubicBezTo>
                  <a:cubicBezTo>
                    <a:pt x="210" y="129"/>
                    <a:pt x="208" y="126"/>
                    <a:pt x="207" y="125"/>
                  </a:cubicBezTo>
                  <a:cubicBezTo>
                    <a:pt x="206" y="123"/>
                    <a:pt x="204" y="125"/>
                    <a:pt x="203" y="121"/>
                  </a:cubicBezTo>
                  <a:cubicBezTo>
                    <a:pt x="203" y="117"/>
                    <a:pt x="204" y="108"/>
                    <a:pt x="203" y="103"/>
                  </a:cubicBezTo>
                  <a:cubicBezTo>
                    <a:pt x="203" y="98"/>
                    <a:pt x="201" y="96"/>
                    <a:pt x="200" y="92"/>
                  </a:cubicBezTo>
                  <a:cubicBezTo>
                    <a:pt x="199" y="89"/>
                    <a:pt x="197" y="85"/>
                    <a:pt x="196" y="82"/>
                  </a:cubicBezTo>
                  <a:cubicBezTo>
                    <a:pt x="195" y="79"/>
                    <a:pt x="195" y="77"/>
                    <a:pt x="192" y="74"/>
                  </a:cubicBezTo>
                  <a:cubicBezTo>
                    <a:pt x="189" y="71"/>
                    <a:pt x="184" y="67"/>
                    <a:pt x="178" y="65"/>
                  </a:cubicBezTo>
                  <a:cubicBezTo>
                    <a:pt x="173" y="63"/>
                    <a:pt x="162" y="64"/>
                    <a:pt x="158" y="64"/>
                  </a:cubicBezTo>
                  <a:cubicBezTo>
                    <a:pt x="153" y="64"/>
                    <a:pt x="151" y="64"/>
                    <a:pt x="149" y="62"/>
                  </a:cubicBezTo>
                  <a:cubicBezTo>
                    <a:pt x="147" y="61"/>
                    <a:pt x="147" y="58"/>
                    <a:pt x="149" y="57"/>
                  </a:cubicBezTo>
                  <a:cubicBezTo>
                    <a:pt x="150" y="55"/>
                    <a:pt x="154" y="57"/>
                    <a:pt x="155" y="55"/>
                  </a:cubicBezTo>
                  <a:cubicBezTo>
                    <a:pt x="157" y="52"/>
                    <a:pt x="154" y="45"/>
                    <a:pt x="157" y="42"/>
                  </a:cubicBezTo>
                  <a:cubicBezTo>
                    <a:pt x="160" y="40"/>
                    <a:pt x="164" y="45"/>
                    <a:pt x="167" y="43"/>
                  </a:cubicBezTo>
                  <a:cubicBezTo>
                    <a:pt x="170" y="42"/>
                    <a:pt x="171" y="37"/>
                    <a:pt x="171" y="35"/>
                  </a:cubicBezTo>
                  <a:cubicBezTo>
                    <a:pt x="171" y="32"/>
                    <a:pt x="167" y="33"/>
                    <a:pt x="166" y="31"/>
                  </a:cubicBezTo>
                  <a:cubicBezTo>
                    <a:pt x="165" y="29"/>
                    <a:pt x="167" y="25"/>
                    <a:pt x="166" y="22"/>
                  </a:cubicBezTo>
                  <a:cubicBezTo>
                    <a:pt x="166" y="19"/>
                    <a:pt x="163" y="18"/>
                    <a:pt x="161" y="15"/>
                  </a:cubicBezTo>
                  <a:cubicBezTo>
                    <a:pt x="160" y="13"/>
                    <a:pt x="161" y="9"/>
                    <a:pt x="159" y="7"/>
                  </a:cubicBezTo>
                  <a:cubicBezTo>
                    <a:pt x="158" y="5"/>
                    <a:pt x="155" y="4"/>
                    <a:pt x="153" y="3"/>
                  </a:cubicBezTo>
                  <a:cubicBezTo>
                    <a:pt x="151" y="2"/>
                    <a:pt x="149" y="0"/>
                    <a:pt x="147" y="3"/>
                  </a:cubicBezTo>
                  <a:cubicBezTo>
                    <a:pt x="146" y="5"/>
                    <a:pt x="146" y="11"/>
                    <a:pt x="147" y="14"/>
                  </a:cubicBezTo>
                  <a:cubicBezTo>
                    <a:pt x="148" y="17"/>
                    <a:pt x="152" y="17"/>
                    <a:pt x="153" y="20"/>
                  </a:cubicBezTo>
                  <a:cubicBezTo>
                    <a:pt x="153" y="23"/>
                    <a:pt x="156" y="29"/>
                    <a:pt x="150" y="31"/>
                  </a:cubicBezTo>
                  <a:cubicBezTo>
                    <a:pt x="145" y="33"/>
                    <a:pt x="132" y="28"/>
                    <a:pt x="126" y="30"/>
                  </a:cubicBezTo>
                  <a:cubicBezTo>
                    <a:pt x="121" y="32"/>
                    <a:pt x="127" y="39"/>
                    <a:pt x="124" y="40"/>
                  </a:cubicBezTo>
                  <a:cubicBezTo>
                    <a:pt x="120" y="41"/>
                    <a:pt x="115" y="35"/>
                    <a:pt x="112" y="34"/>
                  </a:cubicBezTo>
                  <a:cubicBezTo>
                    <a:pt x="108" y="34"/>
                    <a:pt x="110" y="39"/>
                    <a:pt x="107" y="40"/>
                  </a:cubicBezTo>
                  <a:cubicBezTo>
                    <a:pt x="105" y="40"/>
                    <a:pt x="102" y="39"/>
                    <a:pt x="99" y="37"/>
                  </a:cubicBezTo>
                  <a:cubicBezTo>
                    <a:pt x="96" y="35"/>
                    <a:pt x="95" y="26"/>
                    <a:pt x="92" y="29"/>
                  </a:cubicBezTo>
                  <a:cubicBezTo>
                    <a:pt x="88" y="32"/>
                    <a:pt x="89" y="39"/>
                    <a:pt x="89" y="45"/>
                  </a:cubicBezTo>
                  <a:cubicBezTo>
                    <a:pt x="89" y="50"/>
                    <a:pt x="91" y="58"/>
                    <a:pt x="91" y="61"/>
                  </a:cubicBezTo>
                  <a:cubicBezTo>
                    <a:pt x="90" y="65"/>
                    <a:pt x="87" y="64"/>
                    <a:pt x="87" y="67"/>
                  </a:cubicBezTo>
                  <a:cubicBezTo>
                    <a:pt x="86" y="69"/>
                    <a:pt x="85" y="73"/>
                    <a:pt x="86" y="76"/>
                  </a:cubicBezTo>
                  <a:cubicBezTo>
                    <a:pt x="87" y="80"/>
                    <a:pt x="92" y="82"/>
                    <a:pt x="93" y="85"/>
                  </a:cubicBezTo>
                  <a:cubicBezTo>
                    <a:pt x="94" y="88"/>
                    <a:pt x="95" y="90"/>
                    <a:pt x="92" y="91"/>
                  </a:cubicBezTo>
                  <a:cubicBezTo>
                    <a:pt x="90" y="92"/>
                    <a:pt x="84" y="85"/>
                    <a:pt x="82" y="90"/>
                  </a:cubicBezTo>
                  <a:cubicBezTo>
                    <a:pt x="79" y="94"/>
                    <a:pt x="83" y="107"/>
                    <a:pt x="81" y="112"/>
                  </a:cubicBezTo>
                  <a:cubicBezTo>
                    <a:pt x="78" y="117"/>
                    <a:pt x="72" y="109"/>
                    <a:pt x="69" y="112"/>
                  </a:cubicBezTo>
                  <a:cubicBezTo>
                    <a:pt x="67" y="115"/>
                    <a:pt x="69" y="120"/>
                    <a:pt x="70" y="123"/>
                  </a:cubicBezTo>
                  <a:cubicBezTo>
                    <a:pt x="71" y="126"/>
                    <a:pt x="72" y="128"/>
                    <a:pt x="75" y="129"/>
                  </a:cubicBezTo>
                  <a:cubicBezTo>
                    <a:pt x="77" y="131"/>
                    <a:pt x="80" y="126"/>
                    <a:pt x="82" y="129"/>
                  </a:cubicBezTo>
                  <a:cubicBezTo>
                    <a:pt x="84" y="132"/>
                    <a:pt x="81" y="140"/>
                    <a:pt x="83" y="144"/>
                  </a:cubicBezTo>
                  <a:cubicBezTo>
                    <a:pt x="85" y="148"/>
                    <a:pt x="91" y="147"/>
                    <a:pt x="93" y="149"/>
                  </a:cubicBezTo>
                  <a:cubicBezTo>
                    <a:pt x="96" y="151"/>
                    <a:pt x="98" y="153"/>
                    <a:pt x="99" y="155"/>
                  </a:cubicBezTo>
                  <a:cubicBezTo>
                    <a:pt x="99" y="158"/>
                    <a:pt x="99" y="160"/>
                    <a:pt x="98" y="163"/>
                  </a:cubicBezTo>
                  <a:cubicBezTo>
                    <a:pt x="97" y="166"/>
                    <a:pt x="93" y="169"/>
                    <a:pt x="91" y="171"/>
                  </a:cubicBezTo>
                  <a:cubicBezTo>
                    <a:pt x="88" y="174"/>
                    <a:pt x="85" y="171"/>
                    <a:pt x="83" y="177"/>
                  </a:cubicBezTo>
                  <a:cubicBezTo>
                    <a:pt x="81" y="183"/>
                    <a:pt x="81" y="198"/>
                    <a:pt x="79" y="204"/>
                  </a:cubicBezTo>
                  <a:cubicBezTo>
                    <a:pt x="77" y="209"/>
                    <a:pt x="75" y="205"/>
                    <a:pt x="73" y="207"/>
                  </a:cubicBezTo>
                  <a:cubicBezTo>
                    <a:pt x="72" y="209"/>
                    <a:pt x="74" y="212"/>
                    <a:pt x="72" y="214"/>
                  </a:cubicBezTo>
                  <a:cubicBezTo>
                    <a:pt x="71" y="217"/>
                    <a:pt x="67" y="218"/>
                    <a:pt x="65" y="220"/>
                  </a:cubicBezTo>
                  <a:cubicBezTo>
                    <a:pt x="63" y="222"/>
                    <a:pt x="61" y="222"/>
                    <a:pt x="61" y="225"/>
                  </a:cubicBezTo>
                  <a:cubicBezTo>
                    <a:pt x="62" y="227"/>
                    <a:pt x="66" y="228"/>
                    <a:pt x="66" y="231"/>
                  </a:cubicBezTo>
                  <a:cubicBezTo>
                    <a:pt x="66" y="234"/>
                    <a:pt x="66" y="237"/>
                    <a:pt x="64" y="239"/>
                  </a:cubicBezTo>
                  <a:cubicBezTo>
                    <a:pt x="61" y="240"/>
                    <a:pt x="55" y="237"/>
                    <a:pt x="52" y="239"/>
                  </a:cubicBezTo>
                  <a:cubicBezTo>
                    <a:pt x="49" y="241"/>
                    <a:pt x="51" y="246"/>
                    <a:pt x="49" y="248"/>
                  </a:cubicBezTo>
                  <a:cubicBezTo>
                    <a:pt x="46" y="250"/>
                    <a:pt x="40" y="245"/>
                    <a:pt x="38" y="248"/>
                  </a:cubicBezTo>
                  <a:cubicBezTo>
                    <a:pt x="35" y="251"/>
                    <a:pt x="40" y="258"/>
                    <a:pt x="37" y="261"/>
                  </a:cubicBezTo>
                  <a:cubicBezTo>
                    <a:pt x="34" y="264"/>
                    <a:pt x="29" y="261"/>
                    <a:pt x="25" y="261"/>
                  </a:cubicBezTo>
                  <a:cubicBezTo>
                    <a:pt x="21" y="262"/>
                    <a:pt x="16" y="259"/>
                    <a:pt x="15" y="263"/>
                  </a:cubicBezTo>
                  <a:cubicBezTo>
                    <a:pt x="14" y="267"/>
                    <a:pt x="21" y="268"/>
                    <a:pt x="23" y="272"/>
                  </a:cubicBezTo>
                  <a:cubicBezTo>
                    <a:pt x="24" y="275"/>
                    <a:pt x="24" y="280"/>
                    <a:pt x="23" y="283"/>
                  </a:cubicBezTo>
                  <a:cubicBezTo>
                    <a:pt x="22" y="286"/>
                    <a:pt x="21" y="288"/>
                    <a:pt x="18" y="289"/>
                  </a:cubicBezTo>
                  <a:cubicBezTo>
                    <a:pt x="16" y="290"/>
                    <a:pt x="11" y="284"/>
                    <a:pt x="9" y="288"/>
                  </a:cubicBezTo>
                  <a:cubicBezTo>
                    <a:pt x="6" y="293"/>
                    <a:pt x="9" y="304"/>
                    <a:pt x="8" y="308"/>
                  </a:cubicBezTo>
                  <a:cubicBezTo>
                    <a:pt x="6" y="313"/>
                    <a:pt x="1" y="312"/>
                    <a:pt x="0" y="315"/>
                  </a:cubicBezTo>
                  <a:cubicBezTo>
                    <a:pt x="0" y="317"/>
                    <a:pt x="4" y="316"/>
                    <a:pt x="5" y="319"/>
                  </a:cubicBezTo>
                  <a:cubicBezTo>
                    <a:pt x="5" y="322"/>
                    <a:pt x="4" y="328"/>
                    <a:pt x="4" y="332"/>
                  </a:cubicBezTo>
                  <a:cubicBezTo>
                    <a:pt x="4" y="337"/>
                    <a:pt x="3" y="341"/>
                    <a:pt x="6" y="346"/>
                  </a:cubicBezTo>
                  <a:cubicBezTo>
                    <a:pt x="9" y="350"/>
                    <a:pt x="16" y="357"/>
                    <a:pt x="22" y="360"/>
                  </a:cubicBezTo>
                  <a:cubicBezTo>
                    <a:pt x="28" y="363"/>
                    <a:pt x="36" y="359"/>
                    <a:pt x="40" y="361"/>
                  </a:cubicBezTo>
                  <a:cubicBezTo>
                    <a:pt x="45" y="362"/>
                    <a:pt x="45" y="365"/>
                    <a:pt x="45" y="368"/>
                  </a:cubicBezTo>
                  <a:cubicBezTo>
                    <a:pt x="45" y="371"/>
                    <a:pt x="41" y="373"/>
                    <a:pt x="41" y="376"/>
                  </a:cubicBezTo>
                  <a:cubicBezTo>
                    <a:pt x="41" y="380"/>
                    <a:pt x="45" y="384"/>
                    <a:pt x="45" y="387"/>
                  </a:cubicBezTo>
                  <a:cubicBezTo>
                    <a:pt x="45" y="390"/>
                    <a:pt x="41" y="389"/>
                    <a:pt x="40" y="392"/>
                  </a:cubicBezTo>
                  <a:cubicBezTo>
                    <a:pt x="39" y="394"/>
                    <a:pt x="47" y="397"/>
                    <a:pt x="43" y="399"/>
                  </a:cubicBezTo>
                  <a:cubicBezTo>
                    <a:pt x="38" y="400"/>
                    <a:pt x="27" y="397"/>
                    <a:pt x="23" y="399"/>
                  </a:cubicBezTo>
                  <a:cubicBezTo>
                    <a:pt x="19" y="400"/>
                    <a:pt x="23" y="402"/>
                    <a:pt x="22" y="405"/>
                  </a:cubicBezTo>
                  <a:cubicBezTo>
                    <a:pt x="20" y="407"/>
                    <a:pt x="14" y="411"/>
                    <a:pt x="14" y="416"/>
                  </a:cubicBezTo>
                  <a:cubicBezTo>
                    <a:pt x="13" y="421"/>
                    <a:pt x="16" y="430"/>
                    <a:pt x="20" y="433"/>
                  </a:cubicBezTo>
                  <a:cubicBezTo>
                    <a:pt x="24" y="437"/>
                    <a:pt x="30" y="429"/>
                    <a:pt x="33" y="433"/>
                  </a:cubicBezTo>
                  <a:cubicBezTo>
                    <a:pt x="36" y="437"/>
                    <a:pt x="32" y="446"/>
                    <a:pt x="33" y="450"/>
                  </a:cubicBezTo>
                  <a:cubicBezTo>
                    <a:pt x="34" y="454"/>
                    <a:pt x="38" y="454"/>
                    <a:pt x="39" y="457"/>
                  </a:cubicBezTo>
                  <a:cubicBezTo>
                    <a:pt x="39" y="460"/>
                    <a:pt x="38" y="466"/>
                    <a:pt x="36" y="468"/>
                  </a:cubicBezTo>
                  <a:cubicBezTo>
                    <a:pt x="34" y="470"/>
                    <a:pt x="33" y="464"/>
                    <a:pt x="28" y="468"/>
                  </a:cubicBezTo>
                  <a:cubicBezTo>
                    <a:pt x="24" y="472"/>
                    <a:pt x="14" y="484"/>
                    <a:pt x="12" y="489"/>
                  </a:cubicBezTo>
                  <a:cubicBezTo>
                    <a:pt x="9" y="494"/>
                    <a:pt x="15" y="491"/>
                    <a:pt x="16" y="493"/>
                  </a:cubicBezTo>
                  <a:cubicBezTo>
                    <a:pt x="17" y="496"/>
                    <a:pt x="19" y="499"/>
                    <a:pt x="16" y="501"/>
                  </a:cubicBezTo>
                  <a:cubicBezTo>
                    <a:pt x="14" y="503"/>
                    <a:pt x="10" y="500"/>
                    <a:pt x="8" y="501"/>
                  </a:cubicBezTo>
                  <a:cubicBezTo>
                    <a:pt x="5" y="503"/>
                    <a:pt x="8" y="507"/>
                    <a:pt x="5" y="508"/>
                  </a:cubicBezTo>
                  <a:cubicBezTo>
                    <a:pt x="5" y="509"/>
                    <a:pt x="4" y="509"/>
                    <a:pt x="3" y="509"/>
                  </a:cubicBezTo>
                  <a:cubicBezTo>
                    <a:pt x="4" y="512"/>
                    <a:pt x="4" y="515"/>
                    <a:pt x="5" y="517"/>
                  </a:cubicBezTo>
                  <a:cubicBezTo>
                    <a:pt x="7" y="520"/>
                    <a:pt x="12" y="521"/>
                    <a:pt x="13" y="523"/>
                  </a:cubicBezTo>
                  <a:cubicBezTo>
                    <a:pt x="15" y="525"/>
                    <a:pt x="16" y="527"/>
                    <a:pt x="15" y="529"/>
                  </a:cubicBezTo>
                  <a:cubicBezTo>
                    <a:pt x="14" y="532"/>
                    <a:pt x="9" y="532"/>
                    <a:pt x="8" y="536"/>
                  </a:cubicBezTo>
                  <a:cubicBezTo>
                    <a:pt x="7" y="541"/>
                    <a:pt x="9" y="551"/>
                    <a:pt x="9" y="554"/>
                  </a:cubicBezTo>
                  <a:cubicBezTo>
                    <a:pt x="9" y="557"/>
                    <a:pt x="11" y="556"/>
                    <a:pt x="11" y="557"/>
                  </a:cubicBezTo>
                  <a:cubicBezTo>
                    <a:pt x="11" y="558"/>
                    <a:pt x="8" y="565"/>
                    <a:pt x="8" y="566"/>
                  </a:cubicBezTo>
                  <a:cubicBezTo>
                    <a:pt x="8" y="567"/>
                    <a:pt x="6" y="571"/>
                    <a:pt x="8" y="572"/>
                  </a:cubicBezTo>
                  <a:cubicBezTo>
                    <a:pt x="10" y="574"/>
                    <a:pt x="14" y="572"/>
                    <a:pt x="16" y="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31"/>
            <p:cNvSpPr>
              <a:spLocks noEditPoints="1"/>
            </p:cNvSpPr>
            <p:nvPr/>
          </p:nvSpPr>
          <p:spPr bwMode="auto">
            <a:xfrm rot="21439583">
              <a:off x="5260776" y="4257445"/>
              <a:ext cx="833438" cy="927100"/>
            </a:xfrm>
            <a:custGeom>
              <a:avLst/>
              <a:gdLst>
                <a:gd name="T0" fmla="*/ 2147483647 w 149"/>
                <a:gd name="T1" fmla="*/ 2147483647 h 195"/>
                <a:gd name="T2" fmla="*/ 2147483647 w 149"/>
                <a:gd name="T3" fmla="*/ 2147483647 h 195"/>
                <a:gd name="T4" fmla="*/ 2147483647 w 149"/>
                <a:gd name="T5" fmla="*/ 2147483647 h 195"/>
                <a:gd name="T6" fmla="*/ 2147483647 w 149"/>
                <a:gd name="T7" fmla="*/ 2147483647 h 195"/>
                <a:gd name="T8" fmla="*/ 2147483647 w 149"/>
                <a:gd name="T9" fmla="*/ 2147483647 h 195"/>
                <a:gd name="T10" fmla="*/ 2147483647 w 149"/>
                <a:gd name="T11" fmla="*/ 2147483647 h 195"/>
                <a:gd name="T12" fmla="*/ 2147483647 w 149"/>
                <a:gd name="T13" fmla="*/ 2147483647 h 195"/>
                <a:gd name="T14" fmla="*/ 2147483647 w 149"/>
                <a:gd name="T15" fmla="*/ 2147483647 h 195"/>
                <a:gd name="T16" fmla="*/ 2147483647 w 149"/>
                <a:gd name="T17" fmla="*/ 2147483647 h 195"/>
                <a:gd name="T18" fmla="*/ 2147483647 w 149"/>
                <a:gd name="T19" fmla="*/ 2147483647 h 195"/>
                <a:gd name="T20" fmla="*/ 2147483647 w 149"/>
                <a:gd name="T21" fmla="*/ 2147483647 h 195"/>
                <a:gd name="T22" fmla="*/ 2147483647 w 149"/>
                <a:gd name="T23" fmla="*/ 2147483647 h 195"/>
                <a:gd name="T24" fmla="*/ 2147483647 w 149"/>
                <a:gd name="T25" fmla="*/ 2147483647 h 195"/>
                <a:gd name="T26" fmla="*/ 2147483647 w 149"/>
                <a:gd name="T27" fmla="*/ 2147483647 h 195"/>
                <a:gd name="T28" fmla="*/ 2147483647 w 149"/>
                <a:gd name="T29" fmla="*/ 2147483647 h 195"/>
                <a:gd name="T30" fmla="*/ 2147483647 w 149"/>
                <a:gd name="T31" fmla="*/ 2147483647 h 195"/>
                <a:gd name="T32" fmla="*/ 2147483647 w 149"/>
                <a:gd name="T33" fmla="*/ 2147483647 h 195"/>
                <a:gd name="T34" fmla="*/ 2147483647 w 149"/>
                <a:gd name="T35" fmla="*/ 2147483647 h 195"/>
                <a:gd name="T36" fmla="*/ 2147483647 w 149"/>
                <a:gd name="T37" fmla="*/ 2147483647 h 195"/>
                <a:gd name="T38" fmla="*/ 2147483647 w 149"/>
                <a:gd name="T39" fmla="*/ 2147483647 h 195"/>
                <a:gd name="T40" fmla="*/ 2147483647 w 149"/>
                <a:gd name="T41" fmla="*/ 2147483647 h 195"/>
                <a:gd name="T42" fmla="*/ 2147483647 w 149"/>
                <a:gd name="T43" fmla="*/ 2147483647 h 195"/>
                <a:gd name="T44" fmla="*/ 2147483647 w 149"/>
                <a:gd name="T45" fmla="*/ 2147483647 h 195"/>
                <a:gd name="T46" fmla="*/ 2147483647 w 149"/>
                <a:gd name="T47" fmla="*/ 2147483647 h 195"/>
                <a:gd name="T48" fmla="*/ 2147483647 w 149"/>
                <a:gd name="T49" fmla="*/ 2147483647 h 195"/>
                <a:gd name="T50" fmla="*/ 2147483647 w 149"/>
                <a:gd name="T51" fmla="*/ 2147483647 h 195"/>
                <a:gd name="T52" fmla="*/ 2147483647 w 149"/>
                <a:gd name="T53" fmla="*/ 2147483647 h 195"/>
                <a:gd name="T54" fmla="*/ 2147483647 w 149"/>
                <a:gd name="T55" fmla="*/ 2147483647 h 195"/>
                <a:gd name="T56" fmla="*/ 2147483647 w 149"/>
                <a:gd name="T57" fmla="*/ 2147483647 h 195"/>
                <a:gd name="T58" fmla="*/ 2147483647 w 149"/>
                <a:gd name="T59" fmla="*/ 2147483647 h 195"/>
                <a:gd name="T60" fmla="*/ 2147483647 w 149"/>
                <a:gd name="T61" fmla="*/ 2147483647 h 195"/>
                <a:gd name="T62" fmla="*/ 2147483647 w 149"/>
                <a:gd name="T63" fmla="*/ 2147483647 h 195"/>
                <a:gd name="T64" fmla="*/ 2147483647 w 149"/>
                <a:gd name="T65" fmla="*/ 2147483647 h 195"/>
                <a:gd name="T66" fmla="*/ 2147483647 w 149"/>
                <a:gd name="T67" fmla="*/ 2147483647 h 195"/>
                <a:gd name="T68" fmla="*/ 2147483647 w 149"/>
                <a:gd name="T69" fmla="*/ 2147483647 h 195"/>
                <a:gd name="T70" fmla="*/ 2147483647 w 149"/>
                <a:gd name="T71" fmla="*/ 2147483647 h 195"/>
                <a:gd name="T72" fmla="*/ 2147483647 w 149"/>
                <a:gd name="T73" fmla="*/ 2147483647 h 195"/>
                <a:gd name="T74" fmla="*/ 2147483647 w 149"/>
                <a:gd name="T75" fmla="*/ 2147483647 h 195"/>
                <a:gd name="T76" fmla="*/ 2147483647 w 149"/>
                <a:gd name="T77" fmla="*/ 2147483647 h 195"/>
                <a:gd name="T78" fmla="*/ 2147483647 w 149"/>
                <a:gd name="T79" fmla="*/ 2147483647 h 195"/>
                <a:gd name="T80" fmla="*/ 2147483647 w 149"/>
                <a:gd name="T81" fmla="*/ 2147483647 h 195"/>
                <a:gd name="T82" fmla="*/ 2147483647 w 149"/>
                <a:gd name="T83" fmla="*/ 2147483647 h 195"/>
                <a:gd name="T84" fmla="*/ 2147483647 w 149"/>
                <a:gd name="T85" fmla="*/ 2147483647 h 195"/>
                <a:gd name="T86" fmla="*/ 2147483647 w 149"/>
                <a:gd name="T87" fmla="*/ 2147483647 h 195"/>
                <a:gd name="T88" fmla="*/ 2147483647 w 149"/>
                <a:gd name="T89" fmla="*/ 0 h 195"/>
                <a:gd name="T90" fmla="*/ 2147483647 w 149"/>
                <a:gd name="T91" fmla="*/ 0 h 195"/>
                <a:gd name="T92" fmla="*/ 2147483647 w 149"/>
                <a:gd name="T93" fmla="*/ 0 h 1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49"/>
                <a:gd name="T142" fmla="*/ 0 h 195"/>
                <a:gd name="T143" fmla="*/ 149 w 149"/>
                <a:gd name="T144" fmla="*/ 195 h 19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49" h="195">
                  <a:moveTo>
                    <a:pt x="56" y="18"/>
                  </a:moveTo>
                  <a:cubicBezTo>
                    <a:pt x="59" y="20"/>
                    <a:pt x="65" y="20"/>
                    <a:pt x="69" y="21"/>
                  </a:cubicBezTo>
                  <a:cubicBezTo>
                    <a:pt x="72" y="22"/>
                    <a:pt x="73" y="26"/>
                    <a:pt x="76" y="25"/>
                  </a:cubicBezTo>
                  <a:cubicBezTo>
                    <a:pt x="78" y="24"/>
                    <a:pt x="77" y="19"/>
                    <a:pt x="79" y="17"/>
                  </a:cubicBezTo>
                  <a:cubicBezTo>
                    <a:pt x="81" y="16"/>
                    <a:pt x="83" y="16"/>
                    <a:pt x="85" y="17"/>
                  </a:cubicBezTo>
                  <a:cubicBezTo>
                    <a:pt x="88" y="18"/>
                    <a:pt x="88" y="21"/>
                    <a:pt x="92" y="22"/>
                  </a:cubicBezTo>
                  <a:cubicBezTo>
                    <a:pt x="96" y="23"/>
                    <a:pt x="102" y="24"/>
                    <a:pt x="106" y="22"/>
                  </a:cubicBezTo>
                  <a:cubicBezTo>
                    <a:pt x="109" y="20"/>
                    <a:pt x="106" y="15"/>
                    <a:pt x="109" y="13"/>
                  </a:cubicBezTo>
                  <a:cubicBezTo>
                    <a:pt x="111" y="11"/>
                    <a:pt x="114" y="12"/>
                    <a:pt x="119" y="12"/>
                  </a:cubicBezTo>
                  <a:cubicBezTo>
                    <a:pt x="123" y="11"/>
                    <a:pt x="131" y="12"/>
                    <a:pt x="137" y="12"/>
                  </a:cubicBezTo>
                  <a:cubicBezTo>
                    <a:pt x="139" y="14"/>
                    <a:pt x="141" y="16"/>
                    <a:pt x="142" y="18"/>
                  </a:cubicBezTo>
                  <a:cubicBezTo>
                    <a:pt x="145" y="23"/>
                    <a:pt x="144" y="24"/>
                    <a:pt x="144" y="26"/>
                  </a:cubicBezTo>
                  <a:cubicBezTo>
                    <a:pt x="144" y="29"/>
                    <a:pt x="143" y="30"/>
                    <a:pt x="144" y="31"/>
                  </a:cubicBezTo>
                  <a:cubicBezTo>
                    <a:pt x="144" y="33"/>
                    <a:pt x="147" y="32"/>
                    <a:pt x="148" y="33"/>
                  </a:cubicBezTo>
                  <a:cubicBezTo>
                    <a:pt x="149" y="34"/>
                    <a:pt x="149" y="36"/>
                    <a:pt x="148" y="37"/>
                  </a:cubicBezTo>
                  <a:cubicBezTo>
                    <a:pt x="147" y="38"/>
                    <a:pt x="145" y="36"/>
                    <a:pt x="144" y="39"/>
                  </a:cubicBezTo>
                  <a:cubicBezTo>
                    <a:pt x="143" y="42"/>
                    <a:pt x="144" y="48"/>
                    <a:pt x="144" y="51"/>
                  </a:cubicBezTo>
                  <a:cubicBezTo>
                    <a:pt x="143" y="54"/>
                    <a:pt x="141" y="54"/>
                    <a:pt x="140" y="56"/>
                  </a:cubicBezTo>
                  <a:cubicBezTo>
                    <a:pt x="139" y="58"/>
                    <a:pt x="137" y="59"/>
                    <a:pt x="138" y="61"/>
                  </a:cubicBezTo>
                  <a:cubicBezTo>
                    <a:pt x="138" y="63"/>
                    <a:pt x="141" y="63"/>
                    <a:pt x="142" y="65"/>
                  </a:cubicBezTo>
                  <a:cubicBezTo>
                    <a:pt x="143" y="67"/>
                    <a:pt x="145" y="69"/>
                    <a:pt x="145" y="72"/>
                  </a:cubicBezTo>
                  <a:cubicBezTo>
                    <a:pt x="145" y="74"/>
                    <a:pt x="144" y="77"/>
                    <a:pt x="143" y="79"/>
                  </a:cubicBezTo>
                  <a:cubicBezTo>
                    <a:pt x="142" y="81"/>
                    <a:pt x="139" y="79"/>
                    <a:pt x="138" y="81"/>
                  </a:cubicBezTo>
                  <a:cubicBezTo>
                    <a:pt x="137" y="83"/>
                    <a:pt x="137" y="88"/>
                    <a:pt x="138" y="91"/>
                  </a:cubicBezTo>
                  <a:cubicBezTo>
                    <a:pt x="138" y="91"/>
                    <a:pt x="138" y="92"/>
                    <a:pt x="138" y="92"/>
                  </a:cubicBezTo>
                  <a:cubicBezTo>
                    <a:pt x="135" y="93"/>
                    <a:pt x="133" y="93"/>
                    <a:pt x="131" y="94"/>
                  </a:cubicBezTo>
                  <a:cubicBezTo>
                    <a:pt x="127" y="96"/>
                    <a:pt x="130" y="100"/>
                    <a:pt x="127" y="101"/>
                  </a:cubicBezTo>
                  <a:cubicBezTo>
                    <a:pt x="124" y="102"/>
                    <a:pt x="120" y="99"/>
                    <a:pt x="116" y="99"/>
                  </a:cubicBezTo>
                  <a:cubicBezTo>
                    <a:pt x="113" y="100"/>
                    <a:pt x="109" y="101"/>
                    <a:pt x="107" y="104"/>
                  </a:cubicBezTo>
                  <a:cubicBezTo>
                    <a:pt x="105" y="107"/>
                    <a:pt x="108" y="111"/>
                    <a:pt x="107" y="114"/>
                  </a:cubicBezTo>
                  <a:cubicBezTo>
                    <a:pt x="106" y="116"/>
                    <a:pt x="103" y="115"/>
                    <a:pt x="102" y="118"/>
                  </a:cubicBezTo>
                  <a:cubicBezTo>
                    <a:pt x="102" y="120"/>
                    <a:pt x="104" y="122"/>
                    <a:pt x="105" y="124"/>
                  </a:cubicBezTo>
                  <a:cubicBezTo>
                    <a:pt x="106" y="127"/>
                    <a:pt x="109" y="130"/>
                    <a:pt x="107" y="132"/>
                  </a:cubicBezTo>
                  <a:cubicBezTo>
                    <a:pt x="105" y="134"/>
                    <a:pt x="102" y="133"/>
                    <a:pt x="99" y="132"/>
                  </a:cubicBezTo>
                  <a:cubicBezTo>
                    <a:pt x="97" y="130"/>
                    <a:pt x="96" y="124"/>
                    <a:pt x="94" y="123"/>
                  </a:cubicBezTo>
                  <a:cubicBezTo>
                    <a:pt x="91" y="122"/>
                    <a:pt x="90" y="125"/>
                    <a:pt x="89" y="126"/>
                  </a:cubicBezTo>
                  <a:cubicBezTo>
                    <a:pt x="88" y="128"/>
                    <a:pt x="90" y="130"/>
                    <a:pt x="88" y="132"/>
                  </a:cubicBezTo>
                  <a:cubicBezTo>
                    <a:pt x="86" y="133"/>
                    <a:pt x="82" y="132"/>
                    <a:pt x="80" y="133"/>
                  </a:cubicBezTo>
                  <a:cubicBezTo>
                    <a:pt x="77" y="134"/>
                    <a:pt x="75" y="134"/>
                    <a:pt x="73" y="137"/>
                  </a:cubicBezTo>
                  <a:cubicBezTo>
                    <a:pt x="71" y="140"/>
                    <a:pt x="72" y="146"/>
                    <a:pt x="70" y="149"/>
                  </a:cubicBezTo>
                  <a:cubicBezTo>
                    <a:pt x="68" y="152"/>
                    <a:pt x="65" y="152"/>
                    <a:pt x="63" y="153"/>
                  </a:cubicBezTo>
                  <a:cubicBezTo>
                    <a:pt x="60" y="154"/>
                    <a:pt x="58" y="154"/>
                    <a:pt x="56" y="155"/>
                  </a:cubicBezTo>
                  <a:cubicBezTo>
                    <a:pt x="54" y="156"/>
                    <a:pt x="52" y="157"/>
                    <a:pt x="51" y="159"/>
                  </a:cubicBezTo>
                  <a:cubicBezTo>
                    <a:pt x="50" y="162"/>
                    <a:pt x="50" y="167"/>
                    <a:pt x="51" y="170"/>
                  </a:cubicBezTo>
                  <a:cubicBezTo>
                    <a:pt x="52" y="173"/>
                    <a:pt x="55" y="174"/>
                    <a:pt x="56" y="177"/>
                  </a:cubicBezTo>
                  <a:cubicBezTo>
                    <a:pt x="57" y="180"/>
                    <a:pt x="59" y="184"/>
                    <a:pt x="58" y="187"/>
                  </a:cubicBezTo>
                  <a:cubicBezTo>
                    <a:pt x="57" y="190"/>
                    <a:pt x="54" y="193"/>
                    <a:pt x="51" y="193"/>
                  </a:cubicBezTo>
                  <a:cubicBezTo>
                    <a:pt x="47" y="193"/>
                    <a:pt x="43" y="188"/>
                    <a:pt x="40" y="188"/>
                  </a:cubicBezTo>
                  <a:cubicBezTo>
                    <a:pt x="37" y="188"/>
                    <a:pt x="37" y="190"/>
                    <a:pt x="32" y="191"/>
                  </a:cubicBezTo>
                  <a:cubicBezTo>
                    <a:pt x="30" y="191"/>
                    <a:pt x="28" y="194"/>
                    <a:pt x="26" y="195"/>
                  </a:cubicBezTo>
                  <a:cubicBezTo>
                    <a:pt x="26" y="192"/>
                    <a:pt x="27" y="190"/>
                    <a:pt x="26" y="187"/>
                  </a:cubicBezTo>
                  <a:cubicBezTo>
                    <a:pt x="25" y="182"/>
                    <a:pt x="22" y="175"/>
                    <a:pt x="19" y="171"/>
                  </a:cubicBezTo>
                  <a:cubicBezTo>
                    <a:pt x="18" y="167"/>
                    <a:pt x="16" y="163"/>
                    <a:pt x="16" y="160"/>
                  </a:cubicBezTo>
                  <a:cubicBezTo>
                    <a:pt x="15" y="152"/>
                    <a:pt x="13" y="154"/>
                    <a:pt x="11" y="151"/>
                  </a:cubicBezTo>
                  <a:cubicBezTo>
                    <a:pt x="9" y="148"/>
                    <a:pt x="7" y="145"/>
                    <a:pt x="5" y="141"/>
                  </a:cubicBezTo>
                  <a:cubicBezTo>
                    <a:pt x="4" y="137"/>
                    <a:pt x="0" y="130"/>
                    <a:pt x="1" y="126"/>
                  </a:cubicBezTo>
                  <a:cubicBezTo>
                    <a:pt x="2" y="122"/>
                    <a:pt x="7" y="121"/>
                    <a:pt x="8" y="118"/>
                  </a:cubicBezTo>
                  <a:cubicBezTo>
                    <a:pt x="9" y="114"/>
                    <a:pt x="6" y="111"/>
                    <a:pt x="6" y="106"/>
                  </a:cubicBezTo>
                  <a:cubicBezTo>
                    <a:pt x="5" y="102"/>
                    <a:pt x="4" y="95"/>
                    <a:pt x="6" y="92"/>
                  </a:cubicBezTo>
                  <a:cubicBezTo>
                    <a:pt x="7" y="88"/>
                    <a:pt x="10" y="92"/>
                    <a:pt x="13" y="90"/>
                  </a:cubicBezTo>
                  <a:cubicBezTo>
                    <a:pt x="17" y="88"/>
                    <a:pt x="22" y="84"/>
                    <a:pt x="24" y="81"/>
                  </a:cubicBezTo>
                  <a:cubicBezTo>
                    <a:pt x="26" y="78"/>
                    <a:pt x="24" y="77"/>
                    <a:pt x="24" y="74"/>
                  </a:cubicBezTo>
                  <a:cubicBezTo>
                    <a:pt x="24" y="71"/>
                    <a:pt x="23" y="67"/>
                    <a:pt x="24" y="65"/>
                  </a:cubicBezTo>
                  <a:cubicBezTo>
                    <a:pt x="25" y="63"/>
                    <a:pt x="27" y="62"/>
                    <a:pt x="30" y="61"/>
                  </a:cubicBezTo>
                  <a:cubicBezTo>
                    <a:pt x="33" y="61"/>
                    <a:pt x="39" y="62"/>
                    <a:pt x="43" y="61"/>
                  </a:cubicBezTo>
                  <a:cubicBezTo>
                    <a:pt x="46" y="61"/>
                    <a:pt x="47" y="60"/>
                    <a:pt x="49" y="58"/>
                  </a:cubicBezTo>
                  <a:cubicBezTo>
                    <a:pt x="52" y="56"/>
                    <a:pt x="55" y="54"/>
                    <a:pt x="57" y="50"/>
                  </a:cubicBezTo>
                  <a:cubicBezTo>
                    <a:pt x="58" y="45"/>
                    <a:pt x="56" y="38"/>
                    <a:pt x="56" y="33"/>
                  </a:cubicBezTo>
                  <a:cubicBezTo>
                    <a:pt x="56" y="29"/>
                    <a:pt x="59" y="31"/>
                    <a:pt x="57" y="23"/>
                  </a:cubicBezTo>
                  <a:cubicBezTo>
                    <a:pt x="57" y="22"/>
                    <a:pt x="57" y="20"/>
                    <a:pt x="56" y="18"/>
                  </a:cubicBezTo>
                  <a:close/>
                  <a:moveTo>
                    <a:pt x="17" y="169"/>
                  </a:moveTo>
                  <a:cubicBezTo>
                    <a:pt x="17" y="169"/>
                    <a:pt x="18" y="170"/>
                    <a:pt x="18" y="170"/>
                  </a:cubicBezTo>
                  <a:cubicBezTo>
                    <a:pt x="18" y="170"/>
                    <a:pt x="17" y="169"/>
                    <a:pt x="17" y="169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1" y="11"/>
                    <a:pt x="141" y="11"/>
                    <a:pt x="141" y="11"/>
                  </a:cubicBezTo>
                  <a:cubicBezTo>
                    <a:pt x="141" y="11"/>
                    <a:pt x="141" y="11"/>
                    <a:pt x="141" y="11"/>
                  </a:cubicBezTo>
                  <a:close/>
                  <a:moveTo>
                    <a:pt x="141" y="11"/>
                  </a:moveTo>
                  <a:cubicBezTo>
                    <a:pt x="142" y="11"/>
                    <a:pt x="142" y="11"/>
                    <a:pt x="142" y="11"/>
                  </a:cubicBezTo>
                  <a:cubicBezTo>
                    <a:pt x="142" y="11"/>
                    <a:pt x="142" y="11"/>
                    <a:pt x="141" y="11"/>
                  </a:cubicBezTo>
                  <a:close/>
                  <a:moveTo>
                    <a:pt x="142" y="2"/>
                  </a:moveTo>
                  <a:cubicBezTo>
                    <a:pt x="142" y="2"/>
                    <a:pt x="142" y="2"/>
                    <a:pt x="142" y="2"/>
                  </a:cubicBezTo>
                  <a:cubicBezTo>
                    <a:pt x="142" y="2"/>
                    <a:pt x="142" y="2"/>
                    <a:pt x="142" y="2"/>
                  </a:cubicBezTo>
                  <a:close/>
                  <a:moveTo>
                    <a:pt x="142" y="2"/>
                  </a:moveTo>
                  <a:cubicBezTo>
                    <a:pt x="142" y="1"/>
                    <a:pt x="142" y="1"/>
                    <a:pt x="142" y="1"/>
                  </a:cubicBezTo>
                  <a:cubicBezTo>
                    <a:pt x="142" y="1"/>
                    <a:pt x="142" y="1"/>
                    <a:pt x="142" y="2"/>
                  </a:cubicBezTo>
                  <a:close/>
                  <a:moveTo>
                    <a:pt x="142" y="1"/>
                  </a:moveTo>
                  <a:cubicBezTo>
                    <a:pt x="143" y="1"/>
                    <a:pt x="143" y="0"/>
                    <a:pt x="143" y="0"/>
                  </a:cubicBezTo>
                  <a:cubicBezTo>
                    <a:pt x="143" y="0"/>
                    <a:pt x="143" y="1"/>
                    <a:pt x="142" y="1"/>
                  </a:cubicBezTo>
                  <a:close/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3" y="0"/>
                    <a:pt x="14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 rot="21439583">
              <a:off x="5998964" y="3516083"/>
              <a:ext cx="889000" cy="1265237"/>
            </a:xfrm>
            <a:custGeom>
              <a:avLst/>
              <a:gdLst>
                <a:gd name="T0" fmla="*/ 2147483647 w 159"/>
                <a:gd name="T1" fmla="*/ 2147483647 h 266"/>
                <a:gd name="T2" fmla="*/ 2147483647 w 159"/>
                <a:gd name="T3" fmla="*/ 2147483647 h 266"/>
                <a:gd name="T4" fmla="*/ 2147483647 w 159"/>
                <a:gd name="T5" fmla="*/ 2147483647 h 266"/>
                <a:gd name="T6" fmla="*/ 2147483647 w 159"/>
                <a:gd name="T7" fmla="*/ 2147483647 h 266"/>
                <a:gd name="T8" fmla="*/ 2147483647 w 159"/>
                <a:gd name="T9" fmla="*/ 2147483647 h 266"/>
                <a:gd name="T10" fmla="*/ 2147483647 w 159"/>
                <a:gd name="T11" fmla="*/ 2147483647 h 266"/>
                <a:gd name="T12" fmla="*/ 2147483647 w 159"/>
                <a:gd name="T13" fmla="*/ 2147483647 h 266"/>
                <a:gd name="T14" fmla="*/ 2147483647 w 159"/>
                <a:gd name="T15" fmla="*/ 2147483647 h 266"/>
                <a:gd name="T16" fmla="*/ 2147483647 w 159"/>
                <a:gd name="T17" fmla="*/ 2147483647 h 266"/>
                <a:gd name="T18" fmla="*/ 2147483647 w 159"/>
                <a:gd name="T19" fmla="*/ 2147483647 h 266"/>
                <a:gd name="T20" fmla="*/ 2147483647 w 159"/>
                <a:gd name="T21" fmla="*/ 2147483647 h 266"/>
                <a:gd name="T22" fmla="*/ 2147483647 w 159"/>
                <a:gd name="T23" fmla="*/ 2147483647 h 266"/>
                <a:gd name="T24" fmla="*/ 2147483647 w 159"/>
                <a:gd name="T25" fmla="*/ 2147483647 h 266"/>
                <a:gd name="T26" fmla="*/ 2147483647 w 159"/>
                <a:gd name="T27" fmla="*/ 2147483647 h 266"/>
                <a:gd name="T28" fmla="*/ 2147483647 w 159"/>
                <a:gd name="T29" fmla="*/ 2147483647 h 266"/>
                <a:gd name="T30" fmla="*/ 2147483647 w 159"/>
                <a:gd name="T31" fmla="*/ 2147483647 h 266"/>
                <a:gd name="T32" fmla="*/ 2147483647 w 159"/>
                <a:gd name="T33" fmla="*/ 2147483647 h 266"/>
                <a:gd name="T34" fmla="*/ 2147483647 w 159"/>
                <a:gd name="T35" fmla="*/ 2147483647 h 266"/>
                <a:gd name="T36" fmla="*/ 2147483647 w 159"/>
                <a:gd name="T37" fmla="*/ 2147483647 h 266"/>
                <a:gd name="T38" fmla="*/ 2147483647 w 159"/>
                <a:gd name="T39" fmla="*/ 2147483647 h 266"/>
                <a:gd name="T40" fmla="*/ 2147483647 w 159"/>
                <a:gd name="T41" fmla="*/ 2147483647 h 266"/>
                <a:gd name="T42" fmla="*/ 2147483647 w 159"/>
                <a:gd name="T43" fmla="*/ 2147483647 h 266"/>
                <a:gd name="T44" fmla="*/ 2147483647 w 159"/>
                <a:gd name="T45" fmla="*/ 2147483647 h 266"/>
                <a:gd name="T46" fmla="*/ 2147483647 w 159"/>
                <a:gd name="T47" fmla="*/ 2147483647 h 266"/>
                <a:gd name="T48" fmla="*/ 2147483647 w 159"/>
                <a:gd name="T49" fmla="*/ 2147483647 h 266"/>
                <a:gd name="T50" fmla="*/ 2147483647 w 159"/>
                <a:gd name="T51" fmla="*/ 2147483647 h 266"/>
                <a:gd name="T52" fmla="*/ 2147483647 w 159"/>
                <a:gd name="T53" fmla="*/ 2147483647 h 266"/>
                <a:gd name="T54" fmla="*/ 2147483647 w 159"/>
                <a:gd name="T55" fmla="*/ 2147483647 h 266"/>
                <a:gd name="T56" fmla="*/ 2147483647 w 159"/>
                <a:gd name="T57" fmla="*/ 2147483647 h 266"/>
                <a:gd name="T58" fmla="*/ 2147483647 w 159"/>
                <a:gd name="T59" fmla="*/ 2147483647 h 266"/>
                <a:gd name="T60" fmla="*/ 2147483647 w 159"/>
                <a:gd name="T61" fmla="*/ 2147483647 h 266"/>
                <a:gd name="T62" fmla="*/ 2147483647 w 159"/>
                <a:gd name="T63" fmla="*/ 2147483647 h 266"/>
                <a:gd name="T64" fmla="*/ 2147483647 w 159"/>
                <a:gd name="T65" fmla="*/ 2147483647 h 266"/>
                <a:gd name="T66" fmla="*/ 2147483647 w 159"/>
                <a:gd name="T67" fmla="*/ 2147483647 h 266"/>
                <a:gd name="T68" fmla="*/ 2147483647 w 159"/>
                <a:gd name="T69" fmla="*/ 2147483647 h 266"/>
                <a:gd name="T70" fmla="*/ 2147483647 w 159"/>
                <a:gd name="T71" fmla="*/ 2147483647 h 266"/>
                <a:gd name="T72" fmla="*/ 2147483647 w 159"/>
                <a:gd name="T73" fmla="*/ 2147483647 h 266"/>
                <a:gd name="T74" fmla="*/ 2147483647 w 159"/>
                <a:gd name="T75" fmla="*/ 2147483647 h 266"/>
                <a:gd name="T76" fmla="*/ 2147483647 w 159"/>
                <a:gd name="T77" fmla="*/ 2147483647 h 266"/>
                <a:gd name="T78" fmla="*/ 2147483647 w 159"/>
                <a:gd name="T79" fmla="*/ 2147483647 h 266"/>
                <a:gd name="T80" fmla="*/ 2147483647 w 159"/>
                <a:gd name="T81" fmla="*/ 2147483647 h 2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9"/>
                <a:gd name="T124" fmla="*/ 0 h 266"/>
                <a:gd name="T125" fmla="*/ 159 w 159"/>
                <a:gd name="T126" fmla="*/ 266 h 2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9" h="266">
                  <a:moveTo>
                    <a:pt x="155" y="65"/>
                  </a:moveTo>
                  <a:cubicBezTo>
                    <a:pt x="153" y="68"/>
                    <a:pt x="154" y="74"/>
                    <a:pt x="151" y="77"/>
                  </a:cubicBezTo>
                  <a:cubicBezTo>
                    <a:pt x="148" y="79"/>
                    <a:pt x="143" y="76"/>
                    <a:pt x="140" y="77"/>
                  </a:cubicBezTo>
                  <a:cubicBezTo>
                    <a:pt x="136" y="78"/>
                    <a:pt x="133" y="81"/>
                    <a:pt x="130" y="81"/>
                  </a:cubicBezTo>
                  <a:cubicBezTo>
                    <a:pt x="127" y="82"/>
                    <a:pt x="125" y="80"/>
                    <a:pt x="122" y="81"/>
                  </a:cubicBezTo>
                  <a:cubicBezTo>
                    <a:pt x="119" y="81"/>
                    <a:pt x="117" y="84"/>
                    <a:pt x="115" y="86"/>
                  </a:cubicBezTo>
                  <a:cubicBezTo>
                    <a:pt x="113" y="88"/>
                    <a:pt x="114" y="91"/>
                    <a:pt x="111" y="93"/>
                  </a:cubicBezTo>
                  <a:cubicBezTo>
                    <a:pt x="108" y="94"/>
                    <a:pt x="102" y="90"/>
                    <a:pt x="99" y="93"/>
                  </a:cubicBezTo>
                  <a:cubicBezTo>
                    <a:pt x="96" y="96"/>
                    <a:pt x="100" y="103"/>
                    <a:pt x="99" y="105"/>
                  </a:cubicBezTo>
                  <a:cubicBezTo>
                    <a:pt x="98" y="108"/>
                    <a:pt x="95" y="105"/>
                    <a:pt x="94" y="107"/>
                  </a:cubicBezTo>
                  <a:cubicBezTo>
                    <a:pt x="94" y="110"/>
                    <a:pt x="94" y="118"/>
                    <a:pt x="95" y="121"/>
                  </a:cubicBezTo>
                  <a:cubicBezTo>
                    <a:pt x="96" y="124"/>
                    <a:pt x="98" y="124"/>
                    <a:pt x="101" y="125"/>
                  </a:cubicBezTo>
                  <a:cubicBezTo>
                    <a:pt x="103" y="125"/>
                    <a:pt x="107" y="124"/>
                    <a:pt x="110" y="126"/>
                  </a:cubicBezTo>
                  <a:cubicBezTo>
                    <a:pt x="112" y="128"/>
                    <a:pt x="113" y="131"/>
                    <a:pt x="114" y="135"/>
                  </a:cubicBezTo>
                  <a:cubicBezTo>
                    <a:pt x="114" y="139"/>
                    <a:pt x="114" y="146"/>
                    <a:pt x="114" y="149"/>
                  </a:cubicBezTo>
                  <a:cubicBezTo>
                    <a:pt x="113" y="153"/>
                    <a:pt x="111" y="151"/>
                    <a:pt x="110" y="154"/>
                  </a:cubicBezTo>
                  <a:cubicBezTo>
                    <a:pt x="109" y="158"/>
                    <a:pt x="110" y="166"/>
                    <a:pt x="108" y="169"/>
                  </a:cubicBezTo>
                  <a:cubicBezTo>
                    <a:pt x="107" y="173"/>
                    <a:pt x="104" y="171"/>
                    <a:pt x="103" y="175"/>
                  </a:cubicBezTo>
                  <a:cubicBezTo>
                    <a:pt x="102" y="178"/>
                    <a:pt x="104" y="186"/>
                    <a:pt x="104" y="191"/>
                  </a:cubicBezTo>
                  <a:cubicBezTo>
                    <a:pt x="104" y="196"/>
                    <a:pt x="101" y="202"/>
                    <a:pt x="102" y="206"/>
                  </a:cubicBezTo>
                  <a:cubicBezTo>
                    <a:pt x="102" y="210"/>
                    <a:pt x="107" y="207"/>
                    <a:pt x="108" y="211"/>
                  </a:cubicBezTo>
                  <a:cubicBezTo>
                    <a:pt x="109" y="216"/>
                    <a:pt x="108" y="226"/>
                    <a:pt x="108" y="231"/>
                  </a:cubicBezTo>
                  <a:cubicBezTo>
                    <a:pt x="107" y="235"/>
                    <a:pt x="106" y="236"/>
                    <a:pt x="106" y="239"/>
                  </a:cubicBezTo>
                  <a:cubicBezTo>
                    <a:pt x="106" y="241"/>
                    <a:pt x="108" y="239"/>
                    <a:pt x="108" y="243"/>
                  </a:cubicBezTo>
                  <a:cubicBezTo>
                    <a:pt x="109" y="248"/>
                    <a:pt x="110" y="259"/>
                    <a:pt x="109" y="263"/>
                  </a:cubicBezTo>
                  <a:cubicBezTo>
                    <a:pt x="109" y="265"/>
                    <a:pt x="108" y="265"/>
                    <a:pt x="107" y="266"/>
                  </a:cubicBezTo>
                  <a:cubicBezTo>
                    <a:pt x="106" y="264"/>
                    <a:pt x="105" y="261"/>
                    <a:pt x="103" y="261"/>
                  </a:cubicBezTo>
                  <a:cubicBezTo>
                    <a:pt x="99" y="259"/>
                    <a:pt x="97" y="258"/>
                    <a:pt x="94" y="257"/>
                  </a:cubicBezTo>
                  <a:cubicBezTo>
                    <a:pt x="92" y="255"/>
                    <a:pt x="92" y="253"/>
                    <a:pt x="90" y="250"/>
                  </a:cubicBezTo>
                  <a:cubicBezTo>
                    <a:pt x="88" y="247"/>
                    <a:pt x="84" y="242"/>
                    <a:pt x="82" y="239"/>
                  </a:cubicBezTo>
                  <a:cubicBezTo>
                    <a:pt x="79" y="236"/>
                    <a:pt x="78" y="235"/>
                    <a:pt x="75" y="235"/>
                  </a:cubicBezTo>
                  <a:cubicBezTo>
                    <a:pt x="73" y="235"/>
                    <a:pt x="70" y="237"/>
                    <a:pt x="68" y="239"/>
                  </a:cubicBezTo>
                  <a:cubicBezTo>
                    <a:pt x="66" y="240"/>
                    <a:pt x="65" y="242"/>
                    <a:pt x="64" y="243"/>
                  </a:cubicBezTo>
                  <a:cubicBezTo>
                    <a:pt x="62" y="244"/>
                    <a:pt x="60" y="245"/>
                    <a:pt x="58" y="244"/>
                  </a:cubicBezTo>
                  <a:cubicBezTo>
                    <a:pt x="56" y="244"/>
                    <a:pt x="55" y="241"/>
                    <a:pt x="53" y="239"/>
                  </a:cubicBezTo>
                  <a:cubicBezTo>
                    <a:pt x="51" y="238"/>
                    <a:pt x="48" y="237"/>
                    <a:pt x="45" y="237"/>
                  </a:cubicBezTo>
                  <a:cubicBezTo>
                    <a:pt x="43" y="237"/>
                    <a:pt x="42" y="238"/>
                    <a:pt x="40" y="239"/>
                  </a:cubicBezTo>
                  <a:cubicBezTo>
                    <a:pt x="39" y="241"/>
                    <a:pt x="39" y="243"/>
                    <a:pt x="36" y="244"/>
                  </a:cubicBezTo>
                  <a:cubicBezTo>
                    <a:pt x="32" y="244"/>
                    <a:pt x="25" y="242"/>
                    <a:pt x="22" y="243"/>
                  </a:cubicBezTo>
                  <a:cubicBezTo>
                    <a:pt x="19" y="243"/>
                    <a:pt x="21" y="245"/>
                    <a:pt x="19" y="246"/>
                  </a:cubicBezTo>
                  <a:cubicBezTo>
                    <a:pt x="18" y="247"/>
                    <a:pt x="14" y="249"/>
                    <a:pt x="12" y="249"/>
                  </a:cubicBezTo>
                  <a:cubicBezTo>
                    <a:pt x="9" y="248"/>
                    <a:pt x="6" y="246"/>
                    <a:pt x="4" y="244"/>
                  </a:cubicBezTo>
                  <a:cubicBezTo>
                    <a:pt x="3" y="243"/>
                    <a:pt x="1" y="242"/>
                    <a:pt x="1" y="239"/>
                  </a:cubicBezTo>
                  <a:cubicBezTo>
                    <a:pt x="0" y="236"/>
                    <a:pt x="0" y="231"/>
                    <a:pt x="1" y="229"/>
                  </a:cubicBezTo>
                  <a:cubicBezTo>
                    <a:pt x="2" y="227"/>
                    <a:pt x="5" y="229"/>
                    <a:pt x="6" y="227"/>
                  </a:cubicBezTo>
                  <a:cubicBezTo>
                    <a:pt x="7" y="225"/>
                    <a:pt x="8" y="222"/>
                    <a:pt x="8" y="220"/>
                  </a:cubicBezTo>
                  <a:cubicBezTo>
                    <a:pt x="8" y="217"/>
                    <a:pt x="6" y="215"/>
                    <a:pt x="5" y="213"/>
                  </a:cubicBezTo>
                  <a:cubicBezTo>
                    <a:pt x="4" y="211"/>
                    <a:pt x="1" y="211"/>
                    <a:pt x="1" y="209"/>
                  </a:cubicBezTo>
                  <a:cubicBezTo>
                    <a:pt x="0" y="207"/>
                    <a:pt x="2" y="206"/>
                    <a:pt x="3" y="204"/>
                  </a:cubicBezTo>
                  <a:cubicBezTo>
                    <a:pt x="4" y="202"/>
                    <a:pt x="6" y="202"/>
                    <a:pt x="7" y="199"/>
                  </a:cubicBezTo>
                  <a:cubicBezTo>
                    <a:pt x="7" y="196"/>
                    <a:pt x="6" y="190"/>
                    <a:pt x="7" y="187"/>
                  </a:cubicBezTo>
                  <a:cubicBezTo>
                    <a:pt x="8" y="184"/>
                    <a:pt x="10" y="186"/>
                    <a:pt x="11" y="185"/>
                  </a:cubicBezTo>
                  <a:cubicBezTo>
                    <a:pt x="12" y="184"/>
                    <a:pt x="12" y="182"/>
                    <a:pt x="11" y="181"/>
                  </a:cubicBezTo>
                  <a:cubicBezTo>
                    <a:pt x="10" y="180"/>
                    <a:pt x="7" y="181"/>
                    <a:pt x="7" y="179"/>
                  </a:cubicBezTo>
                  <a:cubicBezTo>
                    <a:pt x="6" y="178"/>
                    <a:pt x="7" y="177"/>
                    <a:pt x="7" y="174"/>
                  </a:cubicBezTo>
                  <a:cubicBezTo>
                    <a:pt x="7" y="172"/>
                    <a:pt x="8" y="171"/>
                    <a:pt x="5" y="166"/>
                  </a:cubicBezTo>
                  <a:cubicBezTo>
                    <a:pt x="4" y="164"/>
                    <a:pt x="2" y="162"/>
                    <a:pt x="0" y="160"/>
                  </a:cubicBezTo>
                  <a:cubicBezTo>
                    <a:pt x="2" y="160"/>
                    <a:pt x="3" y="159"/>
                    <a:pt x="5" y="159"/>
                  </a:cubicBezTo>
                  <a:cubicBezTo>
                    <a:pt x="9" y="157"/>
                    <a:pt x="3" y="153"/>
                    <a:pt x="5" y="150"/>
                  </a:cubicBezTo>
                  <a:cubicBezTo>
                    <a:pt x="6" y="147"/>
                    <a:pt x="11" y="145"/>
                    <a:pt x="13" y="142"/>
                  </a:cubicBezTo>
                  <a:cubicBezTo>
                    <a:pt x="15" y="139"/>
                    <a:pt x="15" y="138"/>
                    <a:pt x="16" y="134"/>
                  </a:cubicBezTo>
                  <a:cubicBezTo>
                    <a:pt x="16" y="129"/>
                    <a:pt x="15" y="122"/>
                    <a:pt x="17" y="117"/>
                  </a:cubicBezTo>
                  <a:cubicBezTo>
                    <a:pt x="19" y="113"/>
                    <a:pt x="24" y="114"/>
                    <a:pt x="26" y="108"/>
                  </a:cubicBezTo>
                  <a:cubicBezTo>
                    <a:pt x="28" y="103"/>
                    <a:pt x="25" y="91"/>
                    <a:pt x="26" y="87"/>
                  </a:cubicBezTo>
                  <a:cubicBezTo>
                    <a:pt x="27" y="83"/>
                    <a:pt x="29" y="86"/>
                    <a:pt x="29" y="84"/>
                  </a:cubicBezTo>
                  <a:cubicBezTo>
                    <a:pt x="30" y="81"/>
                    <a:pt x="30" y="79"/>
                    <a:pt x="28" y="76"/>
                  </a:cubicBezTo>
                  <a:cubicBezTo>
                    <a:pt x="27" y="74"/>
                    <a:pt x="24" y="73"/>
                    <a:pt x="22" y="72"/>
                  </a:cubicBezTo>
                  <a:cubicBezTo>
                    <a:pt x="22" y="72"/>
                    <a:pt x="23" y="71"/>
                    <a:pt x="23" y="71"/>
                  </a:cubicBezTo>
                  <a:cubicBezTo>
                    <a:pt x="25" y="70"/>
                    <a:pt x="31" y="70"/>
                    <a:pt x="35" y="67"/>
                  </a:cubicBezTo>
                  <a:cubicBezTo>
                    <a:pt x="39" y="64"/>
                    <a:pt x="45" y="57"/>
                    <a:pt x="47" y="53"/>
                  </a:cubicBezTo>
                  <a:cubicBezTo>
                    <a:pt x="50" y="49"/>
                    <a:pt x="47" y="46"/>
                    <a:pt x="50" y="45"/>
                  </a:cubicBezTo>
                  <a:cubicBezTo>
                    <a:pt x="53" y="43"/>
                    <a:pt x="59" y="49"/>
                    <a:pt x="61" y="46"/>
                  </a:cubicBezTo>
                  <a:cubicBezTo>
                    <a:pt x="64" y="42"/>
                    <a:pt x="60" y="35"/>
                    <a:pt x="62" y="29"/>
                  </a:cubicBezTo>
                  <a:cubicBezTo>
                    <a:pt x="65" y="23"/>
                    <a:pt x="72" y="19"/>
                    <a:pt x="76" y="14"/>
                  </a:cubicBezTo>
                  <a:cubicBezTo>
                    <a:pt x="81" y="10"/>
                    <a:pt x="85" y="2"/>
                    <a:pt x="90" y="1"/>
                  </a:cubicBezTo>
                  <a:cubicBezTo>
                    <a:pt x="96" y="0"/>
                    <a:pt x="100" y="5"/>
                    <a:pt x="103" y="11"/>
                  </a:cubicBezTo>
                  <a:cubicBezTo>
                    <a:pt x="106" y="17"/>
                    <a:pt x="104" y="28"/>
                    <a:pt x="106" y="34"/>
                  </a:cubicBezTo>
                  <a:cubicBezTo>
                    <a:pt x="108" y="40"/>
                    <a:pt x="108" y="44"/>
                    <a:pt x="112" y="46"/>
                  </a:cubicBezTo>
                  <a:cubicBezTo>
                    <a:pt x="116" y="47"/>
                    <a:pt x="122" y="42"/>
                    <a:pt x="126" y="43"/>
                  </a:cubicBezTo>
                  <a:cubicBezTo>
                    <a:pt x="129" y="44"/>
                    <a:pt x="126" y="51"/>
                    <a:pt x="130" y="51"/>
                  </a:cubicBezTo>
                  <a:cubicBezTo>
                    <a:pt x="134" y="50"/>
                    <a:pt x="132" y="36"/>
                    <a:pt x="140" y="41"/>
                  </a:cubicBezTo>
                  <a:cubicBezTo>
                    <a:pt x="145" y="45"/>
                    <a:pt x="149" y="54"/>
                    <a:pt x="156" y="63"/>
                  </a:cubicBezTo>
                  <a:cubicBezTo>
                    <a:pt x="159" y="58"/>
                    <a:pt x="156" y="62"/>
                    <a:pt x="155" y="6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8"/>
            <p:cNvSpPr>
              <a:spLocks noEditPoints="1"/>
            </p:cNvSpPr>
            <p:nvPr/>
          </p:nvSpPr>
          <p:spPr bwMode="auto">
            <a:xfrm rot="21439583">
              <a:off x="5410001" y="4654320"/>
              <a:ext cx="1227138" cy="731838"/>
            </a:xfrm>
            <a:custGeom>
              <a:avLst/>
              <a:gdLst>
                <a:gd name="T0" fmla="*/ 2147483647 w 220"/>
                <a:gd name="T1" fmla="*/ 2147483647 h 154"/>
                <a:gd name="T2" fmla="*/ 2147483647 w 220"/>
                <a:gd name="T3" fmla="*/ 2147483647 h 154"/>
                <a:gd name="T4" fmla="*/ 2147483647 w 220"/>
                <a:gd name="T5" fmla="*/ 2147483647 h 154"/>
                <a:gd name="T6" fmla="*/ 2147483647 w 220"/>
                <a:gd name="T7" fmla="*/ 2147483647 h 154"/>
                <a:gd name="T8" fmla="*/ 2147483647 w 220"/>
                <a:gd name="T9" fmla="*/ 2147483647 h 154"/>
                <a:gd name="T10" fmla="*/ 2147483647 w 220"/>
                <a:gd name="T11" fmla="*/ 2147483647 h 154"/>
                <a:gd name="T12" fmla="*/ 2147483647 w 220"/>
                <a:gd name="T13" fmla="*/ 2147483647 h 154"/>
                <a:gd name="T14" fmla="*/ 2147483647 w 220"/>
                <a:gd name="T15" fmla="*/ 2147483647 h 154"/>
                <a:gd name="T16" fmla="*/ 2147483647 w 220"/>
                <a:gd name="T17" fmla="*/ 2147483647 h 154"/>
                <a:gd name="T18" fmla="*/ 2147483647 w 220"/>
                <a:gd name="T19" fmla="*/ 2147483647 h 154"/>
                <a:gd name="T20" fmla="*/ 2147483647 w 220"/>
                <a:gd name="T21" fmla="*/ 2147483647 h 154"/>
                <a:gd name="T22" fmla="*/ 2147483647 w 220"/>
                <a:gd name="T23" fmla="*/ 2147483647 h 154"/>
                <a:gd name="T24" fmla="*/ 2147483647 w 220"/>
                <a:gd name="T25" fmla="*/ 2147483647 h 154"/>
                <a:gd name="T26" fmla="*/ 2147483647 w 220"/>
                <a:gd name="T27" fmla="*/ 2147483647 h 154"/>
                <a:gd name="T28" fmla="*/ 2147483647 w 220"/>
                <a:gd name="T29" fmla="*/ 2147483647 h 154"/>
                <a:gd name="T30" fmla="*/ 2147483647 w 220"/>
                <a:gd name="T31" fmla="*/ 2147483647 h 154"/>
                <a:gd name="T32" fmla="*/ 2147483647 w 220"/>
                <a:gd name="T33" fmla="*/ 2147483647 h 154"/>
                <a:gd name="T34" fmla="*/ 2147483647 w 220"/>
                <a:gd name="T35" fmla="*/ 2147483647 h 154"/>
                <a:gd name="T36" fmla="*/ 2147483647 w 220"/>
                <a:gd name="T37" fmla="*/ 2147483647 h 154"/>
                <a:gd name="T38" fmla="*/ 2147483647 w 220"/>
                <a:gd name="T39" fmla="*/ 2147483647 h 154"/>
                <a:gd name="T40" fmla="*/ 2147483647 w 220"/>
                <a:gd name="T41" fmla="*/ 2147483647 h 154"/>
                <a:gd name="T42" fmla="*/ 2147483647 w 220"/>
                <a:gd name="T43" fmla="*/ 2147483647 h 154"/>
                <a:gd name="T44" fmla="*/ 2147483647 w 220"/>
                <a:gd name="T45" fmla="*/ 2147483647 h 154"/>
                <a:gd name="T46" fmla="*/ 2147483647 w 220"/>
                <a:gd name="T47" fmla="*/ 2147483647 h 154"/>
                <a:gd name="T48" fmla="*/ 2147483647 w 220"/>
                <a:gd name="T49" fmla="*/ 2147483647 h 154"/>
                <a:gd name="T50" fmla="*/ 2147483647 w 220"/>
                <a:gd name="T51" fmla="*/ 2147483647 h 154"/>
                <a:gd name="T52" fmla="*/ 2147483647 w 220"/>
                <a:gd name="T53" fmla="*/ 2147483647 h 154"/>
                <a:gd name="T54" fmla="*/ 2147483647 w 220"/>
                <a:gd name="T55" fmla="*/ 2147483647 h 154"/>
                <a:gd name="T56" fmla="*/ 2147483647 w 220"/>
                <a:gd name="T57" fmla="*/ 2147483647 h 154"/>
                <a:gd name="T58" fmla="*/ 2147483647 w 220"/>
                <a:gd name="T59" fmla="*/ 2147483647 h 154"/>
                <a:gd name="T60" fmla="*/ 2147483647 w 220"/>
                <a:gd name="T61" fmla="*/ 2147483647 h 154"/>
                <a:gd name="T62" fmla="*/ 2147483647 w 220"/>
                <a:gd name="T63" fmla="*/ 2147483647 h 154"/>
                <a:gd name="T64" fmla="*/ 2147483647 w 220"/>
                <a:gd name="T65" fmla="*/ 2147483647 h 154"/>
                <a:gd name="T66" fmla="*/ 2147483647 w 220"/>
                <a:gd name="T67" fmla="*/ 2147483647 h 154"/>
                <a:gd name="T68" fmla="*/ 2147483647 w 220"/>
                <a:gd name="T69" fmla="*/ 2147483647 h 154"/>
                <a:gd name="T70" fmla="*/ 2147483647 w 220"/>
                <a:gd name="T71" fmla="*/ 2147483647 h 154"/>
                <a:gd name="T72" fmla="*/ 2147483647 w 220"/>
                <a:gd name="T73" fmla="*/ 2147483647 h 154"/>
                <a:gd name="T74" fmla="*/ 2147483647 w 220"/>
                <a:gd name="T75" fmla="*/ 2147483647 h 154"/>
                <a:gd name="T76" fmla="*/ 2147483647 w 220"/>
                <a:gd name="T77" fmla="*/ 2147483647 h 154"/>
                <a:gd name="T78" fmla="*/ 2147483647 w 220"/>
                <a:gd name="T79" fmla="*/ 2147483647 h 154"/>
                <a:gd name="T80" fmla="*/ 2147483647 w 220"/>
                <a:gd name="T81" fmla="*/ 2147483647 h 154"/>
                <a:gd name="T82" fmla="*/ 2147483647 w 220"/>
                <a:gd name="T83" fmla="*/ 2147483647 h 154"/>
                <a:gd name="T84" fmla="*/ 2147483647 w 220"/>
                <a:gd name="T85" fmla="*/ 2147483647 h 154"/>
                <a:gd name="T86" fmla="*/ 2147483647 w 220"/>
                <a:gd name="T87" fmla="*/ 2147483647 h 154"/>
                <a:gd name="T88" fmla="*/ 2147483647 w 220"/>
                <a:gd name="T89" fmla="*/ 2147483647 h 154"/>
                <a:gd name="T90" fmla="*/ 2147483647 w 220"/>
                <a:gd name="T91" fmla="*/ 2147483647 h 154"/>
                <a:gd name="T92" fmla="*/ 2147483647 w 220"/>
                <a:gd name="T93" fmla="*/ 2147483647 h 1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20"/>
                <a:gd name="T142" fmla="*/ 0 h 154"/>
                <a:gd name="T143" fmla="*/ 220 w 220"/>
                <a:gd name="T144" fmla="*/ 154 h 15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20" h="154">
                  <a:moveTo>
                    <a:pt x="8" y="104"/>
                  </a:moveTo>
                  <a:cubicBezTo>
                    <a:pt x="13" y="103"/>
                    <a:pt x="13" y="101"/>
                    <a:pt x="16" y="101"/>
                  </a:cubicBezTo>
                  <a:cubicBezTo>
                    <a:pt x="19" y="101"/>
                    <a:pt x="23" y="106"/>
                    <a:pt x="27" y="106"/>
                  </a:cubicBezTo>
                  <a:cubicBezTo>
                    <a:pt x="30" y="106"/>
                    <a:pt x="33" y="103"/>
                    <a:pt x="34" y="100"/>
                  </a:cubicBezTo>
                  <a:cubicBezTo>
                    <a:pt x="35" y="97"/>
                    <a:pt x="33" y="93"/>
                    <a:pt x="32" y="90"/>
                  </a:cubicBezTo>
                  <a:cubicBezTo>
                    <a:pt x="31" y="87"/>
                    <a:pt x="28" y="86"/>
                    <a:pt x="27" y="83"/>
                  </a:cubicBezTo>
                  <a:cubicBezTo>
                    <a:pt x="26" y="80"/>
                    <a:pt x="26" y="75"/>
                    <a:pt x="27" y="72"/>
                  </a:cubicBezTo>
                  <a:cubicBezTo>
                    <a:pt x="28" y="70"/>
                    <a:pt x="30" y="69"/>
                    <a:pt x="32" y="68"/>
                  </a:cubicBezTo>
                  <a:cubicBezTo>
                    <a:pt x="34" y="67"/>
                    <a:pt x="36" y="67"/>
                    <a:pt x="39" y="66"/>
                  </a:cubicBezTo>
                  <a:cubicBezTo>
                    <a:pt x="41" y="65"/>
                    <a:pt x="44" y="65"/>
                    <a:pt x="46" y="62"/>
                  </a:cubicBezTo>
                  <a:cubicBezTo>
                    <a:pt x="48" y="59"/>
                    <a:pt x="47" y="53"/>
                    <a:pt x="49" y="50"/>
                  </a:cubicBezTo>
                  <a:cubicBezTo>
                    <a:pt x="51" y="47"/>
                    <a:pt x="53" y="47"/>
                    <a:pt x="56" y="46"/>
                  </a:cubicBezTo>
                  <a:cubicBezTo>
                    <a:pt x="58" y="45"/>
                    <a:pt x="62" y="46"/>
                    <a:pt x="64" y="45"/>
                  </a:cubicBezTo>
                  <a:cubicBezTo>
                    <a:pt x="66" y="43"/>
                    <a:pt x="64" y="41"/>
                    <a:pt x="65" y="39"/>
                  </a:cubicBezTo>
                  <a:cubicBezTo>
                    <a:pt x="66" y="38"/>
                    <a:pt x="67" y="35"/>
                    <a:pt x="70" y="36"/>
                  </a:cubicBezTo>
                  <a:cubicBezTo>
                    <a:pt x="72" y="37"/>
                    <a:pt x="73" y="43"/>
                    <a:pt x="75" y="45"/>
                  </a:cubicBezTo>
                  <a:cubicBezTo>
                    <a:pt x="78" y="46"/>
                    <a:pt x="81" y="47"/>
                    <a:pt x="83" y="45"/>
                  </a:cubicBezTo>
                  <a:cubicBezTo>
                    <a:pt x="85" y="43"/>
                    <a:pt x="82" y="40"/>
                    <a:pt x="81" y="37"/>
                  </a:cubicBezTo>
                  <a:cubicBezTo>
                    <a:pt x="80" y="35"/>
                    <a:pt x="78" y="33"/>
                    <a:pt x="78" y="31"/>
                  </a:cubicBezTo>
                  <a:cubicBezTo>
                    <a:pt x="79" y="28"/>
                    <a:pt x="82" y="29"/>
                    <a:pt x="83" y="27"/>
                  </a:cubicBezTo>
                  <a:cubicBezTo>
                    <a:pt x="84" y="24"/>
                    <a:pt x="81" y="20"/>
                    <a:pt x="83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96" y="12"/>
                    <a:pt x="100" y="15"/>
                    <a:pt x="103" y="14"/>
                  </a:cubicBezTo>
                  <a:cubicBezTo>
                    <a:pt x="106" y="13"/>
                    <a:pt x="103" y="9"/>
                    <a:pt x="107" y="7"/>
                  </a:cubicBezTo>
                  <a:cubicBezTo>
                    <a:pt x="109" y="6"/>
                    <a:pt x="111" y="6"/>
                    <a:pt x="114" y="5"/>
                  </a:cubicBezTo>
                  <a:cubicBezTo>
                    <a:pt x="115" y="7"/>
                    <a:pt x="116" y="8"/>
                    <a:pt x="117" y="9"/>
                  </a:cubicBezTo>
                  <a:cubicBezTo>
                    <a:pt x="119" y="11"/>
                    <a:pt x="122" y="13"/>
                    <a:pt x="125" y="14"/>
                  </a:cubicBezTo>
                  <a:cubicBezTo>
                    <a:pt x="127" y="14"/>
                    <a:pt x="131" y="12"/>
                    <a:pt x="132" y="11"/>
                  </a:cubicBezTo>
                  <a:cubicBezTo>
                    <a:pt x="134" y="10"/>
                    <a:pt x="132" y="8"/>
                    <a:pt x="135" y="8"/>
                  </a:cubicBezTo>
                  <a:cubicBezTo>
                    <a:pt x="138" y="7"/>
                    <a:pt x="145" y="9"/>
                    <a:pt x="149" y="9"/>
                  </a:cubicBezTo>
                  <a:cubicBezTo>
                    <a:pt x="152" y="8"/>
                    <a:pt x="152" y="6"/>
                    <a:pt x="153" y="4"/>
                  </a:cubicBezTo>
                  <a:cubicBezTo>
                    <a:pt x="155" y="3"/>
                    <a:pt x="156" y="2"/>
                    <a:pt x="158" y="2"/>
                  </a:cubicBezTo>
                  <a:cubicBezTo>
                    <a:pt x="161" y="2"/>
                    <a:pt x="164" y="3"/>
                    <a:pt x="166" y="4"/>
                  </a:cubicBezTo>
                  <a:cubicBezTo>
                    <a:pt x="168" y="6"/>
                    <a:pt x="169" y="9"/>
                    <a:pt x="171" y="9"/>
                  </a:cubicBezTo>
                  <a:cubicBezTo>
                    <a:pt x="173" y="10"/>
                    <a:pt x="175" y="9"/>
                    <a:pt x="177" y="8"/>
                  </a:cubicBezTo>
                  <a:cubicBezTo>
                    <a:pt x="178" y="7"/>
                    <a:pt x="179" y="5"/>
                    <a:pt x="181" y="4"/>
                  </a:cubicBezTo>
                  <a:cubicBezTo>
                    <a:pt x="183" y="2"/>
                    <a:pt x="186" y="0"/>
                    <a:pt x="188" y="0"/>
                  </a:cubicBezTo>
                  <a:cubicBezTo>
                    <a:pt x="191" y="0"/>
                    <a:pt x="192" y="1"/>
                    <a:pt x="195" y="4"/>
                  </a:cubicBezTo>
                  <a:cubicBezTo>
                    <a:pt x="197" y="7"/>
                    <a:pt x="201" y="12"/>
                    <a:pt x="203" y="15"/>
                  </a:cubicBezTo>
                  <a:cubicBezTo>
                    <a:pt x="205" y="18"/>
                    <a:pt x="205" y="20"/>
                    <a:pt x="207" y="22"/>
                  </a:cubicBezTo>
                  <a:cubicBezTo>
                    <a:pt x="210" y="23"/>
                    <a:pt x="212" y="24"/>
                    <a:pt x="216" y="26"/>
                  </a:cubicBezTo>
                  <a:cubicBezTo>
                    <a:pt x="218" y="26"/>
                    <a:pt x="219" y="29"/>
                    <a:pt x="220" y="31"/>
                  </a:cubicBezTo>
                  <a:cubicBezTo>
                    <a:pt x="219" y="31"/>
                    <a:pt x="219" y="32"/>
                    <a:pt x="218" y="33"/>
                  </a:cubicBezTo>
                  <a:cubicBezTo>
                    <a:pt x="215" y="34"/>
                    <a:pt x="213" y="35"/>
                    <a:pt x="211" y="37"/>
                  </a:cubicBezTo>
                  <a:cubicBezTo>
                    <a:pt x="208" y="40"/>
                    <a:pt x="209" y="44"/>
                    <a:pt x="208" y="47"/>
                  </a:cubicBezTo>
                  <a:cubicBezTo>
                    <a:pt x="208" y="51"/>
                    <a:pt x="210" y="56"/>
                    <a:pt x="208" y="59"/>
                  </a:cubicBezTo>
                  <a:cubicBezTo>
                    <a:pt x="206" y="62"/>
                    <a:pt x="200" y="60"/>
                    <a:pt x="198" y="64"/>
                  </a:cubicBezTo>
                  <a:cubicBezTo>
                    <a:pt x="197" y="67"/>
                    <a:pt x="200" y="74"/>
                    <a:pt x="199" y="77"/>
                  </a:cubicBezTo>
                  <a:cubicBezTo>
                    <a:pt x="198" y="80"/>
                    <a:pt x="195" y="78"/>
                    <a:pt x="194" y="80"/>
                  </a:cubicBezTo>
                  <a:cubicBezTo>
                    <a:pt x="193" y="82"/>
                    <a:pt x="194" y="87"/>
                    <a:pt x="192" y="89"/>
                  </a:cubicBezTo>
                  <a:cubicBezTo>
                    <a:pt x="190" y="91"/>
                    <a:pt x="186" y="89"/>
                    <a:pt x="184" y="90"/>
                  </a:cubicBezTo>
                  <a:cubicBezTo>
                    <a:pt x="182" y="92"/>
                    <a:pt x="182" y="96"/>
                    <a:pt x="180" y="98"/>
                  </a:cubicBezTo>
                  <a:cubicBezTo>
                    <a:pt x="177" y="101"/>
                    <a:pt x="173" y="103"/>
                    <a:pt x="170" y="105"/>
                  </a:cubicBezTo>
                  <a:cubicBezTo>
                    <a:pt x="167" y="107"/>
                    <a:pt x="165" y="108"/>
                    <a:pt x="163" y="110"/>
                  </a:cubicBezTo>
                  <a:cubicBezTo>
                    <a:pt x="161" y="112"/>
                    <a:pt x="158" y="114"/>
                    <a:pt x="157" y="118"/>
                  </a:cubicBezTo>
                  <a:cubicBezTo>
                    <a:pt x="156" y="122"/>
                    <a:pt x="159" y="130"/>
                    <a:pt x="157" y="133"/>
                  </a:cubicBezTo>
                  <a:cubicBezTo>
                    <a:pt x="156" y="136"/>
                    <a:pt x="154" y="132"/>
                    <a:pt x="152" y="133"/>
                  </a:cubicBezTo>
                  <a:cubicBezTo>
                    <a:pt x="150" y="134"/>
                    <a:pt x="148" y="135"/>
                    <a:pt x="148" y="137"/>
                  </a:cubicBezTo>
                  <a:cubicBezTo>
                    <a:pt x="147" y="139"/>
                    <a:pt x="149" y="143"/>
                    <a:pt x="147" y="145"/>
                  </a:cubicBezTo>
                  <a:cubicBezTo>
                    <a:pt x="145" y="146"/>
                    <a:pt x="142" y="144"/>
                    <a:pt x="140" y="143"/>
                  </a:cubicBezTo>
                  <a:cubicBezTo>
                    <a:pt x="138" y="141"/>
                    <a:pt x="138" y="138"/>
                    <a:pt x="136" y="137"/>
                  </a:cubicBezTo>
                  <a:cubicBezTo>
                    <a:pt x="134" y="135"/>
                    <a:pt x="133" y="134"/>
                    <a:pt x="130" y="136"/>
                  </a:cubicBezTo>
                  <a:cubicBezTo>
                    <a:pt x="127" y="137"/>
                    <a:pt x="121" y="141"/>
                    <a:pt x="119" y="143"/>
                  </a:cubicBezTo>
                  <a:cubicBezTo>
                    <a:pt x="116" y="146"/>
                    <a:pt x="117" y="149"/>
                    <a:pt x="114" y="149"/>
                  </a:cubicBezTo>
                  <a:cubicBezTo>
                    <a:pt x="112" y="150"/>
                    <a:pt x="108" y="146"/>
                    <a:pt x="106" y="147"/>
                  </a:cubicBezTo>
                  <a:cubicBezTo>
                    <a:pt x="103" y="148"/>
                    <a:pt x="110" y="152"/>
                    <a:pt x="101" y="154"/>
                  </a:cubicBezTo>
                  <a:cubicBezTo>
                    <a:pt x="99" y="154"/>
                    <a:pt x="96" y="154"/>
                    <a:pt x="93" y="154"/>
                  </a:cubicBezTo>
                  <a:cubicBezTo>
                    <a:pt x="92" y="150"/>
                    <a:pt x="87" y="152"/>
                    <a:pt x="85" y="149"/>
                  </a:cubicBezTo>
                  <a:cubicBezTo>
                    <a:pt x="84" y="146"/>
                    <a:pt x="87" y="142"/>
                    <a:pt x="86" y="140"/>
                  </a:cubicBezTo>
                  <a:cubicBezTo>
                    <a:pt x="85" y="137"/>
                    <a:pt x="83" y="137"/>
                    <a:pt x="81" y="139"/>
                  </a:cubicBezTo>
                  <a:cubicBezTo>
                    <a:pt x="79" y="140"/>
                    <a:pt x="80" y="146"/>
                    <a:pt x="78" y="147"/>
                  </a:cubicBezTo>
                  <a:cubicBezTo>
                    <a:pt x="75" y="148"/>
                    <a:pt x="74" y="145"/>
                    <a:pt x="72" y="142"/>
                  </a:cubicBezTo>
                  <a:cubicBezTo>
                    <a:pt x="71" y="140"/>
                    <a:pt x="70" y="136"/>
                    <a:pt x="71" y="133"/>
                  </a:cubicBezTo>
                  <a:cubicBezTo>
                    <a:pt x="71" y="131"/>
                    <a:pt x="74" y="131"/>
                    <a:pt x="74" y="129"/>
                  </a:cubicBezTo>
                  <a:cubicBezTo>
                    <a:pt x="74" y="127"/>
                    <a:pt x="74" y="124"/>
                    <a:pt x="72" y="123"/>
                  </a:cubicBezTo>
                  <a:cubicBezTo>
                    <a:pt x="70" y="121"/>
                    <a:pt x="67" y="121"/>
                    <a:pt x="65" y="122"/>
                  </a:cubicBezTo>
                  <a:cubicBezTo>
                    <a:pt x="63" y="122"/>
                    <a:pt x="62" y="124"/>
                    <a:pt x="62" y="126"/>
                  </a:cubicBezTo>
                  <a:cubicBezTo>
                    <a:pt x="62" y="128"/>
                    <a:pt x="65" y="130"/>
                    <a:pt x="66" y="132"/>
                  </a:cubicBezTo>
                  <a:cubicBezTo>
                    <a:pt x="66" y="134"/>
                    <a:pt x="67" y="137"/>
                    <a:pt x="66" y="139"/>
                  </a:cubicBezTo>
                  <a:cubicBezTo>
                    <a:pt x="64" y="141"/>
                    <a:pt x="62" y="143"/>
                    <a:pt x="60" y="142"/>
                  </a:cubicBezTo>
                  <a:cubicBezTo>
                    <a:pt x="57" y="141"/>
                    <a:pt x="56" y="136"/>
                    <a:pt x="53" y="135"/>
                  </a:cubicBezTo>
                  <a:cubicBezTo>
                    <a:pt x="51" y="134"/>
                    <a:pt x="49" y="134"/>
                    <a:pt x="46" y="135"/>
                  </a:cubicBezTo>
                  <a:cubicBezTo>
                    <a:pt x="43" y="135"/>
                    <a:pt x="38" y="136"/>
                    <a:pt x="36" y="137"/>
                  </a:cubicBezTo>
                  <a:cubicBezTo>
                    <a:pt x="34" y="138"/>
                    <a:pt x="36" y="141"/>
                    <a:pt x="33" y="142"/>
                  </a:cubicBezTo>
                  <a:cubicBezTo>
                    <a:pt x="29" y="142"/>
                    <a:pt x="22" y="143"/>
                    <a:pt x="19" y="141"/>
                  </a:cubicBezTo>
                  <a:cubicBezTo>
                    <a:pt x="16" y="139"/>
                    <a:pt x="20" y="135"/>
                    <a:pt x="18" y="132"/>
                  </a:cubicBezTo>
                  <a:cubicBezTo>
                    <a:pt x="16" y="129"/>
                    <a:pt x="10" y="129"/>
                    <a:pt x="7" y="126"/>
                  </a:cubicBezTo>
                  <a:cubicBezTo>
                    <a:pt x="4" y="124"/>
                    <a:pt x="1" y="121"/>
                    <a:pt x="1" y="117"/>
                  </a:cubicBezTo>
                  <a:cubicBezTo>
                    <a:pt x="0" y="111"/>
                    <a:pt x="2" y="105"/>
                    <a:pt x="8" y="104"/>
                  </a:cubicBezTo>
                  <a:close/>
                  <a:moveTo>
                    <a:pt x="114" y="4"/>
                  </a:moveTo>
                  <a:lnTo>
                    <a:pt x="114" y="4"/>
                  </a:lnTo>
                  <a:cubicBezTo>
                    <a:pt x="114" y="4"/>
                    <a:pt x="114" y="4"/>
                    <a:pt x="114" y="4"/>
                  </a:cubicBezTo>
                  <a:close/>
                  <a:moveTo>
                    <a:pt x="114" y="5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21439583">
              <a:off x="4865489" y="3489095"/>
              <a:ext cx="682625" cy="882650"/>
            </a:xfrm>
            <a:custGeom>
              <a:avLst/>
              <a:gdLst>
                <a:gd name="T0" fmla="*/ 2147483647 w 122"/>
                <a:gd name="T1" fmla="*/ 2147483647 h 186"/>
                <a:gd name="T2" fmla="*/ 2147483647 w 122"/>
                <a:gd name="T3" fmla="*/ 2147483647 h 186"/>
                <a:gd name="T4" fmla="*/ 2147483647 w 122"/>
                <a:gd name="T5" fmla="*/ 2147483647 h 186"/>
                <a:gd name="T6" fmla="*/ 2147483647 w 122"/>
                <a:gd name="T7" fmla="*/ 2147483647 h 186"/>
                <a:gd name="T8" fmla="*/ 2147483647 w 122"/>
                <a:gd name="T9" fmla="*/ 2147483647 h 186"/>
                <a:gd name="T10" fmla="*/ 2147483647 w 122"/>
                <a:gd name="T11" fmla="*/ 2147483647 h 186"/>
                <a:gd name="T12" fmla="*/ 2147483647 w 122"/>
                <a:gd name="T13" fmla="*/ 2147483647 h 186"/>
                <a:gd name="T14" fmla="*/ 2147483647 w 122"/>
                <a:gd name="T15" fmla="*/ 2147483647 h 186"/>
                <a:gd name="T16" fmla="*/ 2147483647 w 122"/>
                <a:gd name="T17" fmla="*/ 2147483647 h 186"/>
                <a:gd name="T18" fmla="*/ 2147483647 w 122"/>
                <a:gd name="T19" fmla="*/ 2147483647 h 186"/>
                <a:gd name="T20" fmla="*/ 2147483647 w 122"/>
                <a:gd name="T21" fmla="*/ 2147483647 h 186"/>
                <a:gd name="T22" fmla="*/ 2147483647 w 122"/>
                <a:gd name="T23" fmla="*/ 2147483647 h 186"/>
                <a:gd name="T24" fmla="*/ 2147483647 w 122"/>
                <a:gd name="T25" fmla="*/ 2147483647 h 186"/>
                <a:gd name="T26" fmla="*/ 2147483647 w 122"/>
                <a:gd name="T27" fmla="*/ 2147483647 h 186"/>
                <a:gd name="T28" fmla="*/ 2147483647 w 122"/>
                <a:gd name="T29" fmla="*/ 2147483647 h 186"/>
                <a:gd name="T30" fmla="*/ 2147483647 w 122"/>
                <a:gd name="T31" fmla="*/ 2147483647 h 186"/>
                <a:gd name="T32" fmla="*/ 2147483647 w 122"/>
                <a:gd name="T33" fmla="*/ 2147483647 h 186"/>
                <a:gd name="T34" fmla="*/ 2147483647 w 122"/>
                <a:gd name="T35" fmla="*/ 2147483647 h 186"/>
                <a:gd name="T36" fmla="*/ 2147483647 w 122"/>
                <a:gd name="T37" fmla="*/ 2147483647 h 186"/>
                <a:gd name="T38" fmla="*/ 2147483647 w 122"/>
                <a:gd name="T39" fmla="*/ 2147483647 h 186"/>
                <a:gd name="T40" fmla="*/ 2147483647 w 122"/>
                <a:gd name="T41" fmla="*/ 2147483647 h 186"/>
                <a:gd name="T42" fmla="*/ 2147483647 w 122"/>
                <a:gd name="T43" fmla="*/ 2147483647 h 186"/>
                <a:gd name="T44" fmla="*/ 2147483647 w 122"/>
                <a:gd name="T45" fmla="*/ 2147483647 h 186"/>
                <a:gd name="T46" fmla="*/ 2147483647 w 122"/>
                <a:gd name="T47" fmla="*/ 2147483647 h 186"/>
                <a:gd name="T48" fmla="*/ 2147483647 w 122"/>
                <a:gd name="T49" fmla="*/ 2147483647 h 186"/>
                <a:gd name="T50" fmla="*/ 2147483647 w 122"/>
                <a:gd name="T51" fmla="*/ 2147483647 h 186"/>
                <a:gd name="T52" fmla="*/ 2147483647 w 122"/>
                <a:gd name="T53" fmla="*/ 2147483647 h 186"/>
                <a:gd name="T54" fmla="*/ 2147483647 w 122"/>
                <a:gd name="T55" fmla="*/ 2147483647 h 186"/>
                <a:gd name="T56" fmla="*/ 2147483647 w 122"/>
                <a:gd name="T57" fmla="*/ 2147483647 h 186"/>
                <a:gd name="T58" fmla="*/ 2147483647 w 122"/>
                <a:gd name="T59" fmla="*/ 2147483647 h 186"/>
                <a:gd name="T60" fmla="*/ 2147483647 w 122"/>
                <a:gd name="T61" fmla="*/ 2147483647 h 186"/>
                <a:gd name="T62" fmla="*/ 2147483647 w 122"/>
                <a:gd name="T63" fmla="*/ 2147483647 h 1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2"/>
                <a:gd name="T97" fmla="*/ 0 h 186"/>
                <a:gd name="T98" fmla="*/ 122 w 122"/>
                <a:gd name="T99" fmla="*/ 186 h 1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2" h="186">
                  <a:moveTo>
                    <a:pt x="86" y="16"/>
                  </a:moveTo>
                  <a:cubicBezTo>
                    <a:pt x="86" y="21"/>
                    <a:pt x="85" y="26"/>
                    <a:pt x="86" y="29"/>
                  </a:cubicBezTo>
                  <a:cubicBezTo>
                    <a:pt x="86" y="35"/>
                    <a:pt x="91" y="36"/>
                    <a:pt x="92" y="38"/>
                  </a:cubicBezTo>
                  <a:cubicBezTo>
                    <a:pt x="93" y="39"/>
                    <a:pt x="92" y="43"/>
                    <a:pt x="95" y="46"/>
                  </a:cubicBezTo>
                  <a:cubicBezTo>
                    <a:pt x="98" y="49"/>
                    <a:pt x="97" y="55"/>
                    <a:pt x="96" y="57"/>
                  </a:cubicBezTo>
                  <a:cubicBezTo>
                    <a:pt x="96" y="59"/>
                    <a:pt x="93" y="64"/>
                    <a:pt x="93" y="68"/>
                  </a:cubicBezTo>
                  <a:cubicBezTo>
                    <a:pt x="93" y="72"/>
                    <a:pt x="95" y="76"/>
                    <a:pt x="95" y="79"/>
                  </a:cubicBezTo>
                  <a:cubicBezTo>
                    <a:pt x="96" y="83"/>
                    <a:pt x="96" y="87"/>
                    <a:pt x="96" y="88"/>
                  </a:cubicBezTo>
                  <a:cubicBezTo>
                    <a:pt x="96" y="90"/>
                    <a:pt x="101" y="95"/>
                    <a:pt x="104" y="97"/>
                  </a:cubicBezTo>
                  <a:cubicBezTo>
                    <a:pt x="106" y="99"/>
                    <a:pt x="107" y="104"/>
                    <a:pt x="107" y="108"/>
                  </a:cubicBezTo>
                  <a:cubicBezTo>
                    <a:pt x="107" y="112"/>
                    <a:pt x="104" y="119"/>
                    <a:pt x="105" y="121"/>
                  </a:cubicBezTo>
                  <a:cubicBezTo>
                    <a:pt x="106" y="122"/>
                    <a:pt x="109" y="127"/>
                    <a:pt x="111" y="130"/>
                  </a:cubicBezTo>
                  <a:cubicBezTo>
                    <a:pt x="112" y="133"/>
                    <a:pt x="115" y="135"/>
                    <a:pt x="115" y="138"/>
                  </a:cubicBezTo>
                  <a:cubicBezTo>
                    <a:pt x="115" y="141"/>
                    <a:pt x="112" y="144"/>
                    <a:pt x="112" y="146"/>
                  </a:cubicBezTo>
                  <a:cubicBezTo>
                    <a:pt x="112" y="149"/>
                    <a:pt x="116" y="149"/>
                    <a:pt x="117" y="152"/>
                  </a:cubicBezTo>
                  <a:cubicBezTo>
                    <a:pt x="117" y="155"/>
                    <a:pt x="114" y="159"/>
                    <a:pt x="115" y="162"/>
                  </a:cubicBezTo>
                  <a:cubicBezTo>
                    <a:pt x="115" y="165"/>
                    <a:pt x="118" y="165"/>
                    <a:pt x="119" y="169"/>
                  </a:cubicBezTo>
                  <a:cubicBezTo>
                    <a:pt x="120" y="172"/>
                    <a:pt x="122" y="180"/>
                    <a:pt x="120" y="183"/>
                  </a:cubicBezTo>
                  <a:cubicBezTo>
                    <a:pt x="118" y="186"/>
                    <a:pt x="117" y="179"/>
                    <a:pt x="114" y="178"/>
                  </a:cubicBezTo>
                  <a:cubicBezTo>
                    <a:pt x="111" y="177"/>
                    <a:pt x="106" y="180"/>
                    <a:pt x="104" y="178"/>
                  </a:cubicBezTo>
                  <a:cubicBezTo>
                    <a:pt x="101" y="176"/>
                    <a:pt x="103" y="173"/>
                    <a:pt x="104" y="170"/>
                  </a:cubicBezTo>
                  <a:cubicBezTo>
                    <a:pt x="105" y="168"/>
                    <a:pt x="109" y="168"/>
                    <a:pt x="109" y="165"/>
                  </a:cubicBezTo>
                  <a:cubicBezTo>
                    <a:pt x="108" y="163"/>
                    <a:pt x="103" y="162"/>
                    <a:pt x="101" y="161"/>
                  </a:cubicBezTo>
                  <a:cubicBezTo>
                    <a:pt x="100" y="160"/>
                    <a:pt x="97" y="157"/>
                    <a:pt x="97" y="155"/>
                  </a:cubicBezTo>
                  <a:cubicBezTo>
                    <a:pt x="97" y="153"/>
                    <a:pt x="94" y="144"/>
                    <a:pt x="93" y="144"/>
                  </a:cubicBezTo>
                  <a:cubicBezTo>
                    <a:pt x="92" y="144"/>
                    <a:pt x="90" y="144"/>
                    <a:pt x="88" y="145"/>
                  </a:cubicBezTo>
                  <a:cubicBezTo>
                    <a:pt x="87" y="146"/>
                    <a:pt x="86" y="148"/>
                    <a:pt x="84" y="149"/>
                  </a:cubicBezTo>
                  <a:cubicBezTo>
                    <a:pt x="82" y="151"/>
                    <a:pt x="80" y="153"/>
                    <a:pt x="77" y="153"/>
                  </a:cubicBezTo>
                  <a:cubicBezTo>
                    <a:pt x="73" y="154"/>
                    <a:pt x="66" y="154"/>
                    <a:pt x="62" y="152"/>
                  </a:cubicBezTo>
                  <a:cubicBezTo>
                    <a:pt x="57" y="149"/>
                    <a:pt x="52" y="142"/>
                    <a:pt x="49" y="139"/>
                  </a:cubicBezTo>
                  <a:cubicBezTo>
                    <a:pt x="47" y="135"/>
                    <a:pt x="48" y="133"/>
                    <a:pt x="46" y="132"/>
                  </a:cubicBezTo>
                  <a:cubicBezTo>
                    <a:pt x="43" y="131"/>
                    <a:pt x="40" y="132"/>
                    <a:pt x="37" y="133"/>
                  </a:cubicBezTo>
                  <a:cubicBezTo>
                    <a:pt x="35" y="134"/>
                    <a:pt x="32" y="136"/>
                    <a:pt x="30" y="139"/>
                  </a:cubicBezTo>
                  <a:cubicBezTo>
                    <a:pt x="28" y="141"/>
                    <a:pt x="28" y="144"/>
                    <a:pt x="27" y="148"/>
                  </a:cubicBezTo>
                  <a:cubicBezTo>
                    <a:pt x="23" y="147"/>
                    <a:pt x="20" y="153"/>
                    <a:pt x="16" y="152"/>
                  </a:cubicBezTo>
                  <a:cubicBezTo>
                    <a:pt x="13" y="152"/>
                    <a:pt x="9" y="151"/>
                    <a:pt x="7" y="147"/>
                  </a:cubicBezTo>
                  <a:cubicBezTo>
                    <a:pt x="5" y="142"/>
                    <a:pt x="7" y="135"/>
                    <a:pt x="8" y="130"/>
                  </a:cubicBezTo>
                  <a:cubicBezTo>
                    <a:pt x="8" y="124"/>
                    <a:pt x="11" y="119"/>
                    <a:pt x="10" y="115"/>
                  </a:cubicBezTo>
                  <a:cubicBezTo>
                    <a:pt x="10" y="111"/>
                    <a:pt x="6" y="112"/>
                    <a:pt x="5" y="108"/>
                  </a:cubicBezTo>
                  <a:cubicBezTo>
                    <a:pt x="4" y="106"/>
                    <a:pt x="3" y="104"/>
                    <a:pt x="2" y="101"/>
                  </a:cubicBezTo>
                  <a:cubicBezTo>
                    <a:pt x="3" y="100"/>
                    <a:pt x="4" y="100"/>
                    <a:pt x="5" y="99"/>
                  </a:cubicBezTo>
                  <a:cubicBezTo>
                    <a:pt x="10" y="95"/>
                    <a:pt x="1" y="86"/>
                    <a:pt x="3" y="82"/>
                  </a:cubicBezTo>
                  <a:cubicBezTo>
                    <a:pt x="4" y="77"/>
                    <a:pt x="11" y="79"/>
                    <a:pt x="12" y="76"/>
                  </a:cubicBezTo>
                  <a:cubicBezTo>
                    <a:pt x="14" y="74"/>
                    <a:pt x="9" y="72"/>
                    <a:pt x="9" y="70"/>
                  </a:cubicBezTo>
                  <a:cubicBezTo>
                    <a:pt x="8" y="67"/>
                    <a:pt x="10" y="65"/>
                    <a:pt x="10" y="62"/>
                  </a:cubicBezTo>
                  <a:cubicBezTo>
                    <a:pt x="10" y="60"/>
                    <a:pt x="9" y="56"/>
                    <a:pt x="9" y="54"/>
                  </a:cubicBezTo>
                  <a:cubicBezTo>
                    <a:pt x="8" y="52"/>
                    <a:pt x="4" y="51"/>
                    <a:pt x="5" y="49"/>
                  </a:cubicBezTo>
                  <a:cubicBezTo>
                    <a:pt x="6" y="46"/>
                    <a:pt x="11" y="46"/>
                    <a:pt x="11" y="44"/>
                  </a:cubicBezTo>
                  <a:cubicBezTo>
                    <a:pt x="12" y="42"/>
                    <a:pt x="10" y="41"/>
                    <a:pt x="9" y="39"/>
                  </a:cubicBezTo>
                  <a:cubicBezTo>
                    <a:pt x="7" y="37"/>
                    <a:pt x="3" y="34"/>
                    <a:pt x="1" y="31"/>
                  </a:cubicBezTo>
                  <a:cubicBezTo>
                    <a:pt x="0" y="29"/>
                    <a:pt x="2" y="27"/>
                    <a:pt x="2" y="24"/>
                  </a:cubicBezTo>
                  <a:cubicBezTo>
                    <a:pt x="3" y="22"/>
                    <a:pt x="4" y="18"/>
                    <a:pt x="6" y="17"/>
                  </a:cubicBezTo>
                  <a:cubicBezTo>
                    <a:pt x="9" y="16"/>
                    <a:pt x="11" y="18"/>
                    <a:pt x="13" y="20"/>
                  </a:cubicBezTo>
                  <a:cubicBezTo>
                    <a:pt x="15" y="21"/>
                    <a:pt x="15" y="22"/>
                    <a:pt x="16" y="26"/>
                  </a:cubicBezTo>
                  <a:cubicBezTo>
                    <a:pt x="16" y="29"/>
                    <a:pt x="12" y="36"/>
                    <a:pt x="15" y="39"/>
                  </a:cubicBezTo>
                  <a:cubicBezTo>
                    <a:pt x="17" y="43"/>
                    <a:pt x="23" y="41"/>
                    <a:pt x="27" y="40"/>
                  </a:cubicBezTo>
                  <a:cubicBezTo>
                    <a:pt x="30" y="39"/>
                    <a:pt x="29" y="35"/>
                    <a:pt x="32" y="33"/>
                  </a:cubicBezTo>
                  <a:cubicBezTo>
                    <a:pt x="34" y="31"/>
                    <a:pt x="37" y="29"/>
                    <a:pt x="39" y="28"/>
                  </a:cubicBezTo>
                  <a:cubicBezTo>
                    <a:pt x="42" y="27"/>
                    <a:pt x="44" y="29"/>
                    <a:pt x="47" y="27"/>
                  </a:cubicBezTo>
                  <a:cubicBezTo>
                    <a:pt x="50" y="25"/>
                    <a:pt x="51" y="19"/>
                    <a:pt x="53" y="16"/>
                  </a:cubicBezTo>
                  <a:cubicBezTo>
                    <a:pt x="56" y="14"/>
                    <a:pt x="61" y="16"/>
                    <a:pt x="63" y="14"/>
                  </a:cubicBezTo>
                  <a:cubicBezTo>
                    <a:pt x="65" y="11"/>
                    <a:pt x="61" y="5"/>
                    <a:pt x="64" y="3"/>
                  </a:cubicBezTo>
                  <a:cubicBezTo>
                    <a:pt x="67" y="0"/>
                    <a:pt x="72" y="1"/>
                    <a:pt x="75" y="3"/>
                  </a:cubicBezTo>
                  <a:cubicBezTo>
                    <a:pt x="77" y="5"/>
                    <a:pt x="76" y="11"/>
                    <a:pt x="78" y="13"/>
                  </a:cubicBezTo>
                  <a:cubicBezTo>
                    <a:pt x="80" y="15"/>
                    <a:pt x="84" y="15"/>
                    <a:pt x="86" y="1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0"/>
            <p:cNvSpPr>
              <a:spLocks noEditPoints="1"/>
            </p:cNvSpPr>
            <p:nvPr/>
          </p:nvSpPr>
          <p:spPr bwMode="auto">
            <a:xfrm rot="21439583">
              <a:off x="4300339" y="2890608"/>
              <a:ext cx="1168400" cy="1103312"/>
            </a:xfrm>
            <a:custGeom>
              <a:avLst/>
              <a:gdLst>
                <a:gd name="T0" fmla="*/ 2147483647 w 209"/>
                <a:gd name="T1" fmla="*/ 2147483647 h 232"/>
                <a:gd name="T2" fmla="*/ 2147483647 w 209"/>
                <a:gd name="T3" fmla="*/ 2147483647 h 232"/>
                <a:gd name="T4" fmla="*/ 2147483647 w 209"/>
                <a:gd name="T5" fmla="*/ 2147483647 h 232"/>
                <a:gd name="T6" fmla="*/ 2147483647 w 209"/>
                <a:gd name="T7" fmla="*/ 2147483647 h 232"/>
                <a:gd name="T8" fmla="*/ 2147483647 w 209"/>
                <a:gd name="T9" fmla="*/ 2147483647 h 232"/>
                <a:gd name="T10" fmla="*/ 2147483647 w 209"/>
                <a:gd name="T11" fmla="*/ 2147483647 h 232"/>
                <a:gd name="T12" fmla="*/ 2147483647 w 209"/>
                <a:gd name="T13" fmla="*/ 2147483647 h 232"/>
                <a:gd name="T14" fmla="*/ 2147483647 w 209"/>
                <a:gd name="T15" fmla="*/ 2147483647 h 232"/>
                <a:gd name="T16" fmla="*/ 2147483647 w 209"/>
                <a:gd name="T17" fmla="*/ 2147483647 h 232"/>
                <a:gd name="T18" fmla="*/ 2147483647 w 209"/>
                <a:gd name="T19" fmla="*/ 2147483647 h 232"/>
                <a:gd name="T20" fmla="*/ 2147483647 w 209"/>
                <a:gd name="T21" fmla="*/ 2147483647 h 232"/>
                <a:gd name="T22" fmla="*/ 2147483647 w 209"/>
                <a:gd name="T23" fmla="*/ 2147483647 h 232"/>
                <a:gd name="T24" fmla="*/ 2147483647 w 209"/>
                <a:gd name="T25" fmla="*/ 2147483647 h 232"/>
                <a:gd name="T26" fmla="*/ 2147483647 w 209"/>
                <a:gd name="T27" fmla="*/ 2147483647 h 232"/>
                <a:gd name="T28" fmla="*/ 2147483647 w 209"/>
                <a:gd name="T29" fmla="*/ 2147483647 h 232"/>
                <a:gd name="T30" fmla="*/ 2147483647 w 209"/>
                <a:gd name="T31" fmla="*/ 2147483647 h 232"/>
                <a:gd name="T32" fmla="*/ 2147483647 w 209"/>
                <a:gd name="T33" fmla="*/ 2147483647 h 232"/>
                <a:gd name="T34" fmla="*/ 2147483647 w 209"/>
                <a:gd name="T35" fmla="*/ 2147483647 h 232"/>
                <a:gd name="T36" fmla="*/ 2147483647 w 209"/>
                <a:gd name="T37" fmla="*/ 2147483647 h 232"/>
                <a:gd name="T38" fmla="*/ 2147483647 w 209"/>
                <a:gd name="T39" fmla="*/ 2147483647 h 232"/>
                <a:gd name="T40" fmla="*/ 2147483647 w 209"/>
                <a:gd name="T41" fmla="*/ 2147483647 h 232"/>
                <a:gd name="T42" fmla="*/ 2147483647 w 209"/>
                <a:gd name="T43" fmla="*/ 2147483647 h 232"/>
                <a:gd name="T44" fmla="*/ 2147483647 w 209"/>
                <a:gd name="T45" fmla="*/ 2147483647 h 232"/>
                <a:gd name="T46" fmla="*/ 2147483647 w 209"/>
                <a:gd name="T47" fmla="*/ 2147483647 h 232"/>
                <a:gd name="T48" fmla="*/ 2147483647 w 209"/>
                <a:gd name="T49" fmla="*/ 2147483647 h 232"/>
                <a:gd name="T50" fmla="*/ 2147483647 w 209"/>
                <a:gd name="T51" fmla="*/ 2147483647 h 232"/>
                <a:gd name="T52" fmla="*/ 2147483647 w 209"/>
                <a:gd name="T53" fmla="*/ 2147483647 h 232"/>
                <a:gd name="T54" fmla="*/ 2147483647 w 209"/>
                <a:gd name="T55" fmla="*/ 2147483647 h 232"/>
                <a:gd name="T56" fmla="*/ 2147483647 w 209"/>
                <a:gd name="T57" fmla="*/ 2147483647 h 232"/>
                <a:gd name="T58" fmla="*/ 2147483647 w 209"/>
                <a:gd name="T59" fmla="*/ 2147483647 h 232"/>
                <a:gd name="T60" fmla="*/ 2147483647 w 209"/>
                <a:gd name="T61" fmla="*/ 2147483647 h 232"/>
                <a:gd name="T62" fmla="*/ 2147483647 w 209"/>
                <a:gd name="T63" fmla="*/ 2147483647 h 232"/>
                <a:gd name="T64" fmla="*/ 2147483647 w 209"/>
                <a:gd name="T65" fmla="*/ 2147483647 h 232"/>
                <a:gd name="T66" fmla="*/ 2147483647 w 209"/>
                <a:gd name="T67" fmla="*/ 2147483647 h 232"/>
                <a:gd name="T68" fmla="*/ 2147483647 w 209"/>
                <a:gd name="T69" fmla="*/ 2147483647 h 232"/>
                <a:gd name="T70" fmla="*/ 2147483647 w 209"/>
                <a:gd name="T71" fmla="*/ 2147483647 h 232"/>
                <a:gd name="T72" fmla="*/ 2147483647 w 209"/>
                <a:gd name="T73" fmla="*/ 2147483647 h 232"/>
                <a:gd name="T74" fmla="*/ 2147483647 w 209"/>
                <a:gd name="T75" fmla="*/ 2147483647 h 232"/>
                <a:gd name="T76" fmla="*/ 2147483647 w 209"/>
                <a:gd name="T77" fmla="*/ 2147483647 h 232"/>
                <a:gd name="T78" fmla="*/ 2147483647 w 209"/>
                <a:gd name="T79" fmla="*/ 2147483647 h 232"/>
                <a:gd name="T80" fmla="*/ 2147483647 w 209"/>
                <a:gd name="T81" fmla="*/ 2147483647 h 232"/>
                <a:gd name="T82" fmla="*/ 2147483647 w 209"/>
                <a:gd name="T83" fmla="*/ 2147483647 h 232"/>
                <a:gd name="T84" fmla="*/ 2147483647 w 209"/>
                <a:gd name="T85" fmla="*/ 2147483647 h 232"/>
                <a:gd name="T86" fmla="*/ 2147483647 w 209"/>
                <a:gd name="T87" fmla="*/ 2147483647 h 232"/>
                <a:gd name="T88" fmla="*/ 2147483647 w 209"/>
                <a:gd name="T89" fmla="*/ 2147483647 h 232"/>
                <a:gd name="T90" fmla="*/ 2147483647 w 209"/>
                <a:gd name="T91" fmla="*/ 2147483647 h 232"/>
                <a:gd name="T92" fmla="*/ 2147483647 w 209"/>
                <a:gd name="T93" fmla="*/ 2147483647 h 232"/>
                <a:gd name="T94" fmla="*/ 2147483647 w 209"/>
                <a:gd name="T95" fmla="*/ 2147483647 h 232"/>
                <a:gd name="T96" fmla="*/ 2147483647 w 209"/>
                <a:gd name="T97" fmla="*/ 2147483647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9"/>
                <a:gd name="T148" fmla="*/ 0 h 232"/>
                <a:gd name="T149" fmla="*/ 209 w 20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9" h="232">
                  <a:moveTo>
                    <a:pt x="207" y="129"/>
                  </a:moveTo>
                  <a:cubicBezTo>
                    <a:pt x="201" y="133"/>
                    <a:pt x="197" y="130"/>
                    <a:pt x="194" y="133"/>
                  </a:cubicBezTo>
                  <a:cubicBezTo>
                    <a:pt x="190" y="138"/>
                    <a:pt x="196" y="144"/>
                    <a:pt x="194" y="147"/>
                  </a:cubicBezTo>
                  <a:cubicBezTo>
                    <a:pt x="193" y="150"/>
                    <a:pt x="189" y="148"/>
                    <a:pt x="187" y="148"/>
                  </a:cubicBezTo>
                  <a:cubicBezTo>
                    <a:pt x="185" y="147"/>
                    <a:pt x="186" y="146"/>
                    <a:pt x="183" y="145"/>
                  </a:cubicBezTo>
                  <a:cubicBezTo>
                    <a:pt x="181" y="144"/>
                    <a:pt x="177" y="145"/>
                    <a:pt x="175" y="142"/>
                  </a:cubicBezTo>
                  <a:cubicBezTo>
                    <a:pt x="173" y="140"/>
                    <a:pt x="174" y="134"/>
                    <a:pt x="172" y="132"/>
                  </a:cubicBezTo>
                  <a:cubicBezTo>
                    <a:pt x="169" y="130"/>
                    <a:pt x="164" y="129"/>
                    <a:pt x="161" y="132"/>
                  </a:cubicBezTo>
                  <a:cubicBezTo>
                    <a:pt x="158" y="134"/>
                    <a:pt x="162" y="140"/>
                    <a:pt x="160" y="143"/>
                  </a:cubicBezTo>
                  <a:cubicBezTo>
                    <a:pt x="158" y="145"/>
                    <a:pt x="153" y="143"/>
                    <a:pt x="150" y="145"/>
                  </a:cubicBezTo>
                  <a:cubicBezTo>
                    <a:pt x="148" y="148"/>
                    <a:pt x="147" y="154"/>
                    <a:pt x="144" y="156"/>
                  </a:cubicBezTo>
                  <a:cubicBezTo>
                    <a:pt x="141" y="158"/>
                    <a:pt x="139" y="156"/>
                    <a:pt x="136" y="157"/>
                  </a:cubicBezTo>
                  <a:cubicBezTo>
                    <a:pt x="134" y="158"/>
                    <a:pt x="131" y="160"/>
                    <a:pt x="129" y="162"/>
                  </a:cubicBezTo>
                  <a:cubicBezTo>
                    <a:pt x="126" y="164"/>
                    <a:pt x="127" y="168"/>
                    <a:pt x="124" y="169"/>
                  </a:cubicBezTo>
                  <a:cubicBezTo>
                    <a:pt x="120" y="170"/>
                    <a:pt x="114" y="172"/>
                    <a:pt x="112" y="168"/>
                  </a:cubicBezTo>
                  <a:cubicBezTo>
                    <a:pt x="109" y="165"/>
                    <a:pt x="113" y="158"/>
                    <a:pt x="113" y="155"/>
                  </a:cubicBezTo>
                  <a:cubicBezTo>
                    <a:pt x="112" y="151"/>
                    <a:pt x="112" y="150"/>
                    <a:pt x="110" y="149"/>
                  </a:cubicBezTo>
                  <a:cubicBezTo>
                    <a:pt x="108" y="147"/>
                    <a:pt x="106" y="145"/>
                    <a:pt x="103" y="146"/>
                  </a:cubicBezTo>
                  <a:cubicBezTo>
                    <a:pt x="101" y="147"/>
                    <a:pt x="100" y="151"/>
                    <a:pt x="99" y="153"/>
                  </a:cubicBezTo>
                  <a:cubicBezTo>
                    <a:pt x="99" y="156"/>
                    <a:pt x="97" y="158"/>
                    <a:pt x="98" y="160"/>
                  </a:cubicBezTo>
                  <a:cubicBezTo>
                    <a:pt x="100" y="163"/>
                    <a:pt x="104" y="166"/>
                    <a:pt x="106" y="168"/>
                  </a:cubicBezTo>
                  <a:cubicBezTo>
                    <a:pt x="107" y="170"/>
                    <a:pt x="109" y="171"/>
                    <a:pt x="108" y="173"/>
                  </a:cubicBezTo>
                  <a:cubicBezTo>
                    <a:pt x="108" y="175"/>
                    <a:pt x="103" y="175"/>
                    <a:pt x="102" y="178"/>
                  </a:cubicBezTo>
                  <a:cubicBezTo>
                    <a:pt x="101" y="180"/>
                    <a:pt x="105" y="181"/>
                    <a:pt x="106" y="183"/>
                  </a:cubicBezTo>
                  <a:cubicBezTo>
                    <a:pt x="106" y="185"/>
                    <a:pt x="107" y="189"/>
                    <a:pt x="107" y="191"/>
                  </a:cubicBezTo>
                  <a:cubicBezTo>
                    <a:pt x="107" y="194"/>
                    <a:pt x="105" y="196"/>
                    <a:pt x="106" y="199"/>
                  </a:cubicBezTo>
                  <a:cubicBezTo>
                    <a:pt x="106" y="201"/>
                    <a:pt x="111" y="203"/>
                    <a:pt x="109" y="205"/>
                  </a:cubicBezTo>
                  <a:cubicBezTo>
                    <a:pt x="108" y="208"/>
                    <a:pt x="101" y="206"/>
                    <a:pt x="100" y="211"/>
                  </a:cubicBezTo>
                  <a:cubicBezTo>
                    <a:pt x="98" y="215"/>
                    <a:pt x="107" y="224"/>
                    <a:pt x="102" y="228"/>
                  </a:cubicBezTo>
                  <a:cubicBezTo>
                    <a:pt x="97" y="232"/>
                    <a:pt x="86" y="229"/>
                    <a:pt x="80" y="227"/>
                  </a:cubicBezTo>
                  <a:cubicBezTo>
                    <a:pt x="74" y="225"/>
                    <a:pt x="74" y="221"/>
                    <a:pt x="70" y="219"/>
                  </a:cubicBezTo>
                  <a:cubicBezTo>
                    <a:pt x="66" y="217"/>
                    <a:pt x="61" y="216"/>
                    <a:pt x="57" y="214"/>
                  </a:cubicBezTo>
                  <a:cubicBezTo>
                    <a:pt x="53" y="213"/>
                    <a:pt x="50" y="211"/>
                    <a:pt x="47" y="211"/>
                  </a:cubicBezTo>
                  <a:cubicBezTo>
                    <a:pt x="44" y="211"/>
                    <a:pt x="42" y="215"/>
                    <a:pt x="38" y="216"/>
                  </a:cubicBezTo>
                  <a:cubicBezTo>
                    <a:pt x="34" y="217"/>
                    <a:pt x="29" y="216"/>
                    <a:pt x="25" y="215"/>
                  </a:cubicBezTo>
                  <a:cubicBezTo>
                    <a:pt x="22" y="215"/>
                    <a:pt x="18" y="212"/>
                    <a:pt x="14" y="212"/>
                  </a:cubicBezTo>
                  <a:cubicBezTo>
                    <a:pt x="11" y="212"/>
                    <a:pt x="8" y="215"/>
                    <a:pt x="6" y="214"/>
                  </a:cubicBezTo>
                  <a:cubicBezTo>
                    <a:pt x="3" y="214"/>
                    <a:pt x="0" y="213"/>
                    <a:pt x="2" y="210"/>
                  </a:cubicBezTo>
                  <a:cubicBezTo>
                    <a:pt x="4" y="208"/>
                    <a:pt x="13" y="205"/>
                    <a:pt x="15" y="202"/>
                  </a:cubicBezTo>
                  <a:cubicBezTo>
                    <a:pt x="17" y="198"/>
                    <a:pt x="15" y="195"/>
                    <a:pt x="14" y="192"/>
                  </a:cubicBezTo>
                  <a:cubicBezTo>
                    <a:pt x="13" y="189"/>
                    <a:pt x="9" y="189"/>
                    <a:pt x="9" y="186"/>
                  </a:cubicBezTo>
                  <a:cubicBezTo>
                    <a:pt x="9" y="183"/>
                    <a:pt x="11" y="183"/>
                    <a:pt x="11" y="176"/>
                  </a:cubicBezTo>
                  <a:cubicBezTo>
                    <a:pt x="11" y="172"/>
                    <a:pt x="12" y="167"/>
                    <a:pt x="12" y="162"/>
                  </a:cubicBezTo>
                  <a:cubicBezTo>
                    <a:pt x="13" y="162"/>
                    <a:pt x="14" y="163"/>
                    <a:pt x="15" y="163"/>
                  </a:cubicBezTo>
                  <a:cubicBezTo>
                    <a:pt x="19" y="165"/>
                    <a:pt x="17" y="158"/>
                    <a:pt x="19" y="158"/>
                  </a:cubicBezTo>
                  <a:cubicBezTo>
                    <a:pt x="21" y="157"/>
                    <a:pt x="23" y="162"/>
                    <a:pt x="25" y="160"/>
                  </a:cubicBezTo>
                  <a:cubicBezTo>
                    <a:pt x="26" y="158"/>
                    <a:pt x="25" y="153"/>
                    <a:pt x="24" y="150"/>
                  </a:cubicBezTo>
                  <a:cubicBezTo>
                    <a:pt x="23" y="148"/>
                    <a:pt x="21" y="153"/>
                    <a:pt x="20" y="148"/>
                  </a:cubicBezTo>
                  <a:cubicBezTo>
                    <a:pt x="19" y="143"/>
                    <a:pt x="18" y="128"/>
                    <a:pt x="20" y="122"/>
                  </a:cubicBezTo>
                  <a:cubicBezTo>
                    <a:pt x="21" y="117"/>
                    <a:pt x="25" y="123"/>
                    <a:pt x="27" y="122"/>
                  </a:cubicBezTo>
                  <a:cubicBezTo>
                    <a:pt x="30" y="121"/>
                    <a:pt x="34" y="119"/>
                    <a:pt x="36" y="115"/>
                  </a:cubicBezTo>
                  <a:cubicBezTo>
                    <a:pt x="37" y="111"/>
                    <a:pt x="33" y="105"/>
                    <a:pt x="35" y="101"/>
                  </a:cubicBezTo>
                  <a:cubicBezTo>
                    <a:pt x="37" y="97"/>
                    <a:pt x="41" y="96"/>
                    <a:pt x="45" y="94"/>
                  </a:cubicBezTo>
                  <a:cubicBezTo>
                    <a:pt x="48" y="93"/>
                    <a:pt x="51" y="95"/>
                    <a:pt x="53" y="93"/>
                  </a:cubicBezTo>
                  <a:cubicBezTo>
                    <a:pt x="56" y="92"/>
                    <a:pt x="56" y="88"/>
                    <a:pt x="58" y="85"/>
                  </a:cubicBezTo>
                  <a:cubicBezTo>
                    <a:pt x="60" y="82"/>
                    <a:pt x="63" y="77"/>
                    <a:pt x="67" y="75"/>
                  </a:cubicBezTo>
                  <a:cubicBezTo>
                    <a:pt x="70" y="73"/>
                    <a:pt x="74" y="75"/>
                    <a:pt x="77" y="75"/>
                  </a:cubicBezTo>
                  <a:cubicBezTo>
                    <a:pt x="79" y="74"/>
                    <a:pt x="80" y="72"/>
                    <a:pt x="83" y="71"/>
                  </a:cubicBezTo>
                  <a:cubicBezTo>
                    <a:pt x="85" y="71"/>
                    <a:pt x="87" y="74"/>
                    <a:pt x="89" y="72"/>
                  </a:cubicBezTo>
                  <a:cubicBezTo>
                    <a:pt x="92" y="69"/>
                    <a:pt x="93" y="61"/>
                    <a:pt x="95" y="58"/>
                  </a:cubicBezTo>
                  <a:cubicBezTo>
                    <a:pt x="97" y="55"/>
                    <a:pt x="101" y="57"/>
                    <a:pt x="103" y="55"/>
                  </a:cubicBezTo>
                  <a:cubicBezTo>
                    <a:pt x="105" y="54"/>
                    <a:pt x="105" y="52"/>
                    <a:pt x="106" y="49"/>
                  </a:cubicBezTo>
                  <a:cubicBezTo>
                    <a:pt x="106" y="46"/>
                    <a:pt x="105" y="41"/>
                    <a:pt x="104" y="38"/>
                  </a:cubicBezTo>
                  <a:cubicBezTo>
                    <a:pt x="102" y="35"/>
                    <a:pt x="98" y="33"/>
                    <a:pt x="97" y="30"/>
                  </a:cubicBezTo>
                  <a:cubicBezTo>
                    <a:pt x="96" y="27"/>
                    <a:pt x="96" y="23"/>
                    <a:pt x="98" y="20"/>
                  </a:cubicBezTo>
                  <a:cubicBezTo>
                    <a:pt x="99" y="17"/>
                    <a:pt x="99" y="14"/>
                    <a:pt x="103" y="12"/>
                  </a:cubicBezTo>
                  <a:cubicBezTo>
                    <a:pt x="107" y="10"/>
                    <a:pt x="116" y="12"/>
                    <a:pt x="119" y="10"/>
                  </a:cubicBezTo>
                  <a:cubicBezTo>
                    <a:pt x="123" y="8"/>
                    <a:pt x="120" y="3"/>
                    <a:pt x="122" y="2"/>
                  </a:cubicBezTo>
                  <a:cubicBezTo>
                    <a:pt x="124" y="0"/>
                    <a:pt x="127" y="0"/>
                    <a:pt x="129" y="1"/>
                  </a:cubicBezTo>
                  <a:cubicBezTo>
                    <a:pt x="131" y="2"/>
                    <a:pt x="129" y="5"/>
                    <a:pt x="130" y="6"/>
                  </a:cubicBezTo>
                  <a:cubicBezTo>
                    <a:pt x="132" y="7"/>
                    <a:pt x="136" y="1"/>
                    <a:pt x="138" y="5"/>
                  </a:cubicBezTo>
                  <a:cubicBezTo>
                    <a:pt x="140" y="9"/>
                    <a:pt x="138" y="19"/>
                    <a:pt x="139" y="22"/>
                  </a:cubicBezTo>
                  <a:cubicBezTo>
                    <a:pt x="140" y="26"/>
                    <a:pt x="143" y="22"/>
                    <a:pt x="145" y="24"/>
                  </a:cubicBezTo>
                  <a:cubicBezTo>
                    <a:pt x="146" y="25"/>
                    <a:pt x="146" y="29"/>
                    <a:pt x="148" y="31"/>
                  </a:cubicBezTo>
                  <a:cubicBezTo>
                    <a:pt x="151" y="33"/>
                    <a:pt x="154" y="37"/>
                    <a:pt x="157" y="38"/>
                  </a:cubicBezTo>
                  <a:cubicBezTo>
                    <a:pt x="160" y="40"/>
                    <a:pt x="163" y="39"/>
                    <a:pt x="165" y="40"/>
                  </a:cubicBezTo>
                  <a:cubicBezTo>
                    <a:pt x="167" y="41"/>
                    <a:pt x="168" y="42"/>
                    <a:pt x="169" y="44"/>
                  </a:cubicBezTo>
                  <a:cubicBezTo>
                    <a:pt x="170" y="46"/>
                    <a:pt x="168" y="49"/>
                    <a:pt x="170" y="51"/>
                  </a:cubicBezTo>
                  <a:cubicBezTo>
                    <a:pt x="173" y="52"/>
                    <a:pt x="177" y="49"/>
                    <a:pt x="180" y="49"/>
                  </a:cubicBezTo>
                  <a:cubicBezTo>
                    <a:pt x="183" y="50"/>
                    <a:pt x="186" y="50"/>
                    <a:pt x="188" y="52"/>
                  </a:cubicBezTo>
                  <a:cubicBezTo>
                    <a:pt x="190" y="55"/>
                    <a:pt x="186" y="59"/>
                    <a:pt x="189" y="61"/>
                  </a:cubicBezTo>
                  <a:cubicBezTo>
                    <a:pt x="190" y="63"/>
                    <a:pt x="194" y="64"/>
                    <a:pt x="196" y="65"/>
                  </a:cubicBezTo>
                  <a:cubicBezTo>
                    <a:pt x="196" y="65"/>
                    <a:pt x="196" y="65"/>
                    <a:pt x="196" y="65"/>
                  </a:cubicBezTo>
                  <a:cubicBezTo>
                    <a:pt x="197" y="68"/>
                    <a:pt x="197" y="71"/>
                    <a:pt x="198" y="73"/>
                  </a:cubicBezTo>
                  <a:cubicBezTo>
                    <a:pt x="200" y="76"/>
                    <a:pt x="205" y="77"/>
                    <a:pt x="206" y="79"/>
                  </a:cubicBezTo>
                  <a:cubicBezTo>
                    <a:pt x="208" y="81"/>
                    <a:pt x="209" y="83"/>
                    <a:pt x="208" y="85"/>
                  </a:cubicBezTo>
                  <a:cubicBezTo>
                    <a:pt x="207" y="88"/>
                    <a:pt x="202" y="88"/>
                    <a:pt x="201" y="92"/>
                  </a:cubicBezTo>
                  <a:cubicBezTo>
                    <a:pt x="200" y="97"/>
                    <a:pt x="202" y="107"/>
                    <a:pt x="202" y="110"/>
                  </a:cubicBezTo>
                  <a:cubicBezTo>
                    <a:pt x="202" y="113"/>
                    <a:pt x="204" y="112"/>
                    <a:pt x="204" y="113"/>
                  </a:cubicBezTo>
                  <a:cubicBezTo>
                    <a:pt x="204" y="114"/>
                    <a:pt x="201" y="121"/>
                    <a:pt x="201" y="122"/>
                  </a:cubicBezTo>
                  <a:cubicBezTo>
                    <a:pt x="201" y="123"/>
                    <a:pt x="199" y="127"/>
                    <a:pt x="201" y="128"/>
                  </a:cubicBezTo>
                  <a:cubicBezTo>
                    <a:pt x="202" y="130"/>
                    <a:pt x="205" y="129"/>
                    <a:pt x="207" y="129"/>
                  </a:cubicBezTo>
                  <a:close/>
                  <a:moveTo>
                    <a:pt x="196" y="65"/>
                  </a:moveTo>
                  <a:cubicBezTo>
                    <a:pt x="197" y="65"/>
                    <a:pt x="197" y="65"/>
                    <a:pt x="197" y="65"/>
                  </a:cubicBezTo>
                  <a:cubicBezTo>
                    <a:pt x="197" y="65"/>
                    <a:pt x="197" y="65"/>
                    <a:pt x="196" y="65"/>
                  </a:cubicBezTo>
                  <a:close/>
                  <a:moveTo>
                    <a:pt x="197" y="65"/>
                  </a:moveTo>
                  <a:cubicBezTo>
                    <a:pt x="197" y="65"/>
                    <a:pt x="198" y="65"/>
                    <a:pt x="198" y="65"/>
                  </a:cubicBezTo>
                  <a:cubicBezTo>
                    <a:pt x="198" y="65"/>
                    <a:pt x="197" y="65"/>
                    <a:pt x="197" y="6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 rot="21439583">
              <a:off x="4097139" y="3906608"/>
              <a:ext cx="1025525" cy="822325"/>
            </a:xfrm>
            <a:custGeom>
              <a:avLst/>
              <a:gdLst>
                <a:gd name="T0" fmla="*/ 2147483647 w 184"/>
                <a:gd name="T1" fmla="*/ 2147483647 h 173"/>
                <a:gd name="T2" fmla="*/ 2147483647 w 184"/>
                <a:gd name="T3" fmla="*/ 2147483647 h 173"/>
                <a:gd name="T4" fmla="*/ 2147483647 w 184"/>
                <a:gd name="T5" fmla="*/ 2147483647 h 173"/>
                <a:gd name="T6" fmla="*/ 2147483647 w 184"/>
                <a:gd name="T7" fmla="*/ 2147483647 h 173"/>
                <a:gd name="T8" fmla="*/ 2147483647 w 184"/>
                <a:gd name="T9" fmla="*/ 2147483647 h 173"/>
                <a:gd name="T10" fmla="*/ 2147483647 w 184"/>
                <a:gd name="T11" fmla="*/ 2147483647 h 173"/>
                <a:gd name="T12" fmla="*/ 2147483647 w 184"/>
                <a:gd name="T13" fmla="*/ 2147483647 h 173"/>
                <a:gd name="T14" fmla="*/ 2147483647 w 184"/>
                <a:gd name="T15" fmla="*/ 2147483647 h 173"/>
                <a:gd name="T16" fmla="*/ 2147483647 w 184"/>
                <a:gd name="T17" fmla="*/ 2147483647 h 173"/>
                <a:gd name="T18" fmla="*/ 2147483647 w 184"/>
                <a:gd name="T19" fmla="*/ 2147483647 h 173"/>
                <a:gd name="T20" fmla="*/ 2147483647 w 184"/>
                <a:gd name="T21" fmla="*/ 2147483647 h 173"/>
                <a:gd name="T22" fmla="*/ 2147483647 w 184"/>
                <a:gd name="T23" fmla="*/ 2147483647 h 173"/>
                <a:gd name="T24" fmla="*/ 2147483647 w 184"/>
                <a:gd name="T25" fmla="*/ 2147483647 h 173"/>
                <a:gd name="T26" fmla="*/ 2147483647 w 184"/>
                <a:gd name="T27" fmla="*/ 2147483647 h 173"/>
                <a:gd name="T28" fmla="*/ 2147483647 w 184"/>
                <a:gd name="T29" fmla="*/ 2147483647 h 173"/>
                <a:gd name="T30" fmla="*/ 2147483647 w 184"/>
                <a:gd name="T31" fmla="*/ 2147483647 h 173"/>
                <a:gd name="T32" fmla="*/ 2147483647 w 184"/>
                <a:gd name="T33" fmla="*/ 2147483647 h 173"/>
                <a:gd name="T34" fmla="*/ 2147483647 w 184"/>
                <a:gd name="T35" fmla="*/ 2147483647 h 173"/>
                <a:gd name="T36" fmla="*/ 2147483647 w 184"/>
                <a:gd name="T37" fmla="*/ 2147483647 h 173"/>
                <a:gd name="T38" fmla="*/ 2147483647 w 184"/>
                <a:gd name="T39" fmla="*/ 2147483647 h 173"/>
                <a:gd name="T40" fmla="*/ 2147483647 w 184"/>
                <a:gd name="T41" fmla="*/ 2147483647 h 173"/>
                <a:gd name="T42" fmla="*/ 2147483647 w 184"/>
                <a:gd name="T43" fmla="*/ 0 h 173"/>
                <a:gd name="T44" fmla="*/ 2147483647 w 184"/>
                <a:gd name="T45" fmla="*/ 2147483647 h 173"/>
                <a:gd name="T46" fmla="*/ 2147483647 w 184"/>
                <a:gd name="T47" fmla="*/ 2147483647 h 173"/>
                <a:gd name="T48" fmla="*/ 2147483647 w 184"/>
                <a:gd name="T49" fmla="*/ 0 h 173"/>
                <a:gd name="T50" fmla="*/ 2147483647 w 184"/>
                <a:gd name="T51" fmla="*/ 0 h 173"/>
                <a:gd name="T52" fmla="*/ 2147483647 w 184"/>
                <a:gd name="T53" fmla="*/ 0 h 173"/>
                <a:gd name="T54" fmla="*/ 2147483647 w 184"/>
                <a:gd name="T55" fmla="*/ 0 h 173"/>
                <a:gd name="T56" fmla="*/ 2147483647 w 184"/>
                <a:gd name="T57" fmla="*/ 2147483647 h 173"/>
                <a:gd name="T58" fmla="*/ 2147483647 w 184"/>
                <a:gd name="T59" fmla="*/ 2147483647 h 173"/>
                <a:gd name="T60" fmla="*/ 2147483647 w 184"/>
                <a:gd name="T61" fmla="*/ 2147483647 h 173"/>
                <a:gd name="T62" fmla="*/ 2147483647 w 184"/>
                <a:gd name="T63" fmla="*/ 2147483647 h 173"/>
                <a:gd name="T64" fmla="*/ 2147483647 w 184"/>
                <a:gd name="T65" fmla="*/ 2147483647 h 173"/>
                <a:gd name="T66" fmla="*/ 2147483647 w 184"/>
                <a:gd name="T67" fmla="*/ 2147483647 h 173"/>
                <a:gd name="T68" fmla="*/ 2147483647 w 184"/>
                <a:gd name="T69" fmla="*/ 2147483647 h 173"/>
                <a:gd name="T70" fmla="*/ 2147483647 w 184"/>
                <a:gd name="T71" fmla="*/ 2147483647 h 173"/>
                <a:gd name="T72" fmla="*/ 2147483647 w 184"/>
                <a:gd name="T73" fmla="*/ 2147483647 h 173"/>
                <a:gd name="T74" fmla="*/ 2147483647 w 184"/>
                <a:gd name="T75" fmla="*/ 2147483647 h 173"/>
                <a:gd name="T76" fmla="*/ 2147483647 w 184"/>
                <a:gd name="T77" fmla="*/ 2147483647 h 173"/>
                <a:gd name="T78" fmla="*/ 2147483647 w 184"/>
                <a:gd name="T79" fmla="*/ 2147483647 h 173"/>
                <a:gd name="T80" fmla="*/ 2147483647 w 184"/>
                <a:gd name="T81" fmla="*/ 2147483647 h 173"/>
                <a:gd name="T82" fmla="*/ 2147483647 w 184"/>
                <a:gd name="T83" fmla="*/ 2147483647 h 173"/>
                <a:gd name="T84" fmla="*/ 2147483647 w 184"/>
                <a:gd name="T85" fmla="*/ 2147483647 h 173"/>
                <a:gd name="T86" fmla="*/ 2147483647 w 184"/>
                <a:gd name="T87" fmla="*/ 2147483647 h 173"/>
                <a:gd name="T88" fmla="*/ 2147483647 w 184"/>
                <a:gd name="T89" fmla="*/ 2147483647 h 173"/>
                <a:gd name="T90" fmla="*/ 2147483647 w 184"/>
                <a:gd name="T91" fmla="*/ 2147483647 h 173"/>
                <a:gd name="T92" fmla="*/ 2147483647 w 184"/>
                <a:gd name="T93" fmla="*/ 2147483647 h 173"/>
                <a:gd name="T94" fmla="*/ 2147483647 w 184"/>
                <a:gd name="T95" fmla="*/ 2147483647 h 173"/>
                <a:gd name="T96" fmla="*/ 2147483647 w 184"/>
                <a:gd name="T97" fmla="*/ 2147483647 h 173"/>
                <a:gd name="T98" fmla="*/ 2147483647 w 184"/>
                <a:gd name="T99" fmla="*/ 2147483647 h 173"/>
                <a:gd name="T100" fmla="*/ 2147483647 w 184"/>
                <a:gd name="T101" fmla="*/ 2147483647 h 173"/>
                <a:gd name="T102" fmla="*/ 2147483647 w 184"/>
                <a:gd name="T103" fmla="*/ 2147483647 h 173"/>
                <a:gd name="T104" fmla="*/ 2147483647 w 184"/>
                <a:gd name="T105" fmla="*/ 2147483647 h 17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4"/>
                <a:gd name="T160" fmla="*/ 0 h 173"/>
                <a:gd name="T161" fmla="*/ 184 w 184"/>
                <a:gd name="T162" fmla="*/ 173 h 17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4" h="173">
                  <a:moveTo>
                    <a:pt x="143" y="19"/>
                  </a:moveTo>
                  <a:cubicBezTo>
                    <a:pt x="144" y="22"/>
                    <a:pt x="145" y="24"/>
                    <a:pt x="146" y="26"/>
                  </a:cubicBezTo>
                  <a:cubicBezTo>
                    <a:pt x="147" y="30"/>
                    <a:pt x="151" y="29"/>
                    <a:pt x="151" y="33"/>
                  </a:cubicBezTo>
                  <a:cubicBezTo>
                    <a:pt x="152" y="37"/>
                    <a:pt x="149" y="42"/>
                    <a:pt x="149" y="48"/>
                  </a:cubicBezTo>
                  <a:cubicBezTo>
                    <a:pt x="148" y="53"/>
                    <a:pt x="146" y="60"/>
                    <a:pt x="148" y="65"/>
                  </a:cubicBezTo>
                  <a:cubicBezTo>
                    <a:pt x="150" y="69"/>
                    <a:pt x="154" y="70"/>
                    <a:pt x="157" y="70"/>
                  </a:cubicBezTo>
                  <a:cubicBezTo>
                    <a:pt x="161" y="71"/>
                    <a:pt x="164" y="65"/>
                    <a:pt x="168" y="66"/>
                  </a:cubicBezTo>
                  <a:cubicBezTo>
                    <a:pt x="171" y="66"/>
                    <a:pt x="172" y="70"/>
                    <a:pt x="174" y="74"/>
                  </a:cubicBezTo>
                  <a:cubicBezTo>
                    <a:pt x="177" y="77"/>
                    <a:pt x="181" y="81"/>
                    <a:pt x="182" y="86"/>
                  </a:cubicBezTo>
                  <a:cubicBezTo>
                    <a:pt x="182" y="91"/>
                    <a:pt x="178" y="98"/>
                    <a:pt x="178" y="101"/>
                  </a:cubicBezTo>
                  <a:cubicBezTo>
                    <a:pt x="178" y="105"/>
                    <a:pt x="181" y="103"/>
                    <a:pt x="182" y="106"/>
                  </a:cubicBezTo>
                  <a:cubicBezTo>
                    <a:pt x="182" y="109"/>
                    <a:pt x="182" y="117"/>
                    <a:pt x="182" y="120"/>
                  </a:cubicBezTo>
                  <a:cubicBezTo>
                    <a:pt x="182" y="122"/>
                    <a:pt x="184" y="132"/>
                    <a:pt x="182" y="133"/>
                  </a:cubicBezTo>
                  <a:cubicBezTo>
                    <a:pt x="180" y="133"/>
                    <a:pt x="166" y="141"/>
                    <a:pt x="164" y="141"/>
                  </a:cubicBezTo>
                  <a:cubicBezTo>
                    <a:pt x="162" y="141"/>
                    <a:pt x="155" y="143"/>
                    <a:pt x="152" y="142"/>
                  </a:cubicBezTo>
                  <a:cubicBezTo>
                    <a:pt x="149" y="140"/>
                    <a:pt x="150" y="135"/>
                    <a:pt x="148" y="133"/>
                  </a:cubicBezTo>
                  <a:cubicBezTo>
                    <a:pt x="146" y="132"/>
                    <a:pt x="143" y="131"/>
                    <a:pt x="142" y="133"/>
                  </a:cubicBezTo>
                  <a:cubicBezTo>
                    <a:pt x="141" y="136"/>
                    <a:pt x="144" y="140"/>
                    <a:pt x="144" y="144"/>
                  </a:cubicBezTo>
                  <a:cubicBezTo>
                    <a:pt x="144" y="149"/>
                    <a:pt x="145" y="154"/>
                    <a:pt x="144" y="158"/>
                  </a:cubicBezTo>
                  <a:cubicBezTo>
                    <a:pt x="143" y="163"/>
                    <a:pt x="141" y="166"/>
                    <a:pt x="139" y="169"/>
                  </a:cubicBezTo>
                  <a:cubicBezTo>
                    <a:pt x="136" y="171"/>
                    <a:pt x="135" y="173"/>
                    <a:pt x="132" y="171"/>
                  </a:cubicBezTo>
                  <a:cubicBezTo>
                    <a:pt x="130" y="170"/>
                    <a:pt x="130" y="164"/>
                    <a:pt x="127" y="162"/>
                  </a:cubicBezTo>
                  <a:cubicBezTo>
                    <a:pt x="124" y="160"/>
                    <a:pt x="120" y="164"/>
                    <a:pt x="117" y="162"/>
                  </a:cubicBezTo>
                  <a:cubicBezTo>
                    <a:pt x="114" y="160"/>
                    <a:pt x="114" y="152"/>
                    <a:pt x="111" y="150"/>
                  </a:cubicBezTo>
                  <a:cubicBezTo>
                    <a:pt x="108" y="149"/>
                    <a:pt x="108" y="155"/>
                    <a:pt x="104" y="155"/>
                  </a:cubicBezTo>
                  <a:cubicBezTo>
                    <a:pt x="100" y="155"/>
                    <a:pt x="92" y="154"/>
                    <a:pt x="87" y="152"/>
                  </a:cubicBezTo>
                  <a:cubicBezTo>
                    <a:pt x="86" y="152"/>
                    <a:pt x="85" y="158"/>
                    <a:pt x="82" y="160"/>
                  </a:cubicBezTo>
                  <a:cubicBezTo>
                    <a:pt x="80" y="161"/>
                    <a:pt x="75" y="159"/>
                    <a:pt x="73" y="162"/>
                  </a:cubicBezTo>
                  <a:cubicBezTo>
                    <a:pt x="70" y="165"/>
                    <a:pt x="72" y="169"/>
                    <a:pt x="69" y="171"/>
                  </a:cubicBezTo>
                  <a:cubicBezTo>
                    <a:pt x="66" y="173"/>
                    <a:pt x="62" y="166"/>
                    <a:pt x="61" y="164"/>
                  </a:cubicBezTo>
                  <a:cubicBezTo>
                    <a:pt x="59" y="159"/>
                    <a:pt x="50" y="168"/>
                    <a:pt x="49" y="164"/>
                  </a:cubicBezTo>
                  <a:cubicBezTo>
                    <a:pt x="48" y="159"/>
                    <a:pt x="45" y="161"/>
                    <a:pt x="45" y="158"/>
                  </a:cubicBezTo>
                  <a:cubicBezTo>
                    <a:pt x="44" y="155"/>
                    <a:pt x="4" y="160"/>
                    <a:pt x="4" y="157"/>
                  </a:cubicBezTo>
                  <a:cubicBezTo>
                    <a:pt x="5" y="156"/>
                    <a:pt x="6" y="155"/>
                    <a:pt x="7" y="154"/>
                  </a:cubicBezTo>
                  <a:cubicBezTo>
                    <a:pt x="9" y="150"/>
                    <a:pt x="7" y="144"/>
                    <a:pt x="9" y="140"/>
                  </a:cubicBezTo>
                  <a:cubicBezTo>
                    <a:pt x="10" y="136"/>
                    <a:pt x="15" y="136"/>
                    <a:pt x="16" y="132"/>
                  </a:cubicBezTo>
                  <a:cubicBezTo>
                    <a:pt x="17" y="129"/>
                    <a:pt x="14" y="125"/>
                    <a:pt x="14" y="121"/>
                  </a:cubicBezTo>
                  <a:cubicBezTo>
                    <a:pt x="15" y="117"/>
                    <a:pt x="20" y="115"/>
                    <a:pt x="19" y="110"/>
                  </a:cubicBezTo>
                  <a:cubicBezTo>
                    <a:pt x="21" y="108"/>
                    <a:pt x="18" y="104"/>
                    <a:pt x="19" y="102"/>
                  </a:cubicBezTo>
                  <a:cubicBezTo>
                    <a:pt x="21" y="99"/>
                    <a:pt x="22" y="97"/>
                    <a:pt x="26" y="96"/>
                  </a:cubicBezTo>
                  <a:cubicBezTo>
                    <a:pt x="29" y="96"/>
                    <a:pt x="36" y="98"/>
                    <a:pt x="40" y="97"/>
                  </a:cubicBezTo>
                  <a:cubicBezTo>
                    <a:pt x="43" y="97"/>
                    <a:pt x="44" y="94"/>
                    <a:pt x="47" y="93"/>
                  </a:cubicBezTo>
                  <a:lnTo>
                    <a:pt x="47" y="77"/>
                  </a:lnTo>
                  <a:cubicBezTo>
                    <a:pt x="48" y="76"/>
                    <a:pt x="48" y="75"/>
                    <a:pt x="48" y="75"/>
                  </a:cubicBez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55"/>
                  </a:lnTo>
                  <a:lnTo>
                    <a:pt x="49" y="52"/>
                  </a:lnTo>
                  <a:cubicBezTo>
                    <a:pt x="48" y="50"/>
                    <a:pt x="47" y="48"/>
                    <a:pt x="45" y="46"/>
                  </a:cubicBezTo>
                  <a:cubicBezTo>
                    <a:pt x="42" y="46"/>
                    <a:pt x="37" y="48"/>
                    <a:pt x="34" y="46"/>
                  </a:cubicBezTo>
                  <a:cubicBezTo>
                    <a:pt x="31" y="45"/>
                    <a:pt x="31" y="40"/>
                    <a:pt x="29" y="37"/>
                  </a:cubicBezTo>
                  <a:cubicBezTo>
                    <a:pt x="26" y="33"/>
                    <a:pt x="21" y="30"/>
                    <a:pt x="19" y="26"/>
                  </a:cubicBezTo>
                  <a:cubicBezTo>
                    <a:pt x="18" y="22"/>
                    <a:pt x="20" y="19"/>
                    <a:pt x="22" y="17"/>
                  </a:cubicBezTo>
                  <a:cubicBezTo>
                    <a:pt x="25" y="15"/>
                    <a:pt x="29" y="18"/>
                    <a:pt x="31" y="16"/>
                  </a:cubicBezTo>
                  <a:cubicBezTo>
                    <a:pt x="34" y="15"/>
                    <a:pt x="33" y="10"/>
                    <a:pt x="36" y="7"/>
                  </a:cubicBezTo>
                  <a:cubicBezTo>
                    <a:pt x="38" y="5"/>
                    <a:pt x="43" y="4"/>
                    <a:pt x="46" y="2"/>
                  </a:cubicBezTo>
                  <a:cubicBezTo>
                    <a:pt x="47" y="3"/>
                    <a:pt x="48" y="3"/>
                    <a:pt x="50" y="3"/>
                  </a:cubicBezTo>
                  <a:cubicBezTo>
                    <a:pt x="52" y="4"/>
                    <a:pt x="55" y="1"/>
                    <a:pt x="58" y="1"/>
                  </a:cubicBezTo>
                  <a:cubicBezTo>
                    <a:pt x="62" y="1"/>
                    <a:pt x="66" y="4"/>
                    <a:pt x="69" y="4"/>
                  </a:cubicBezTo>
                  <a:cubicBezTo>
                    <a:pt x="73" y="5"/>
                    <a:pt x="78" y="6"/>
                    <a:pt x="82" y="5"/>
                  </a:cubicBezTo>
                  <a:cubicBezTo>
                    <a:pt x="86" y="4"/>
                    <a:pt x="88" y="0"/>
                    <a:pt x="91" y="0"/>
                  </a:cubicBezTo>
                  <a:cubicBezTo>
                    <a:pt x="94" y="0"/>
                    <a:pt x="97" y="2"/>
                    <a:pt x="101" y="3"/>
                  </a:cubicBezTo>
                  <a:cubicBezTo>
                    <a:pt x="105" y="5"/>
                    <a:pt x="110" y="6"/>
                    <a:pt x="114" y="8"/>
                  </a:cubicBezTo>
                  <a:cubicBezTo>
                    <a:pt x="118" y="10"/>
                    <a:pt x="118" y="14"/>
                    <a:pt x="124" y="16"/>
                  </a:cubicBezTo>
                  <a:cubicBezTo>
                    <a:pt x="129" y="17"/>
                    <a:pt x="138" y="20"/>
                    <a:pt x="143" y="19"/>
                  </a:cubicBezTo>
                  <a:close/>
                  <a:moveTo>
                    <a:pt x="1" y="112"/>
                  </a:moveTo>
                  <a:cubicBezTo>
                    <a:pt x="0" y="111"/>
                    <a:pt x="0" y="111"/>
                    <a:pt x="1" y="112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lnTo>
                    <a:pt x="46" y="0"/>
                  </a:lnTo>
                  <a:close/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6" y="1"/>
                    <a:pt x="46" y="1"/>
                  </a:cubicBez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1"/>
                  </a:lnTo>
                  <a:close/>
                  <a:moveTo>
                    <a:pt x="46" y="1"/>
                  </a:moveTo>
                  <a:lnTo>
                    <a:pt x="46" y="2"/>
                  </a:lnTo>
                  <a:lnTo>
                    <a:pt x="46" y="1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  <a:moveTo>
                    <a:pt x="46" y="2"/>
                  </a:moveTo>
                  <a:lnTo>
                    <a:pt x="46" y="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9"/>
            <p:cNvSpPr>
              <a:spLocks/>
            </p:cNvSpPr>
            <p:nvPr/>
          </p:nvSpPr>
          <p:spPr bwMode="auto">
            <a:xfrm rot="21439583">
              <a:off x="3150989" y="3509733"/>
              <a:ext cx="814387" cy="1311275"/>
            </a:xfrm>
            <a:custGeom>
              <a:avLst/>
              <a:gdLst>
                <a:gd name="T0" fmla="*/ 2147483647 w 146"/>
                <a:gd name="T1" fmla="*/ 2147483647 h 276"/>
                <a:gd name="T2" fmla="*/ 2147483647 w 146"/>
                <a:gd name="T3" fmla="*/ 2147483647 h 276"/>
                <a:gd name="T4" fmla="*/ 2147483647 w 146"/>
                <a:gd name="T5" fmla="*/ 2147483647 h 276"/>
                <a:gd name="T6" fmla="*/ 2147483647 w 146"/>
                <a:gd name="T7" fmla="*/ 2147483647 h 276"/>
                <a:gd name="T8" fmla="*/ 2147483647 w 146"/>
                <a:gd name="T9" fmla="*/ 2147483647 h 276"/>
                <a:gd name="T10" fmla="*/ 2147483647 w 146"/>
                <a:gd name="T11" fmla="*/ 2147483647 h 276"/>
                <a:gd name="T12" fmla="*/ 2147483647 w 146"/>
                <a:gd name="T13" fmla="*/ 2147483647 h 276"/>
                <a:gd name="T14" fmla="*/ 2147483647 w 146"/>
                <a:gd name="T15" fmla="*/ 2147483647 h 276"/>
                <a:gd name="T16" fmla="*/ 2147483647 w 146"/>
                <a:gd name="T17" fmla="*/ 2147483647 h 276"/>
                <a:gd name="T18" fmla="*/ 2147483647 w 146"/>
                <a:gd name="T19" fmla="*/ 2147483647 h 276"/>
                <a:gd name="T20" fmla="*/ 2147483647 w 146"/>
                <a:gd name="T21" fmla="*/ 2147483647 h 276"/>
                <a:gd name="T22" fmla="*/ 2147483647 w 146"/>
                <a:gd name="T23" fmla="*/ 2147483647 h 276"/>
                <a:gd name="T24" fmla="*/ 2147483647 w 146"/>
                <a:gd name="T25" fmla="*/ 2147483647 h 276"/>
                <a:gd name="T26" fmla="*/ 2147483647 w 146"/>
                <a:gd name="T27" fmla="*/ 2147483647 h 276"/>
                <a:gd name="T28" fmla="*/ 2147483647 w 146"/>
                <a:gd name="T29" fmla="*/ 2147483647 h 276"/>
                <a:gd name="T30" fmla="*/ 2147483647 w 146"/>
                <a:gd name="T31" fmla="*/ 2147483647 h 276"/>
                <a:gd name="T32" fmla="*/ 2147483647 w 146"/>
                <a:gd name="T33" fmla="*/ 2147483647 h 276"/>
                <a:gd name="T34" fmla="*/ 2147483647 w 146"/>
                <a:gd name="T35" fmla="*/ 2147483647 h 276"/>
                <a:gd name="T36" fmla="*/ 2147483647 w 146"/>
                <a:gd name="T37" fmla="*/ 2147483647 h 276"/>
                <a:gd name="T38" fmla="*/ 2147483647 w 146"/>
                <a:gd name="T39" fmla="*/ 2147483647 h 276"/>
                <a:gd name="T40" fmla="*/ 2147483647 w 146"/>
                <a:gd name="T41" fmla="*/ 2147483647 h 276"/>
                <a:gd name="T42" fmla="*/ 2147483647 w 146"/>
                <a:gd name="T43" fmla="*/ 2147483647 h 276"/>
                <a:gd name="T44" fmla="*/ 2147483647 w 146"/>
                <a:gd name="T45" fmla="*/ 2147483647 h 276"/>
                <a:gd name="T46" fmla="*/ 2147483647 w 146"/>
                <a:gd name="T47" fmla="*/ 2147483647 h 276"/>
                <a:gd name="T48" fmla="*/ 2147483647 w 146"/>
                <a:gd name="T49" fmla="*/ 2147483647 h 276"/>
                <a:gd name="T50" fmla="*/ 2147483647 w 146"/>
                <a:gd name="T51" fmla="*/ 2147483647 h 276"/>
                <a:gd name="T52" fmla="*/ 2147483647 w 146"/>
                <a:gd name="T53" fmla="*/ 2147483647 h 276"/>
                <a:gd name="T54" fmla="*/ 2147483647 w 146"/>
                <a:gd name="T55" fmla="*/ 2147483647 h 276"/>
                <a:gd name="T56" fmla="*/ 2147483647 w 146"/>
                <a:gd name="T57" fmla="*/ 2147483647 h 276"/>
                <a:gd name="T58" fmla="*/ 2147483647 w 146"/>
                <a:gd name="T59" fmla="*/ 2147483647 h 276"/>
                <a:gd name="T60" fmla="*/ 2147483647 w 146"/>
                <a:gd name="T61" fmla="*/ 2147483647 h 276"/>
                <a:gd name="T62" fmla="*/ 2147483647 w 146"/>
                <a:gd name="T63" fmla="*/ 2147483647 h 276"/>
                <a:gd name="T64" fmla="*/ 2147483647 w 146"/>
                <a:gd name="T65" fmla="*/ 2147483647 h 276"/>
                <a:gd name="T66" fmla="*/ 2147483647 w 146"/>
                <a:gd name="T67" fmla="*/ 2147483647 h 276"/>
                <a:gd name="T68" fmla="*/ 2147483647 w 146"/>
                <a:gd name="T69" fmla="*/ 2147483647 h 276"/>
                <a:gd name="T70" fmla="*/ 2147483647 w 146"/>
                <a:gd name="T71" fmla="*/ 2147483647 h 276"/>
                <a:gd name="T72" fmla="*/ 2147483647 w 146"/>
                <a:gd name="T73" fmla="*/ 2147483647 h 276"/>
                <a:gd name="T74" fmla="*/ 2147483647 w 146"/>
                <a:gd name="T75" fmla="*/ 2147483647 h 276"/>
                <a:gd name="T76" fmla="*/ 2147483647 w 146"/>
                <a:gd name="T77" fmla="*/ 2147483647 h 276"/>
                <a:gd name="T78" fmla="*/ 2147483647 w 146"/>
                <a:gd name="T79" fmla="*/ 2147483647 h 276"/>
                <a:gd name="T80" fmla="*/ 2147483647 w 146"/>
                <a:gd name="T81" fmla="*/ 2147483647 h 276"/>
                <a:gd name="T82" fmla="*/ 2147483647 w 146"/>
                <a:gd name="T83" fmla="*/ 2147483647 h 276"/>
                <a:gd name="T84" fmla="*/ 2147483647 w 146"/>
                <a:gd name="T85" fmla="*/ 2147483647 h 276"/>
                <a:gd name="T86" fmla="*/ 2147483647 w 146"/>
                <a:gd name="T87" fmla="*/ 2147483647 h 276"/>
                <a:gd name="T88" fmla="*/ 2147483647 w 146"/>
                <a:gd name="T89" fmla="*/ 2147483647 h 276"/>
                <a:gd name="T90" fmla="*/ 2147483647 w 146"/>
                <a:gd name="T91" fmla="*/ 2147483647 h 276"/>
                <a:gd name="T92" fmla="*/ 2147483647 w 146"/>
                <a:gd name="T93" fmla="*/ 2147483647 h 276"/>
                <a:gd name="T94" fmla="*/ 2147483647 w 146"/>
                <a:gd name="T95" fmla="*/ 2147483647 h 2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6"/>
                <a:gd name="T145" fmla="*/ 0 h 276"/>
                <a:gd name="T146" fmla="*/ 146 w 146"/>
                <a:gd name="T147" fmla="*/ 276 h 27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6" h="276">
                  <a:moveTo>
                    <a:pt x="5" y="246"/>
                  </a:moveTo>
                  <a:cubicBezTo>
                    <a:pt x="5" y="244"/>
                    <a:pt x="4" y="242"/>
                    <a:pt x="4" y="241"/>
                  </a:cubicBezTo>
                  <a:cubicBezTo>
                    <a:pt x="3" y="238"/>
                    <a:pt x="0" y="238"/>
                    <a:pt x="0" y="236"/>
                  </a:cubicBezTo>
                  <a:cubicBezTo>
                    <a:pt x="0" y="234"/>
                    <a:pt x="3" y="234"/>
                    <a:pt x="4" y="232"/>
                  </a:cubicBezTo>
                  <a:cubicBezTo>
                    <a:pt x="5" y="230"/>
                    <a:pt x="7" y="227"/>
                    <a:pt x="8" y="225"/>
                  </a:cubicBezTo>
                  <a:cubicBezTo>
                    <a:pt x="9" y="222"/>
                    <a:pt x="8" y="219"/>
                    <a:pt x="9" y="217"/>
                  </a:cubicBezTo>
                  <a:cubicBezTo>
                    <a:pt x="10" y="215"/>
                    <a:pt x="11" y="214"/>
                    <a:pt x="13" y="214"/>
                  </a:cubicBezTo>
                  <a:cubicBezTo>
                    <a:pt x="16" y="213"/>
                    <a:pt x="20" y="217"/>
                    <a:pt x="21" y="213"/>
                  </a:cubicBezTo>
                  <a:cubicBezTo>
                    <a:pt x="23" y="209"/>
                    <a:pt x="23" y="199"/>
                    <a:pt x="23" y="195"/>
                  </a:cubicBezTo>
                  <a:cubicBezTo>
                    <a:pt x="22" y="191"/>
                    <a:pt x="19" y="195"/>
                    <a:pt x="19" y="193"/>
                  </a:cubicBezTo>
                  <a:cubicBezTo>
                    <a:pt x="18" y="190"/>
                    <a:pt x="21" y="184"/>
                    <a:pt x="20" y="181"/>
                  </a:cubicBezTo>
                  <a:cubicBezTo>
                    <a:pt x="20" y="178"/>
                    <a:pt x="16" y="178"/>
                    <a:pt x="15" y="176"/>
                  </a:cubicBezTo>
                  <a:cubicBezTo>
                    <a:pt x="14" y="174"/>
                    <a:pt x="14" y="174"/>
                    <a:pt x="17" y="172"/>
                  </a:cubicBezTo>
                  <a:cubicBezTo>
                    <a:pt x="20" y="170"/>
                    <a:pt x="28" y="170"/>
                    <a:pt x="31" y="167"/>
                  </a:cubicBezTo>
                  <a:cubicBezTo>
                    <a:pt x="34" y="163"/>
                    <a:pt x="30" y="155"/>
                    <a:pt x="32" y="152"/>
                  </a:cubicBezTo>
                  <a:cubicBezTo>
                    <a:pt x="33" y="149"/>
                    <a:pt x="36" y="153"/>
                    <a:pt x="37" y="152"/>
                  </a:cubicBezTo>
                  <a:cubicBezTo>
                    <a:pt x="39" y="150"/>
                    <a:pt x="38" y="145"/>
                    <a:pt x="40" y="143"/>
                  </a:cubicBezTo>
                  <a:cubicBezTo>
                    <a:pt x="41" y="142"/>
                    <a:pt x="43" y="142"/>
                    <a:pt x="45" y="143"/>
                  </a:cubicBezTo>
                  <a:cubicBezTo>
                    <a:pt x="46" y="144"/>
                    <a:pt x="46" y="148"/>
                    <a:pt x="48" y="149"/>
                  </a:cubicBezTo>
                  <a:cubicBezTo>
                    <a:pt x="50" y="151"/>
                    <a:pt x="54" y="150"/>
                    <a:pt x="56" y="148"/>
                  </a:cubicBezTo>
                  <a:cubicBezTo>
                    <a:pt x="58" y="147"/>
                    <a:pt x="56" y="143"/>
                    <a:pt x="57" y="141"/>
                  </a:cubicBezTo>
                  <a:cubicBezTo>
                    <a:pt x="59" y="139"/>
                    <a:pt x="63" y="140"/>
                    <a:pt x="64" y="137"/>
                  </a:cubicBezTo>
                  <a:cubicBezTo>
                    <a:pt x="65" y="134"/>
                    <a:pt x="62" y="127"/>
                    <a:pt x="64" y="124"/>
                  </a:cubicBezTo>
                  <a:cubicBezTo>
                    <a:pt x="66" y="121"/>
                    <a:pt x="70" y="123"/>
                    <a:pt x="72" y="124"/>
                  </a:cubicBezTo>
                  <a:cubicBezTo>
                    <a:pt x="75" y="125"/>
                    <a:pt x="77" y="131"/>
                    <a:pt x="80" y="129"/>
                  </a:cubicBezTo>
                  <a:cubicBezTo>
                    <a:pt x="82" y="126"/>
                    <a:pt x="81" y="119"/>
                    <a:pt x="80" y="116"/>
                  </a:cubicBezTo>
                  <a:cubicBezTo>
                    <a:pt x="80" y="112"/>
                    <a:pt x="75" y="111"/>
                    <a:pt x="74" y="108"/>
                  </a:cubicBezTo>
                  <a:cubicBezTo>
                    <a:pt x="74" y="105"/>
                    <a:pt x="78" y="101"/>
                    <a:pt x="79" y="98"/>
                  </a:cubicBezTo>
                  <a:cubicBezTo>
                    <a:pt x="79" y="95"/>
                    <a:pt x="79" y="92"/>
                    <a:pt x="77" y="90"/>
                  </a:cubicBezTo>
                  <a:cubicBezTo>
                    <a:pt x="76" y="88"/>
                    <a:pt x="73" y="87"/>
                    <a:pt x="71" y="87"/>
                  </a:cubicBezTo>
                  <a:cubicBezTo>
                    <a:pt x="69" y="86"/>
                    <a:pt x="66" y="87"/>
                    <a:pt x="65" y="85"/>
                  </a:cubicBezTo>
                  <a:cubicBezTo>
                    <a:pt x="63" y="84"/>
                    <a:pt x="63" y="81"/>
                    <a:pt x="65" y="79"/>
                  </a:cubicBezTo>
                  <a:cubicBezTo>
                    <a:pt x="67" y="78"/>
                    <a:pt x="72" y="79"/>
                    <a:pt x="74" y="78"/>
                  </a:cubicBezTo>
                  <a:cubicBezTo>
                    <a:pt x="76" y="77"/>
                    <a:pt x="77" y="75"/>
                    <a:pt x="75" y="73"/>
                  </a:cubicBezTo>
                  <a:cubicBezTo>
                    <a:pt x="73" y="72"/>
                    <a:pt x="66" y="71"/>
                    <a:pt x="64" y="69"/>
                  </a:cubicBezTo>
                  <a:cubicBezTo>
                    <a:pt x="61" y="67"/>
                    <a:pt x="59" y="67"/>
                    <a:pt x="60" y="63"/>
                  </a:cubicBezTo>
                  <a:cubicBezTo>
                    <a:pt x="62" y="59"/>
                    <a:pt x="68" y="53"/>
                    <a:pt x="70" y="49"/>
                  </a:cubicBezTo>
                  <a:cubicBezTo>
                    <a:pt x="73" y="45"/>
                    <a:pt x="75" y="44"/>
                    <a:pt x="77" y="40"/>
                  </a:cubicBezTo>
                  <a:cubicBezTo>
                    <a:pt x="79" y="35"/>
                    <a:pt x="80" y="27"/>
                    <a:pt x="82" y="23"/>
                  </a:cubicBezTo>
                  <a:cubicBezTo>
                    <a:pt x="84" y="20"/>
                    <a:pt x="88" y="21"/>
                    <a:pt x="90" y="18"/>
                  </a:cubicBezTo>
                  <a:cubicBezTo>
                    <a:pt x="92" y="15"/>
                    <a:pt x="92" y="11"/>
                    <a:pt x="94" y="8"/>
                  </a:cubicBezTo>
                  <a:cubicBezTo>
                    <a:pt x="96" y="5"/>
                    <a:pt x="98" y="2"/>
                    <a:pt x="101" y="1"/>
                  </a:cubicBezTo>
                  <a:cubicBezTo>
                    <a:pt x="104" y="0"/>
                    <a:pt x="108" y="1"/>
                    <a:pt x="112" y="2"/>
                  </a:cubicBezTo>
                  <a:cubicBezTo>
                    <a:pt x="115" y="2"/>
                    <a:pt x="117" y="4"/>
                    <a:pt x="121" y="5"/>
                  </a:cubicBezTo>
                  <a:cubicBezTo>
                    <a:pt x="124" y="6"/>
                    <a:pt x="130" y="5"/>
                    <a:pt x="133" y="6"/>
                  </a:cubicBezTo>
                  <a:cubicBezTo>
                    <a:pt x="136" y="7"/>
                    <a:pt x="136" y="11"/>
                    <a:pt x="138" y="12"/>
                  </a:cubicBezTo>
                  <a:cubicBezTo>
                    <a:pt x="140" y="13"/>
                    <a:pt x="142" y="13"/>
                    <a:pt x="144" y="13"/>
                  </a:cubicBezTo>
                  <a:cubicBezTo>
                    <a:pt x="144" y="15"/>
                    <a:pt x="146" y="22"/>
                    <a:pt x="145" y="26"/>
                  </a:cubicBezTo>
                  <a:cubicBezTo>
                    <a:pt x="144" y="29"/>
                    <a:pt x="141" y="28"/>
                    <a:pt x="140" y="33"/>
                  </a:cubicBezTo>
                  <a:cubicBezTo>
                    <a:pt x="139" y="38"/>
                    <a:pt x="140" y="49"/>
                    <a:pt x="139" y="53"/>
                  </a:cubicBezTo>
                  <a:cubicBezTo>
                    <a:pt x="138" y="58"/>
                    <a:pt x="134" y="55"/>
                    <a:pt x="133" y="58"/>
                  </a:cubicBezTo>
                  <a:cubicBezTo>
                    <a:pt x="133" y="61"/>
                    <a:pt x="137" y="67"/>
                    <a:pt x="135" y="70"/>
                  </a:cubicBezTo>
                  <a:cubicBezTo>
                    <a:pt x="133" y="73"/>
                    <a:pt x="126" y="68"/>
                    <a:pt x="124" y="72"/>
                  </a:cubicBezTo>
                  <a:cubicBezTo>
                    <a:pt x="122" y="75"/>
                    <a:pt x="126" y="82"/>
                    <a:pt x="126" y="85"/>
                  </a:cubicBezTo>
                  <a:cubicBezTo>
                    <a:pt x="125" y="88"/>
                    <a:pt x="122" y="88"/>
                    <a:pt x="121" y="91"/>
                  </a:cubicBezTo>
                  <a:cubicBezTo>
                    <a:pt x="121" y="94"/>
                    <a:pt x="123" y="100"/>
                    <a:pt x="123" y="104"/>
                  </a:cubicBezTo>
                  <a:cubicBezTo>
                    <a:pt x="123" y="109"/>
                    <a:pt x="122" y="114"/>
                    <a:pt x="122" y="117"/>
                  </a:cubicBezTo>
                  <a:cubicBezTo>
                    <a:pt x="121" y="121"/>
                    <a:pt x="121" y="125"/>
                    <a:pt x="120" y="127"/>
                  </a:cubicBezTo>
                  <a:cubicBezTo>
                    <a:pt x="119" y="130"/>
                    <a:pt x="116" y="131"/>
                    <a:pt x="117" y="134"/>
                  </a:cubicBezTo>
                  <a:cubicBezTo>
                    <a:pt x="117" y="137"/>
                    <a:pt x="121" y="140"/>
                    <a:pt x="122" y="144"/>
                  </a:cubicBezTo>
                  <a:cubicBezTo>
                    <a:pt x="123" y="147"/>
                    <a:pt x="119" y="151"/>
                    <a:pt x="120" y="154"/>
                  </a:cubicBezTo>
                  <a:cubicBezTo>
                    <a:pt x="121" y="157"/>
                    <a:pt x="125" y="157"/>
                    <a:pt x="126" y="160"/>
                  </a:cubicBezTo>
                  <a:cubicBezTo>
                    <a:pt x="126" y="162"/>
                    <a:pt x="122" y="163"/>
                    <a:pt x="123" y="167"/>
                  </a:cubicBezTo>
                  <a:cubicBezTo>
                    <a:pt x="124" y="168"/>
                    <a:pt x="124" y="169"/>
                    <a:pt x="126" y="171"/>
                  </a:cubicBezTo>
                  <a:cubicBezTo>
                    <a:pt x="122" y="169"/>
                    <a:pt x="119" y="167"/>
                    <a:pt x="117" y="167"/>
                  </a:cubicBezTo>
                  <a:cubicBezTo>
                    <a:pt x="113" y="168"/>
                    <a:pt x="116" y="171"/>
                    <a:pt x="116" y="173"/>
                  </a:cubicBezTo>
                  <a:cubicBezTo>
                    <a:pt x="116" y="175"/>
                    <a:pt x="120" y="178"/>
                    <a:pt x="117" y="179"/>
                  </a:cubicBezTo>
                  <a:cubicBezTo>
                    <a:pt x="114" y="180"/>
                    <a:pt x="110" y="172"/>
                    <a:pt x="107" y="175"/>
                  </a:cubicBezTo>
                  <a:cubicBezTo>
                    <a:pt x="103" y="178"/>
                    <a:pt x="106" y="188"/>
                    <a:pt x="104" y="192"/>
                  </a:cubicBezTo>
                  <a:cubicBezTo>
                    <a:pt x="101" y="196"/>
                    <a:pt x="98" y="194"/>
                    <a:pt x="94" y="194"/>
                  </a:cubicBezTo>
                  <a:cubicBezTo>
                    <a:pt x="91" y="194"/>
                    <a:pt x="85" y="192"/>
                    <a:pt x="82" y="194"/>
                  </a:cubicBezTo>
                  <a:cubicBezTo>
                    <a:pt x="80" y="196"/>
                    <a:pt x="84" y="201"/>
                    <a:pt x="84" y="203"/>
                  </a:cubicBezTo>
                  <a:cubicBezTo>
                    <a:pt x="84" y="204"/>
                    <a:pt x="85" y="209"/>
                    <a:pt x="87" y="211"/>
                  </a:cubicBezTo>
                  <a:cubicBezTo>
                    <a:pt x="89" y="212"/>
                    <a:pt x="94" y="217"/>
                    <a:pt x="94" y="217"/>
                  </a:cubicBezTo>
                  <a:cubicBezTo>
                    <a:pt x="94" y="217"/>
                    <a:pt x="97" y="222"/>
                    <a:pt x="98" y="225"/>
                  </a:cubicBezTo>
                  <a:cubicBezTo>
                    <a:pt x="98" y="227"/>
                    <a:pt x="98" y="237"/>
                    <a:pt x="98" y="238"/>
                  </a:cubicBezTo>
                  <a:cubicBezTo>
                    <a:pt x="97" y="239"/>
                    <a:pt x="95" y="242"/>
                    <a:pt x="93" y="243"/>
                  </a:cubicBezTo>
                  <a:cubicBezTo>
                    <a:pt x="91" y="244"/>
                    <a:pt x="89" y="245"/>
                    <a:pt x="86" y="243"/>
                  </a:cubicBezTo>
                  <a:cubicBezTo>
                    <a:pt x="83" y="242"/>
                    <a:pt x="81" y="236"/>
                    <a:pt x="78" y="234"/>
                  </a:cubicBezTo>
                  <a:cubicBezTo>
                    <a:pt x="75" y="233"/>
                    <a:pt x="72" y="229"/>
                    <a:pt x="70" y="232"/>
                  </a:cubicBezTo>
                  <a:cubicBezTo>
                    <a:pt x="68" y="235"/>
                    <a:pt x="70" y="242"/>
                    <a:pt x="71" y="245"/>
                  </a:cubicBezTo>
                  <a:cubicBezTo>
                    <a:pt x="72" y="248"/>
                    <a:pt x="74" y="249"/>
                    <a:pt x="75" y="250"/>
                  </a:cubicBezTo>
                  <a:cubicBezTo>
                    <a:pt x="77" y="252"/>
                    <a:pt x="80" y="251"/>
                    <a:pt x="81" y="255"/>
                  </a:cubicBezTo>
                  <a:cubicBezTo>
                    <a:pt x="82" y="259"/>
                    <a:pt x="83" y="268"/>
                    <a:pt x="82" y="272"/>
                  </a:cubicBezTo>
                  <a:cubicBezTo>
                    <a:pt x="80" y="276"/>
                    <a:pt x="77" y="275"/>
                    <a:pt x="75" y="274"/>
                  </a:cubicBezTo>
                  <a:cubicBezTo>
                    <a:pt x="72" y="274"/>
                    <a:pt x="70" y="271"/>
                    <a:pt x="68" y="270"/>
                  </a:cubicBezTo>
                  <a:cubicBezTo>
                    <a:pt x="66" y="269"/>
                    <a:pt x="66" y="266"/>
                    <a:pt x="63" y="267"/>
                  </a:cubicBezTo>
                  <a:cubicBezTo>
                    <a:pt x="60" y="267"/>
                    <a:pt x="58" y="273"/>
                    <a:pt x="56" y="273"/>
                  </a:cubicBezTo>
                  <a:cubicBezTo>
                    <a:pt x="53" y="273"/>
                    <a:pt x="55" y="269"/>
                    <a:pt x="54" y="267"/>
                  </a:cubicBezTo>
                  <a:cubicBezTo>
                    <a:pt x="54" y="264"/>
                    <a:pt x="55" y="259"/>
                    <a:pt x="54" y="257"/>
                  </a:cubicBezTo>
                  <a:cubicBezTo>
                    <a:pt x="52" y="254"/>
                    <a:pt x="48" y="253"/>
                    <a:pt x="45" y="253"/>
                  </a:cubicBezTo>
                  <a:cubicBezTo>
                    <a:pt x="42" y="252"/>
                    <a:pt x="39" y="254"/>
                    <a:pt x="36" y="255"/>
                  </a:cubicBezTo>
                  <a:cubicBezTo>
                    <a:pt x="33" y="255"/>
                    <a:pt x="29" y="256"/>
                    <a:pt x="27" y="255"/>
                  </a:cubicBezTo>
                  <a:cubicBezTo>
                    <a:pt x="24" y="253"/>
                    <a:pt x="27" y="249"/>
                    <a:pt x="26" y="247"/>
                  </a:cubicBezTo>
                  <a:cubicBezTo>
                    <a:pt x="24" y="245"/>
                    <a:pt x="21" y="245"/>
                    <a:pt x="19" y="244"/>
                  </a:cubicBezTo>
                  <a:cubicBezTo>
                    <a:pt x="17" y="243"/>
                    <a:pt x="21" y="241"/>
                    <a:pt x="15" y="240"/>
                  </a:cubicBezTo>
                  <a:cubicBezTo>
                    <a:pt x="12" y="240"/>
                    <a:pt x="9" y="243"/>
                    <a:pt x="5" y="24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9"/>
            <p:cNvSpPr>
              <a:spLocks noEditPoints="1"/>
            </p:cNvSpPr>
            <p:nvPr/>
          </p:nvSpPr>
          <p:spPr bwMode="auto">
            <a:xfrm rot="21439583">
              <a:off x="2890639" y="4303483"/>
              <a:ext cx="1344612" cy="1263650"/>
            </a:xfrm>
            <a:custGeom>
              <a:avLst/>
              <a:gdLst>
                <a:gd name="T0" fmla="*/ 2147483647 w 241"/>
                <a:gd name="T1" fmla="*/ 2147483647 h 266"/>
                <a:gd name="T2" fmla="*/ 2147483647 w 241"/>
                <a:gd name="T3" fmla="*/ 2147483647 h 266"/>
                <a:gd name="T4" fmla="*/ 2147483647 w 241"/>
                <a:gd name="T5" fmla="*/ 2147483647 h 266"/>
                <a:gd name="T6" fmla="*/ 2147483647 w 241"/>
                <a:gd name="T7" fmla="*/ 2147483647 h 266"/>
                <a:gd name="T8" fmla="*/ 2147483647 w 241"/>
                <a:gd name="T9" fmla="*/ 2147483647 h 266"/>
                <a:gd name="T10" fmla="*/ 2147483647 w 241"/>
                <a:gd name="T11" fmla="*/ 2147483647 h 266"/>
                <a:gd name="T12" fmla="*/ 2147483647 w 241"/>
                <a:gd name="T13" fmla="*/ 2147483647 h 266"/>
                <a:gd name="T14" fmla="*/ 2147483647 w 241"/>
                <a:gd name="T15" fmla="*/ 2147483647 h 266"/>
                <a:gd name="T16" fmla="*/ 2147483647 w 241"/>
                <a:gd name="T17" fmla="*/ 2147483647 h 266"/>
                <a:gd name="T18" fmla="*/ 2147483647 w 241"/>
                <a:gd name="T19" fmla="*/ 2147483647 h 266"/>
                <a:gd name="T20" fmla="*/ 2147483647 w 241"/>
                <a:gd name="T21" fmla="*/ 2147483647 h 266"/>
                <a:gd name="T22" fmla="*/ 2147483647 w 241"/>
                <a:gd name="T23" fmla="*/ 2147483647 h 266"/>
                <a:gd name="T24" fmla="*/ 2147483647 w 241"/>
                <a:gd name="T25" fmla="*/ 2147483647 h 266"/>
                <a:gd name="T26" fmla="*/ 2147483647 w 241"/>
                <a:gd name="T27" fmla="*/ 2147483647 h 266"/>
                <a:gd name="T28" fmla="*/ 2147483647 w 241"/>
                <a:gd name="T29" fmla="*/ 2147483647 h 266"/>
                <a:gd name="T30" fmla="*/ 2147483647 w 241"/>
                <a:gd name="T31" fmla="*/ 2147483647 h 266"/>
                <a:gd name="T32" fmla="*/ 2147483647 w 241"/>
                <a:gd name="T33" fmla="*/ 2147483647 h 266"/>
                <a:gd name="T34" fmla="*/ 2147483647 w 241"/>
                <a:gd name="T35" fmla="*/ 2147483647 h 266"/>
                <a:gd name="T36" fmla="*/ 2147483647 w 241"/>
                <a:gd name="T37" fmla="*/ 2147483647 h 266"/>
                <a:gd name="T38" fmla="*/ 2147483647 w 241"/>
                <a:gd name="T39" fmla="*/ 2147483647 h 266"/>
                <a:gd name="T40" fmla="*/ 2147483647 w 241"/>
                <a:gd name="T41" fmla="*/ 2147483647 h 266"/>
                <a:gd name="T42" fmla="*/ 2147483647 w 241"/>
                <a:gd name="T43" fmla="*/ 2147483647 h 266"/>
                <a:gd name="T44" fmla="*/ 2147483647 w 241"/>
                <a:gd name="T45" fmla="*/ 2147483647 h 266"/>
                <a:gd name="T46" fmla="*/ 2147483647 w 241"/>
                <a:gd name="T47" fmla="*/ 2147483647 h 266"/>
                <a:gd name="T48" fmla="*/ 2147483647 w 241"/>
                <a:gd name="T49" fmla="*/ 2147483647 h 266"/>
                <a:gd name="T50" fmla="*/ 2147483647 w 241"/>
                <a:gd name="T51" fmla="*/ 2147483647 h 266"/>
                <a:gd name="T52" fmla="*/ 2147483647 w 241"/>
                <a:gd name="T53" fmla="*/ 2147483647 h 266"/>
                <a:gd name="T54" fmla="*/ 2147483647 w 241"/>
                <a:gd name="T55" fmla="*/ 2147483647 h 266"/>
                <a:gd name="T56" fmla="*/ 2147483647 w 241"/>
                <a:gd name="T57" fmla="*/ 2147483647 h 266"/>
                <a:gd name="T58" fmla="*/ 2147483647 w 241"/>
                <a:gd name="T59" fmla="*/ 2147483647 h 266"/>
                <a:gd name="T60" fmla="*/ 2147483647 w 241"/>
                <a:gd name="T61" fmla="*/ 2147483647 h 266"/>
                <a:gd name="T62" fmla="*/ 2147483647 w 241"/>
                <a:gd name="T63" fmla="*/ 2147483647 h 266"/>
                <a:gd name="T64" fmla="*/ 2147483647 w 241"/>
                <a:gd name="T65" fmla="*/ 2147483647 h 266"/>
                <a:gd name="T66" fmla="*/ 2147483647 w 241"/>
                <a:gd name="T67" fmla="*/ 2147483647 h 266"/>
                <a:gd name="T68" fmla="*/ 2147483647 w 241"/>
                <a:gd name="T69" fmla="*/ 2147483647 h 266"/>
                <a:gd name="T70" fmla="*/ 2147483647 w 241"/>
                <a:gd name="T71" fmla="*/ 2147483647 h 266"/>
                <a:gd name="T72" fmla="*/ 2147483647 w 241"/>
                <a:gd name="T73" fmla="*/ 2147483647 h 266"/>
                <a:gd name="T74" fmla="*/ 2147483647 w 241"/>
                <a:gd name="T75" fmla="*/ 2147483647 h 266"/>
                <a:gd name="T76" fmla="*/ 2147483647 w 241"/>
                <a:gd name="T77" fmla="*/ 2147483647 h 266"/>
                <a:gd name="T78" fmla="*/ 2147483647 w 241"/>
                <a:gd name="T79" fmla="*/ 2147483647 h 266"/>
                <a:gd name="T80" fmla="*/ 2147483647 w 241"/>
                <a:gd name="T81" fmla="*/ 2147483647 h 266"/>
                <a:gd name="T82" fmla="*/ 2147483647 w 241"/>
                <a:gd name="T83" fmla="*/ 2147483647 h 266"/>
                <a:gd name="T84" fmla="*/ 2147483647 w 241"/>
                <a:gd name="T85" fmla="*/ 2147483647 h 266"/>
                <a:gd name="T86" fmla="*/ 2147483647 w 241"/>
                <a:gd name="T87" fmla="*/ 2147483647 h 26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1"/>
                <a:gd name="T133" fmla="*/ 0 h 266"/>
                <a:gd name="T134" fmla="*/ 241 w 241"/>
                <a:gd name="T135" fmla="*/ 266 h 26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1" h="266">
                  <a:moveTo>
                    <a:pt x="220" y="231"/>
                  </a:moveTo>
                  <a:cubicBezTo>
                    <a:pt x="224" y="234"/>
                    <a:pt x="227" y="237"/>
                    <a:pt x="224" y="238"/>
                  </a:cubicBezTo>
                  <a:cubicBezTo>
                    <a:pt x="221" y="239"/>
                    <a:pt x="213" y="236"/>
                    <a:pt x="210" y="238"/>
                  </a:cubicBezTo>
                  <a:cubicBezTo>
                    <a:pt x="206" y="240"/>
                    <a:pt x="209" y="244"/>
                    <a:pt x="208" y="246"/>
                  </a:cubicBezTo>
                  <a:cubicBezTo>
                    <a:pt x="206" y="247"/>
                    <a:pt x="205" y="244"/>
                    <a:pt x="203" y="246"/>
                  </a:cubicBezTo>
                  <a:cubicBezTo>
                    <a:pt x="201" y="247"/>
                    <a:pt x="204" y="252"/>
                    <a:pt x="199" y="253"/>
                  </a:cubicBezTo>
                  <a:cubicBezTo>
                    <a:pt x="195" y="254"/>
                    <a:pt x="185" y="250"/>
                    <a:pt x="181" y="253"/>
                  </a:cubicBezTo>
                  <a:cubicBezTo>
                    <a:pt x="177" y="255"/>
                    <a:pt x="184" y="261"/>
                    <a:pt x="180" y="264"/>
                  </a:cubicBezTo>
                  <a:cubicBezTo>
                    <a:pt x="177" y="266"/>
                    <a:pt x="171" y="265"/>
                    <a:pt x="167" y="264"/>
                  </a:cubicBezTo>
                  <a:cubicBezTo>
                    <a:pt x="163" y="263"/>
                    <a:pt x="160" y="260"/>
                    <a:pt x="160" y="257"/>
                  </a:cubicBezTo>
                  <a:cubicBezTo>
                    <a:pt x="159" y="255"/>
                    <a:pt x="165" y="258"/>
                    <a:pt x="166" y="255"/>
                  </a:cubicBezTo>
                  <a:cubicBezTo>
                    <a:pt x="166" y="253"/>
                    <a:pt x="163" y="249"/>
                    <a:pt x="160" y="247"/>
                  </a:cubicBezTo>
                  <a:cubicBezTo>
                    <a:pt x="157" y="246"/>
                    <a:pt x="153" y="249"/>
                    <a:pt x="150" y="248"/>
                  </a:cubicBezTo>
                  <a:cubicBezTo>
                    <a:pt x="147" y="248"/>
                    <a:pt x="146" y="243"/>
                    <a:pt x="144" y="244"/>
                  </a:cubicBezTo>
                  <a:cubicBezTo>
                    <a:pt x="142" y="245"/>
                    <a:pt x="146" y="250"/>
                    <a:pt x="142" y="251"/>
                  </a:cubicBezTo>
                  <a:cubicBezTo>
                    <a:pt x="139" y="252"/>
                    <a:pt x="130" y="252"/>
                    <a:pt x="127" y="250"/>
                  </a:cubicBezTo>
                  <a:cubicBezTo>
                    <a:pt x="123" y="247"/>
                    <a:pt x="127" y="241"/>
                    <a:pt x="126" y="238"/>
                  </a:cubicBezTo>
                  <a:cubicBezTo>
                    <a:pt x="124" y="236"/>
                    <a:pt x="122" y="239"/>
                    <a:pt x="120" y="238"/>
                  </a:cubicBezTo>
                  <a:cubicBezTo>
                    <a:pt x="118" y="237"/>
                    <a:pt x="117" y="236"/>
                    <a:pt x="115" y="235"/>
                  </a:cubicBezTo>
                  <a:cubicBezTo>
                    <a:pt x="114" y="234"/>
                    <a:pt x="112" y="234"/>
                    <a:pt x="111" y="232"/>
                  </a:cubicBezTo>
                  <a:cubicBezTo>
                    <a:pt x="110" y="231"/>
                    <a:pt x="113" y="227"/>
                    <a:pt x="111" y="226"/>
                  </a:cubicBezTo>
                  <a:cubicBezTo>
                    <a:pt x="109" y="225"/>
                    <a:pt x="105" y="227"/>
                    <a:pt x="103" y="226"/>
                  </a:cubicBezTo>
                  <a:cubicBezTo>
                    <a:pt x="101" y="225"/>
                    <a:pt x="101" y="223"/>
                    <a:pt x="99" y="222"/>
                  </a:cubicBezTo>
                  <a:cubicBezTo>
                    <a:pt x="98" y="220"/>
                    <a:pt x="95" y="220"/>
                    <a:pt x="92" y="218"/>
                  </a:cubicBezTo>
                  <a:cubicBezTo>
                    <a:pt x="90" y="217"/>
                    <a:pt x="88" y="215"/>
                    <a:pt x="86" y="213"/>
                  </a:cubicBezTo>
                  <a:cubicBezTo>
                    <a:pt x="84" y="211"/>
                    <a:pt x="83" y="208"/>
                    <a:pt x="82" y="206"/>
                  </a:cubicBezTo>
                  <a:cubicBezTo>
                    <a:pt x="80" y="204"/>
                    <a:pt x="79" y="202"/>
                    <a:pt x="77" y="201"/>
                  </a:cubicBezTo>
                  <a:cubicBezTo>
                    <a:pt x="75" y="200"/>
                    <a:pt x="72" y="202"/>
                    <a:pt x="71" y="200"/>
                  </a:cubicBezTo>
                  <a:cubicBezTo>
                    <a:pt x="69" y="199"/>
                    <a:pt x="75" y="199"/>
                    <a:pt x="72" y="195"/>
                  </a:cubicBezTo>
                  <a:cubicBezTo>
                    <a:pt x="68" y="192"/>
                    <a:pt x="55" y="183"/>
                    <a:pt x="49" y="182"/>
                  </a:cubicBezTo>
                  <a:cubicBezTo>
                    <a:pt x="44" y="181"/>
                    <a:pt x="51" y="187"/>
                    <a:pt x="49" y="189"/>
                  </a:cubicBezTo>
                  <a:cubicBezTo>
                    <a:pt x="48" y="191"/>
                    <a:pt x="45" y="191"/>
                    <a:pt x="43" y="190"/>
                  </a:cubicBezTo>
                  <a:cubicBezTo>
                    <a:pt x="40" y="189"/>
                    <a:pt x="37" y="185"/>
                    <a:pt x="35" y="183"/>
                  </a:cubicBezTo>
                  <a:cubicBezTo>
                    <a:pt x="33" y="180"/>
                    <a:pt x="35" y="178"/>
                    <a:pt x="33" y="175"/>
                  </a:cubicBezTo>
                  <a:cubicBezTo>
                    <a:pt x="31" y="172"/>
                    <a:pt x="27" y="168"/>
                    <a:pt x="25" y="166"/>
                  </a:cubicBezTo>
                  <a:cubicBezTo>
                    <a:pt x="23" y="164"/>
                    <a:pt x="20" y="164"/>
                    <a:pt x="19" y="162"/>
                  </a:cubicBezTo>
                  <a:cubicBezTo>
                    <a:pt x="19" y="160"/>
                    <a:pt x="22" y="158"/>
                    <a:pt x="22" y="156"/>
                  </a:cubicBezTo>
                  <a:cubicBezTo>
                    <a:pt x="22" y="153"/>
                    <a:pt x="20" y="151"/>
                    <a:pt x="18" y="149"/>
                  </a:cubicBezTo>
                  <a:cubicBezTo>
                    <a:pt x="16" y="147"/>
                    <a:pt x="12" y="147"/>
                    <a:pt x="10" y="145"/>
                  </a:cubicBezTo>
                  <a:cubicBezTo>
                    <a:pt x="8" y="142"/>
                    <a:pt x="11" y="138"/>
                    <a:pt x="10" y="136"/>
                  </a:cubicBezTo>
                  <a:cubicBezTo>
                    <a:pt x="8" y="134"/>
                    <a:pt x="4" y="137"/>
                    <a:pt x="3" y="135"/>
                  </a:cubicBezTo>
                  <a:cubicBezTo>
                    <a:pt x="1" y="132"/>
                    <a:pt x="1" y="128"/>
                    <a:pt x="1" y="126"/>
                  </a:cubicBezTo>
                  <a:cubicBezTo>
                    <a:pt x="0" y="123"/>
                    <a:pt x="0" y="120"/>
                    <a:pt x="2" y="118"/>
                  </a:cubicBezTo>
                  <a:cubicBezTo>
                    <a:pt x="3" y="117"/>
                    <a:pt x="6" y="116"/>
                    <a:pt x="8" y="117"/>
                  </a:cubicBezTo>
                  <a:cubicBezTo>
                    <a:pt x="11" y="117"/>
                    <a:pt x="13" y="120"/>
                    <a:pt x="15" y="120"/>
                  </a:cubicBezTo>
                  <a:cubicBezTo>
                    <a:pt x="17" y="120"/>
                    <a:pt x="17" y="118"/>
                    <a:pt x="18" y="116"/>
                  </a:cubicBezTo>
                  <a:cubicBezTo>
                    <a:pt x="19" y="114"/>
                    <a:pt x="18" y="109"/>
                    <a:pt x="20" y="107"/>
                  </a:cubicBezTo>
                  <a:cubicBezTo>
                    <a:pt x="22" y="105"/>
                    <a:pt x="25" y="105"/>
                    <a:pt x="27" y="106"/>
                  </a:cubicBezTo>
                  <a:cubicBezTo>
                    <a:pt x="29" y="107"/>
                    <a:pt x="27" y="111"/>
                    <a:pt x="29" y="111"/>
                  </a:cubicBezTo>
                  <a:cubicBezTo>
                    <a:pt x="32" y="112"/>
                    <a:pt x="36" y="108"/>
                    <a:pt x="39" y="108"/>
                  </a:cubicBezTo>
                  <a:cubicBezTo>
                    <a:pt x="42" y="108"/>
                    <a:pt x="41" y="113"/>
                    <a:pt x="43" y="112"/>
                  </a:cubicBezTo>
                  <a:cubicBezTo>
                    <a:pt x="46" y="111"/>
                    <a:pt x="48" y="107"/>
                    <a:pt x="49" y="105"/>
                  </a:cubicBezTo>
                  <a:cubicBezTo>
                    <a:pt x="50" y="102"/>
                    <a:pt x="48" y="100"/>
                    <a:pt x="49" y="97"/>
                  </a:cubicBezTo>
                  <a:cubicBezTo>
                    <a:pt x="50" y="95"/>
                    <a:pt x="53" y="93"/>
                    <a:pt x="55" y="91"/>
                  </a:cubicBezTo>
                  <a:cubicBezTo>
                    <a:pt x="56" y="88"/>
                    <a:pt x="57" y="86"/>
                    <a:pt x="58" y="83"/>
                  </a:cubicBezTo>
                  <a:cubicBezTo>
                    <a:pt x="58" y="81"/>
                    <a:pt x="58" y="79"/>
                    <a:pt x="58" y="77"/>
                  </a:cubicBezTo>
                  <a:cubicBezTo>
                    <a:pt x="58" y="77"/>
                    <a:pt x="58" y="78"/>
                    <a:pt x="58" y="79"/>
                  </a:cubicBezTo>
                  <a:cubicBezTo>
                    <a:pt x="62" y="76"/>
                    <a:pt x="65" y="73"/>
                    <a:pt x="68" y="73"/>
                  </a:cubicBezTo>
                  <a:cubicBezTo>
                    <a:pt x="74" y="74"/>
                    <a:pt x="70" y="76"/>
                    <a:pt x="72" y="77"/>
                  </a:cubicBezTo>
                  <a:cubicBezTo>
                    <a:pt x="74" y="78"/>
                    <a:pt x="77" y="78"/>
                    <a:pt x="79" y="80"/>
                  </a:cubicBezTo>
                  <a:cubicBezTo>
                    <a:pt x="80" y="82"/>
                    <a:pt x="77" y="86"/>
                    <a:pt x="80" y="88"/>
                  </a:cubicBezTo>
                  <a:cubicBezTo>
                    <a:pt x="82" y="89"/>
                    <a:pt x="86" y="88"/>
                    <a:pt x="89" y="88"/>
                  </a:cubicBezTo>
                  <a:cubicBezTo>
                    <a:pt x="92" y="87"/>
                    <a:pt x="95" y="85"/>
                    <a:pt x="98" y="86"/>
                  </a:cubicBezTo>
                  <a:cubicBezTo>
                    <a:pt x="101" y="86"/>
                    <a:pt x="105" y="87"/>
                    <a:pt x="107" y="90"/>
                  </a:cubicBezTo>
                  <a:cubicBezTo>
                    <a:pt x="108" y="92"/>
                    <a:pt x="107" y="97"/>
                    <a:pt x="107" y="100"/>
                  </a:cubicBezTo>
                  <a:cubicBezTo>
                    <a:pt x="108" y="102"/>
                    <a:pt x="106" y="106"/>
                    <a:pt x="109" y="106"/>
                  </a:cubicBezTo>
                  <a:cubicBezTo>
                    <a:pt x="111" y="106"/>
                    <a:pt x="113" y="100"/>
                    <a:pt x="116" y="100"/>
                  </a:cubicBezTo>
                  <a:cubicBezTo>
                    <a:pt x="119" y="99"/>
                    <a:pt x="119" y="102"/>
                    <a:pt x="121" y="103"/>
                  </a:cubicBezTo>
                  <a:cubicBezTo>
                    <a:pt x="123" y="104"/>
                    <a:pt x="125" y="107"/>
                    <a:pt x="128" y="107"/>
                  </a:cubicBezTo>
                  <a:cubicBezTo>
                    <a:pt x="130" y="108"/>
                    <a:pt x="133" y="109"/>
                    <a:pt x="135" y="105"/>
                  </a:cubicBezTo>
                  <a:cubicBezTo>
                    <a:pt x="136" y="101"/>
                    <a:pt x="135" y="92"/>
                    <a:pt x="134" y="88"/>
                  </a:cubicBezTo>
                  <a:cubicBezTo>
                    <a:pt x="133" y="84"/>
                    <a:pt x="130" y="85"/>
                    <a:pt x="128" y="83"/>
                  </a:cubicBezTo>
                  <a:cubicBezTo>
                    <a:pt x="127" y="82"/>
                    <a:pt x="125" y="81"/>
                    <a:pt x="124" y="78"/>
                  </a:cubicBezTo>
                  <a:cubicBezTo>
                    <a:pt x="123" y="75"/>
                    <a:pt x="121" y="68"/>
                    <a:pt x="123" y="65"/>
                  </a:cubicBezTo>
                  <a:cubicBezTo>
                    <a:pt x="125" y="62"/>
                    <a:pt x="128" y="66"/>
                    <a:pt x="131" y="67"/>
                  </a:cubicBezTo>
                  <a:cubicBezTo>
                    <a:pt x="134" y="69"/>
                    <a:pt x="136" y="75"/>
                    <a:pt x="139" y="76"/>
                  </a:cubicBezTo>
                  <a:cubicBezTo>
                    <a:pt x="142" y="78"/>
                    <a:pt x="144" y="77"/>
                    <a:pt x="146" y="76"/>
                  </a:cubicBezTo>
                  <a:cubicBezTo>
                    <a:pt x="148" y="75"/>
                    <a:pt x="150" y="72"/>
                    <a:pt x="151" y="71"/>
                  </a:cubicBezTo>
                  <a:cubicBezTo>
                    <a:pt x="151" y="70"/>
                    <a:pt x="151" y="60"/>
                    <a:pt x="151" y="58"/>
                  </a:cubicBezTo>
                  <a:cubicBezTo>
                    <a:pt x="150" y="55"/>
                    <a:pt x="147" y="50"/>
                    <a:pt x="147" y="50"/>
                  </a:cubicBezTo>
                  <a:cubicBezTo>
                    <a:pt x="147" y="50"/>
                    <a:pt x="142" y="45"/>
                    <a:pt x="140" y="44"/>
                  </a:cubicBezTo>
                  <a:cubicBezTo>
                    <a:pt x="138" y="42"/>
                    <a:pt x="137" y="37"/>
                    <a:pt x="137" y="36"/>
                  </a:cubicBezTo>
                  <a:cubicBezTo>
                    <a:pt x="137" y="34"/>
                    <a:pt x="133" y="29"/>
                    <a:pt x="135" y="27"/>
                  </a:cubicBezTo>
                  <a:cubicBezTo>
                    <a:pt x="138" y="25"/>
                    <a:pt x="144" y="27"/>
                    <a:pt x="147" y="27"/>
                  </a:cubicBezTo>
                  <a:cubicBezTo>
                    <a:pt x="151" y="27"/>
                    <a:pt x="154" y="29"/>
                    <a:pt x="157" y="25"/>
                  </a:cubicBezTo>
                  <a:cubicBezTo>
                    <a:pt x="159" y="21"/>
                    <a:pt x="156" y="11"/>
                    <a:pt x="160" y="8"/>
                  </a:cubicBezTo>
                  <a:cubicBezTo>
                    <a:pt x="163" y="5"/>
                    <a:pt x="167" y="13"/>
                    <a:pt x="170" y="12"/>
                  </a:cubicBezTo>
                  <a:cubicBezTo>
                    <a:pt x="173" y="11"/>
                    <a:pt x="169" y="8"/>
                    <a:pt x="169" y="6"/>
                  </a:cubicBezTo>
                  <a:cubicBezTo>
                    <a:pt x="169" y="4"/>
                    <a:pt x="166" y="1"/>
                    <a:pt x="170" y="0"/>
                  </a:cubicBezTo>
                  <a:cubicBezTo>
                    <a:pt x="172" y="0"/>
                    <a:pt x="175" y="2"/>
                    <a:pt x="179" y="4"/>
                  </a:cubicBezTo>
                  <a:cubicBezTo>
                    <a:pt x="178" y="3"/>
                    <a:pt x="177" y="2"/>
                    <a:pt x="177" y="1"/>
                  </a:cubicBezTo>
                  <a:cubicBezTo>
                    <a:pt x="179" y="5"/>
                    <a:pt x="184" y="11"/>
                    <a:pt x="187" y="14"/>
                  </a:cubicBezTo>
                  <a:cubicBezTo>
                    <a:pt x="190" y="18"/>
                    <a:pt x="193" y="19"/>
                    <a:pt x="196" y="21"/>
                  </a:cubicBezTo>
                  <a:cubicBezTo>
                    <a:pt x="199" y="24"/>
                    <a:pt x="203" y="28"/>
                    <a:pt x="206" y="29"/>
                  </a:cubicBezTo>
                  <a:cubicBezTo>
                    <a:pt x="209" y="30"/>
                    <a:pt x="210" y="27"/>
                    <a:pt x="213" y="29"/>
                  </a:cubicBezTo>
                  <a:cubicBezTo>
                    <a:pt x="216" y="31"/>
                    <a:pt x="220" y="39"/>
                    <a:pt x="224" y="40"/>
                  </a:cubicBezTo>
                  <a:cubicBezTo>
                    <a:pt x="227" y="41"/>
                    <a:pt x="227" y="36"/>
                    <a:pt x="230" y="35"/>
                  </a:cubicBezTo>
                  <a:cubicBezTo>
                    <a:pt x="233" y="35"/>
                    <a:pt x="237" y="39"/>
                    <a:pt x="240" y="37"/>
                  </a:cubicBezTo>
                  <a:cubicBezTo>
                    <a:pt x="241" y="42"/>
                    <a:pt x="236" y="44"/>
                    <a:pt x="235" y="48"/>
                  </a:cubicBezTo>
                  <a:cubicBezTo>
                    <a:pt x="235" y="52"/>
                    <a:pt x="238" y="56"/>
                    <a:pt x="237" y="59"/>
                  </a:cubicBezTo>
                  <a:cubicBezTo>
                    <a:pt x="236" y="63"/>
                    <a:pt x="231" y="63"/>
                    <a:pt x="230" y="67"/>
                  </a:cubicBezTo>
                  <a:cubicBezTo>
                    <a:pt x="228" y="71"/>
                    <a:pt x="230" y="77"/>
                    <a:pt x="228" y="81"/>
                  </a:cubicBezTo>
                  <a:cubicBezTo>
                    <a:pt x="227" y="84"/>
                    <a:pt x="222" y="84"/>
                    <a:pt x="221" y="86"/>
                  </a:cubicBezTo>
                  <a:cubicBezTo>
                    <a:pt x="219" y="88"/>
                    <a:pt x="217" y="91"/>
                    <a:pt x="218" y="94"/>
                  </a:cubicBezTo>
                  <a:cubicBezTo>
                    <a:pt x="219" y="98"/>
                    <a:pt x="225" y="98"/>
                    <a:pt x="226" y="101"/>
                  </a:cubicBezTo>
                  <a:cubicBezTo>
                    <a:pt x="227" y="105"/>
                    <a:pt x="223" y="110"/>
                    <a:pt x="223" y="113"/>
                  </a:cubicBezTo>
                  <a:cubicBezTo>
                    <a:pt x="224" y="117"/>
                    <a:pt x="228" y="118"/>
                    <a:pt x="228" y="122"/>
                  </a:cubicBezTo>
                  <a:cubicBezTo>
                    <a:pt x="229" y="125"/>
                    <a:pt x="229" y="131"/>
                    <a:pt x="225" y="132"/>
                  </a:cubicBezTo>
                  <a:cubicBezTo>
                    <a:pt x="221" y="133"/>
                    <a:pt x="214" y="126"/>
                    <a:pt x="210" y="127"/>
                  </a:cubicBezTo>
                  <a:cubicBezTo>
                    <a:pt x="206" y="128"/>
                    <a:pt x="207" y="133"/>
                    <a:pt x="209" y="136"/>
                  </a:cubicBezTo>
                  <a:cubicBezTo>
                    <a:pt x="210" y="140"/>
                    <a:pt x="219" y="141"/>
                    <a:pt x="218" y="145"/>
                  </a:cubicBezTo>
                  <a:cubicBezTo>
                    <a:pt x="217" y="149"/>
                    <a:pt x="208" y="145"/>
                    <a:pt x="206" y="148"/>
                  </a:cubicBezTo>
                  <a:cubicBezTo>
                    <a:pt x="204" y="152"/>
                    <a:pt x="206" y="157"/>
                    <a:pt x="206" y="161"/>
                  </a:cubicBezTo>
                  <a:cubicBezTo>
                    <a:pt x="206" y="165"/>
                    <a:pt x="207" y="171"/>
                    <a:pt x="203" y="173"/>
                  </a:cubicBezTo>
                  <a:cubicBezTo>
                    <a:pt x="200" y="175"/>
                    <a:pt x="194" y="169"/>
                    <a:pt x="191" y="171"/>
                  </a:cubicBezTo>
                  <a:cubicBezTo>
                    <a:pt x="187" y="172"/>
                    <a:pt x="187" y="177"/>
                    <a:pt x="187" y="180"/>
                  </a:cubicBezTo>
                  <a:cubicBezTo>
                    <a:pt x="187" y="183"/>
                    <a:pt x="195" y="186"/>
                    <a:pt x="191" y="189"/>
                  </a:cubicBezTo>
                  <a:cubicBezTo>
                    <a:pt x="188" y="191"/>
                    <a:pt x="179" y="184"/>
                    <a:pt x="177" y="189"/>
                  </a:cubicBezTo>
                  <a:cubicBezTo>
                    <a:pt x="175" y="193"/>
                    <a:pt x="185" y="194"/>
                    <a:pt x="187" y="198"/>
                  </a:cubicBezTo>
                  <a:cubicBezTo>
                    <a:pt x="190" y="202"/>
                    <a:pt x="190" y="206"/>
                    <a:pt x="191" y="210"/>
                  </a:cubicBezTo>
                  <a:cubicBezTo>
                    <a:pt x="193" y="214"/>
                    <a:pt x="192" y="221"/>
                    <a:pt x="195" y="223"/>
                  </a:cubicBezTo>
                  <a:cubicBezTo>
                    <a:pt x="198" y="225"/>
                    <a:pt x="199" y="216"/>
                    <a:pt x="203" y="217"/>
                  </a:cubicBezTo>
                  <a:cubicBezTo>
                    <a:pt x="206" y="217"/>
                    <a:pt x="207" y="223"/>
                    <a:pt x="211" y="225"/>
                  </a:cubicBezTo>
                  <a:cubicBezTo>
                    <a:pt x="218" y="230"/>
                    <a:pt x="216" y="229"/>
                    <a:pt x="220" y="231"/>
                  </a:cubicBezTo>
                  <a:close/>
                  <a:moveTo>
                    <a:pt x="177" y="1"/>
                  </a:moveTo>
                  <a:cubicBezTo>
                    <a:pt x="177" y="1"/>
                    <a:pt x="177" y="1"/>
                    <a:pt x="177" y="1"/>
                  </a:cubicBezTo>
                  <a:cubicBezTo>
                    <a:pt x="177" y="1"/>
                    <a:pt x="177" y="1"/>
                    <a:pt x="177" y="1"/>
                  </a:cubicBezTo>
                  <a:close/>
                  <a:moveTo>
                    <a:pt x="58" y="77"/>
                  </a:moveTo>
                  <a:cubicBezTo>
                    <a:pt x="58" y="77"/>
                    <a:pt x="58" y="76"/>
                    <a:pt x="58" y="76"/>
                  </a:cubicBezTo>
                  <a:cubicBezTo>
                    <a:pt x="58" y="76"/>
                    <a:pt x="58" y="77"/>
                    <a:pt x="58" y="77"/>
                  </a:cubicBezTo>
                  <a:close/>
                  <a:moveTo>
                    <a:pt x="58" y="76"/>
                  </a:moveTo>
                  <a:cubicBezTo>
                    <a:pt x="58" y="76"/>
                    <a:pt x="58" y="76"/>
                    <a:pt x="57" y="76"/>
                  </a:cubicBezTo>
                  <a:cubicBezTo>
                    <a:pt x="58" y="76"/>
                    <a:pt x="58" y="76"/>
                    <a:pt x="58" y="7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 rot="21439583">
              <a:off x="3873301" y="4665433"/>
              <a:ext cx="598488" cy="806450"/>
            </a:xfrm>
            <a:custGeom>
              <a:avLst/>
              <a:gdLst>
                <a:gd name="T0" fmla="*/ 2147483647 w 107"/>
                <a:gd name="T1" fmla="*/ 2147483647 h 170"/>
                <a:gd name="T2" fmla="*/ 2147483647 w 107"/>
                <a:gd name="T3" fmla="*/ 2147483647 h 170"/>
                <a:gd name="T4" fmla="*/ 2147483647 w 107"/>
                <a:gd name="T5" fmla="*/ 2147483647 h 170"/>
                <a:gd name="T6" fmla="*/ 2147483647 w 107"/>
                <a:gd name="T7" fmla="*/ 2147483647 h 170"/>
                <a:gd name="T8" fmla="*/ 2147483647 w 107"/>
                <a:gd name="T9" fmla="*/ 2147483647 h 170"/>
                <a:gd name="T10" fmla="*/ 2147483647 w 107"/>
                <a:gd name="T11" fmla="*/ 2147483647 h 170"/>
                <a:gd name="T12" fmla="*/ 2147483647 w 107"/>
                <a:gd name="T13" fmla="*/ 2147483647 h 170"/>
                <a:gd name="T14" fmla="*/ 2147483647 w 107"/>
                <a:gd name="T15" fmla="*/ 2147483647 h 170"/>
                <a:gd name="T16" fmla="*/ 2147483647 w 107"/>
                <a:gd name="T17" fmla="*/ 2147483647 h 170"/>
                <a:gd name="T18" fmla="*/ 2147483647 w 107"/>
                <a:gd name="T19" fmla="*/ 2147483647 h 170"/>
                <a:gd name="T20" fmla="*/ 2147483647 w 107"/>
                <a:gd name="T21" fmla="*/ 2147483647 h 170"/>
                <a:gd name="T22" fmla="*/ 2147483647 w 107"/>
                <a:gd name="T23" fmla="*/ 2147483647 h 170"/>
                <a:gd name="T24" fmla="*/ 2147483647 w 107"/>
                <a:gd name="T25" fmla="*/ 2147483647 h 170"/>
                <a:gd name="T26" fmla="*/ 2147483647 w 107"/>
                <a:gd name="T27" fmla="*/ 2147483647 h 170"/>
                <a:gd name="T28" fmla="*/ 2147483647 w 107"/>
                <a:gd name="T29" fmla="*/ 2147483647 h 170"/>
                <a:gd name="T30" fmla="*/ 2147483647 w 107"/>
                <a:gd name="T31" fmla="*/ 2147483647 h 170"/>
                <a:gd name="T32" fmla="*/ 2147483647 w 107"/>
                <a:gd name="T33" fmla="*/ 2147483647 h 170"/>
                <a:gd name="T34" fmla="*/ 2147483647 w 107"/>
                <a:gd name="T35" fmla="*/ 2147483647 h 170"/>
                <a:gd name="T36" fmla="*/ 2147483647 w 107"/>
                <a:gd name="T37" fmla="*/ 2147483647 h 170"/>
                <a:gd name="T38" fmla="*/ 2147483647 w 107"/>
                <a:gd name="T39" fmla="*/ 2147483647 h 170"/>
                <a:gd name="T40" fmla="*/ 2147483647 w 107"/>
                <a:gd name="T41" fmla="*/ 2147483647 h 170"/>
                <a:gd name="T42" fmla="*/ 2147483647 w 107"/>
                <a:gd name="T43" fmla="*/ 2147483647 h 170"/>
                <a:gd name="T44" fmla="*/ 2147483647 w 107"/>
                <a:gd name="T45" fmla="*/ 2147483647 h 170"/>
                <a:gd name="T46" fmla="*/ 2147483647 w 107"/>
                <a:gd name="T47" fmla="*/ 2147483647 h 170"/>
                <a:gd name="T48" fmla="*/ 2147483647 w 107"/>
                <a:gd name="T49" fmla="*/ 2147483647 h 170"/>
                <a:gd name="T50" fmla="*/ 2147483647 w 107"/>
                <a:gd name="T51" fmla="*/ 2147483647 h 170"/>
                <a:gd name="T52" fmla="*/ 2147483647 w 107"/>
                <a:gd name="T53" fmla="*/ 2147483647 h 170"/>
                <a:gd name="T54" fmla="*/ 2147483647 w 107"/>
                <a:gd name="T55" fmla="*/ 2147483647 h 170"/>
                <a:gd name="T56" fmla="*/ 2147483647 w 107"/>
                <a:gd name="T57" fmla="*/ 2147483647 h 170"/>
                <a:gd name="T58" fmla="*/ 2147483647 w 107"/>
                <a:gd name="T59" fmla="*/ 2147483647 h 170"/>
                <a:gd name="T60" fmla="*/ 2147483647 w 107"/>
                <a:gd name="T61" fmla="*/ 2147483647 h 170"/>
                <a:gd name="T62" fmla="*/ 2147483647 w 107"/>
                <a:gd name="T63" fmla="*/ 2147483647 h 170"/>
                <a:gd name="T64" fmla="*/ 2147483647 w 107"/>
                <a:gd name="T65" fmla="*/ 2147483647 h 170"/>
                <a:gd name="T66" fmla="*/ 2147483647 w 107"/>
                <a:gd name="T67" fmla="*/ 2147483647 h 170"/>
                <a:gd name="T68" fmla="*/ 2147483647 w 107"/>
                <a:gd name="T69" fmla="*/ 2147483647 h 170"/>
                <a:gd name="T70" fmla="*/ 2147483647 w 107"/>
                <a:gd name="T71" fmla="*/ 2147483647 h 170"/>
                <a:gd name="T72" fmla="*/ 2147483647 w 107"/>
                <a:gd name="T73" fmla="*/ 2147483647 h 170"/>
                <a:gd name="T74" fmla="*/ 2147483647 w 107"/>
                <a:gd name="T75" fmla="*/ 2147483647 h 170"/>
                <a:gd name="T76" fmla="*/ 2147483647 w 107"/>
                <a:gd name="T77" fmla="*/ 2147483647 h 170"/>
                <a:gd name="T78" fmla="*/ 2147483647 w 107"/>
                <a:gd name="T79" fmla="*/ 2147483647 h 170"/>
                <a:gd name="T80" fmla="*/ 2147483647 w 107"/>
                <a:gd name="T81" fmla="*/ 2147483647 h 170"/>
                <a:gd name="T82" fmla="*/ 2147483647 w 107"/>
                <a:gd name="T83" fmla="*/ 2147483647 h 170"/>
                <a:gd name="T84" fmla="*/ 2147483647 w 107"/>
                <a:gd name="T85" fmla="*/ 2147483647 h 170"/>
                <a:gd name="T86" fmla="*/ 2147483647 w 107"/>
                <a:gd name="T87" fmla="*/ 2147483647 h 170"/>
                <a:gd name="T88" fmla="*/ 2147483647 w 107"/>
                <a:gd name="T89" fmla="*/ 2147483647 h 170"/>
                <a:gd name="T90" fmla="*/ 2147483647 w 107"/>
                <a:gd name="T91" fmla="*/ 2147483647 h 170"/>
                <a:gd name="T92" fmla="*/ 2147483647 w 107"/>
                <a:gd name="T93" fmla="*/ 2147483647 h 170"/>
                <a:gd name="T94" fmla="*/ 2147483647 w 107"/>
                <a:gd name="T95" fmla="*/ 2147483647 h 170"/>
                <a:gd name="T96" fmla="*/ 2147483647 w 107"/>
                <a:gd name="T97" fmla="*/ 2147483647 h 170"/>
                <a:gd name="T98" fmla="*/ 2147483647 w 107"/>
                <a:gd name="T99" fmla="*/ 2147483647 h 170"/>
                <a:gd name="T100" fmla="*/ 2147483647 w 107"/>
                <a:gd name="T101" fmla="*/ 2147483647 h 170"/>
                <a:gd name="T102" fmla="*/ 2147483647 w 107"/>
                <a:gd name="T103" fmla="*/ 2147483647 h 170"/>
                <a:gd name="T104" fmla="*/ 2147483647 w 107"/>
                <a:gd name="T105" fmla="*/ 2147483647 h 170"/>
                <a:gd name="T106" fmla="*/ 2147483647 w 107"/>
                <a:gd name="T107" fmla="*/ 2147483647 h 170"/>
                <a:gd name="T108" fmla="*/ 2147483647 w 107"/>
                <a:gd name="T109" fmla="*/ 2147483647 h 170"/>
                <a:gd name="T110" fmla="*/ 2147483647 w 107"/>
                <a:gd name="T111" fmla="*/ 2147483647 h 170"/>
                <a:gd name="T112" fmla="*/ 2147483647 w 107"/>
                <a:gd name="T113" fmla="*/ 2147483647 h 170"/>
                <a:gd name="T114" fmla="*/ 2147483647 w 107"/>
                <a:gd name="T115" fmla="*/ 2147483647 h 170"/>
                <a:gd name="T116" fmla="*/ 2147483647 w 107"/>
                <a:gd name="T117" fmla="*/ 2147483647 h 170"/>
                <a:gd name="T118" fmla="*/ 2147483647 w 107"/>
                <a:gd name="T119" fmla="*/ 2147483647 h 170"/>
                <a:gd name="T120" fmla="*/ 2147483647 w 107"/>
                <a:gd name="T121" fmla="*/ 2147483647 h 170"/>
                <a:gd name="T122" fmla="*/ 2147483647 w 107"/>
                <a:gd name="T123" fmla="*/ 2147483647 h 170"/>
                <a:gd name="T124" fmla="*/ 2147483647 w 107"/>
                <a:gd name="T125" fmla="*/ 2147483647 h 17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7"/>
                <a:gd name="T190" fmla="*/ 0 h 170"/>
                <a:gd name="T191" fmla="*/ 107 w 107"/>
                <a:gd name="T192" fmla="*/ 170 h 17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7" h="170">
                  <a:moveTo>
                    <a:pt x="58" y="170"/>
                  </a:moveTo>
                  <a:cubicBezTo>
                    <a:pt x="60" y="167"/>
                    <a:pt x="61" y="164"/>
                    <a:pt x="61" y="162"/>
                  </a:cubicBezTo>
                  <a:cubicBezTo>
                    <a:pt x="61" y="159"/>
                    <a:pt x="58" y="161"/>
                    <a:pt x="57" y="159"/>
                  </a:cubicBezTo>
                  <a:cubicBezTo>
                    <a:pt x="56" y="157"/>
                    <a:pt x="57" y="153"/>
                    <a:pt x="55" y="151"/>
                  </a:cubicBezTo>
                  <a:cubicBezTo>
                    <a:pt x="54" y="149"/>
                    <a:pt x="50" y="150"/>
                    <a:pt x="49" y="151"/>
                  </a:cubicBezTo>
                  <a:cubicBezTo>
                    <a:pt x="49" y="153"/>
                    <a:pt x="47" y="151"/>
                    <a:pt x="46" y="150"/>
                  </a:cubicBezTo>
                  <a:cubicBezTo>
                    <a:pt x="43" y="148"/>
                    <a:pt x="40" y="146"/>
                    <a:pt x="36" y="143"/>
                  </a:cubicBezTo>
                  <a:cubicBezTo>
                    <a:pt x="32" y="141"/>
                    <a:pt x="31" y="135"/>
                    <a:pt x="28" y="135"/>
                  </a:cubicBezTo>
                  <a:cubicBezTo>
                    <a:pt x="24" y="134"/>
                    <a:pt x="23" y="143"/>
                    <a:pt x="20" y="141"/>
                  </a:cubicBezTo>
                  <a:cubicBezTo>
                    <a:pt x="17" y="139"/>
                    <a:pt x="18" y="132"/>
                    <a:pt x="16" y="128"/>
                  </a:cubicBezTo>
                  <a:cubicBezTo>
                    <a:pt x="15" y="124"/>
                    <a:pt x="15" y="120"/>
                    <a:pt x="12" y="116"/>
                  </a:cubicBezTo>
                  <a:cubicBezTo>
                    <a:pt x="10" y="112"/>
                    <a:pt x="0" y="111"/>
                    <a:pt x="2" y="107"/>
                  </a:cubicBezTo>
                  <a:cubicBezTo>
                    <a:pt x="4" y="102"/>
                    <a:pt x="13" y="109"/>
                    <a:pt x="16" y="107"/>
                  </a:cubicBezTo>
                  <a:cubicBezTo>
                    <a:pt x="20" y="104"/>
                    <a:pt x="12" y="101"/>
                    <a:pt x="12" y="98"/>
                  </a:cubicBezTo>
                  <a:cubicBezTo>
                    <a:pt x="12" y="95"/>
                    <a:pt x="12" y="90"/>
                    <a:pt x="16" y="89"/>
                  </a:cubicBezTo>
                  <a:cubicBezTo>
                    <a:pt x="19" y="87"/>
                    <a:pt x="25" y="93"/>
                    <a:pt x="28" y="91"/>
                  </a:cubicBezTo>
                  <a:cubicBezTo>
                    <a:pt x="32" y="89"/>
                    <a:pt x="31" y="83"/>
                    <a:pt x="31" y="79"/>
                  </a:cubicBezTo>
                  <a:cubicBezTo>
                    <a:pt x="31" y="75"/>
                    <a:pt x="29" y="70"/>
                    <a:pt x="31" y="66"/>
                  </a:cubicBezTo>
                  <a:cubicBezTo>
                    <a:pt x="33" y="63"/>
                    <a:pt x="42" y="67"/>
                    <a:pt x="43" y="63"/>
                  </a:cubicBezTo>
                  <a:cubicBezTo>
                    <a:pt x="44" y="59"/>
                    <a:pt x="35" y="58"/>
                    <a:pt x="34" y="54"/>
                  </a:cubicBezTo>
                  <a:cubicBezTo>
                    <a:pt x="32" y="51"/>
                    <a:pt x="31" y="46"/>
                    <a:pt x="35" y="45"/>
                  </a:cubicBezTo>
                  <a:cubicBezTo>
                    <a:pt x="39" y="44"/>
                    <a:pt x="46" y="51"/>
                    <a:pt x="50" y="50"/>
                  </a:cubicBezTo>
                  <a:cubicBezTo>
                    <a:pt x="54" y="49"/>
                    <a:pt x="54" y="43"/>
                    <a:pt x="53" y="40"/>
                  </a:cubicBezTo>
                  <a:cubicBezTo>
                    <a:pt x="53" y="36"/>
                    <a:pt x="49" y="35"/>
                    <a:pt x="48" y="31"/>
                  </a:cubicBezTo>
                  <a:cubicBezTo>
                    <a:pt x="48" y="28"/>
                    <a:pt x="52" y="23"/>
                    <a:pt x="51" y="19"/>
                  </a:cubicBezTo>
                  <a:cubicBezTo>
                    <a:pt x="50" y="16"/>
                    <a:pt x="44" y="16"/>
                    <a:pt x="43" y="12"/>
                  </a:cubicBezTo>
                  <a:cubicBezTo>
                    <a:pt x="42" y="9"/>
                    <a:pt x="44" y="6"/>
                    <a:pt x="46" y="4"/>
                  </a:cubicBezTo>
                  <a:cubicBezTo>
                    <a:pt x="46" y="3"/>
                    <a:pt x="48" y="2"/>
                    <a:pt x="50" y="2"/>
                  </a:cubicBezTo>
                  <a:cubicBezTo>
                    <a:pt x="50" y="5"/>
                    <a:pt x="90" y="0"/>
                    <a:pt x="91" y="3"/>
                  </a:cubicBezTo>
                  <a:cubicBezTo>
                    <a:pt x="91" y="6"/>
                    <a:pt x="94" y="4"/>
                    <a:pt x="95" y="9"/>
                  </a:cubicBezTo>
                  <a:cubicBezTo>
                    <a:pt x="96" y="13"/>
                    <a:pt x="104" y="5"/>
                    <a:pt x="107" y="9"/>
                  </a:cubicBezTo>
                  <a:cubicBezTo>
                    <a:pt x="105" y="11"/>
                    <a:pt x="103" y="12"/>
                    <a:pt x="103" y="14"/>
                  </a:cubicBezTo>
                  <a:cubicBezTo>
                    <a:pt x="103" y="18"/>
                    <a:pt x="106" y="18"/>
                    <a:pt x="105" y="20"/>
                  </a:cubicBezTo>
                  <a:cubicBezTo>
                    <a:pt x="103" y="22"/>
                    <a:pt x="100" y="20"/>
                    <a:pt x="97" y="21"/>
                  </a:cubicBezTo>
                  <a:cubicBezTo>
                    <a:pt x="94" y="22"/>
                    <a:pt x="89" y="23"/>
                    <a:pt x="87" y="26"/>
                  </a:cubicBezTo>
                  <a:cubicBezTo>
                    <a:pt x="85" y="28"/>
                    <a:pt x="86" y="32"/>
                    <a:pt x="88" y="34"/>
                  </a:cubicBezTo>
                  <a:cubicBezTo>
                    <a:pt x="90" y="36"/>
                    <a:pt x="95" y="33"/>
                    <a:pt x="97" y="34"/>
                  </a:cubicBezTo>
                  <a:cubicBezTo>
                    <a:pt x="99" y="36"/>
                    <a:pt x="97" y="39"/>
                    <a:pt x="98" y="41"/>
                  </a:cubicBezTo>
                  <a:cubicBezTo>
                    <a:pt x="100" y="43"/>
                    <a:pt x="104" y="41"/>
                    <a:pt x="105" y="44"/>
                  </a:cubicBezTo>
                  <a:cubicBezTo>
                    <a:pt x="107" y="47"/>
                    <a:pt x="107" y="52"/>
                    <a:pt x="107" y="55"/>
                  </a:cubicBezTo>
                  <a:cubicBezTo>
                    <a:pt x="107" y="58"/>
                    <a:pt x="105" y="60"/>
                    <a:pt x="104" y="62"/>
                  </a:cubicBezTo>
                  <a:cubicBezTo>
                    <a:pt x="103" y="63"/>
                    <a:pt x="101" y="60"/>
                    <a:pt x="100" y="63"/>
                  </a:cubicBezTo>
                  <a:cubicBezTo>
                    <a:pt x="99" y="65"/>
                    <a:pt x="101" y="70"/>
                    <a:pt x="101" y="73"/>
                  </a:cubicBezTo>
                  <a:cubicBezTo>
                    <a:pt x="100" y="75"/>
                    <a:pt x="100" y="76"/>
                    <a:pt x="97" y="77"/>
                  </a:cubicBezTo>
                  <a:cubicBezTo>
                    <a:pt x="94" y="78"/>
                    <a:pt x="85" y="78"/>
                    <a:pt x="82" y="80"/>
                  </a:cubicBezTo>
                  <a:cubicBezTo>
                    <a:pt x="79" y="82"/>
                    <a:pt x="79" y="84"/>
                    <a:pt x="81" y="86"/>
                  </a:cubicBezTo>
                  <a:cubicBezTo>
                    <a:pt x="83" y="88"/>
                    <a:pt x="89" y="87"/>
                    <a:pt x="91" y="89"/>
                  </a:cubicBezTo>
                  <a:cubicBezTo>
                    <a:pt x="94" y="90"/>
                    <a:pt x="95" y="92"/>
                    <a:pt x="94" y="94"/>
                  </a:cubicBezTo>
                  <a:cubicBezTo>
                    <a:pt x="92" y="95"/>
                    <a:pt x="88" y="93"/>
                    <a:pt x="87" y="95"/>
                  </a:cubicBezTo>
                  <a:cubicBezTo>
                    <a:pt x="85" y="97"/>
                    <a:pt x="87" y="101"/>
                    <a:pt x="85" y="103"/>
                  </a:cubicBezTo>
                  <a:cubicBezTo>
                    <a:pt x="83" y="105"/>
                    <a:pt x="78" y="103"/>
                    <a:pt x="77" y="106"/>
                  </a:cubicBezTo>
                  <a:cubicBezTo>
                    <a:pt x="75" y="108"/>
                    <a:pt x="76" y="113"/>
                    <a:pt x="77" y="115"/>
                  </a:cubicBezTo>
                  <a:cubicBezTo>
                    <a:pt x="79" y="117"/>
                    <a:pt x="83" y="114"/>
                    <a:pt x="85" y="115"/>
                  </a:cubicBezTo>
                  <a:cubicBezTo>
                    <a:pt x="88" y="116"/>
                    <a:pt x="90" y="117"/>
                    <a:pt x="91" y="119"/>
                  </a:cubicBezTo>
                  <a:cubicBezTo>
                    <a:pt x="92" y="121"/>
                    <a:pt x="92" y="124"/>
                    <a:pt x="90" y="126"/>
                  </a:cubicBezTo>
                  <a:cubicBezTo>
                    <a:pt x="89" y="128"/>
                    <a:pt x="85" y="128"/>
                    <a:pt x="83" y="130"/>
                  </a:cubicBezTo>
                  <a:cubicBezTo>
                    <a:pt x="81" y="132"/>
                    <a:pt x="78" y="135"/>
                    <a:pt x="77" y="138"/>
                  </a:cubicBezTo>
                  <a:cubicBezTo>
                    <a:pt x="76" y="141"/>
                    <a:pt x="79" y="146"/>
                    <a:pt x="76" y="148"/>
                  </a:cubicBezTo>
                  <a:cubicBezTo>
                    <a:pt x="73" y="150"/>
                    <a:pt x="68" y="147"/>
                    <a:pt x="65" y="147"/>
                  </a:cubicBezTo>
                  <a:cubicBezTo>
                    <a:pt x="62" y="148"/>
                    <a:pt x="62" y="149"/>
                    <a:pt x="62" y="151"/>
                  </a:cubicBezTo>
                  <a:cubicBezTo>
                    <a:pt x="62" y="153"/>
                    <a:pt x="64" y="153"/>
                    <a:pt x="66" y="154"/>
                  </a:cubicBezTo>
                  <a:cubicBezTo>
                    <a:pt x="67" y="156"/>
                    <a:pt x="73" y="157"/>
                    <a:pt x="69" y="160"/>
                  </a:cubicBezTo>
                  <a:cubicBezTo>
                    <a:pt x="67" y="163"/>
                    <a:pt x="64" y="167"/>
                    <a:pt x="58" y="17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 rot="21439583">
              <a:off x="4208264" y="5184545"/>
              <a:ext cx="720725" cy="479425"/>
            </a:xfrm>
            <a:custGeom>
              <a:avLst/>
              <a:gdLst>
                <a:gd name="T0" fmla="*/ 2147483647 w 129"/>
                <a:gd name="T1" fmla="*/ 2147483647 h 101"/>
                <a:gd name="T2" fmla="*/ 2147483647 w 129"/>
                <a:gd name="T3" fmla="*/ 2147483647 h 101"/>
                <a:gd name="T4" fmla="*/ 2147483647 w 129"/>
                <a:gd name="T5" fmla="*/ 2147483647 h 101"/>
                <a:gd name="T6" fmla="*/ 2147483647 w 129"/>
                <a:gd name="T7" fmla="*/ 2147483647 h 101"/>
                <a:gd name="T8" fmla="*/ 2147483647 w 129"/>
                <a:gd name="T9" fmla="*/ 2147483647 h 101"/>
                <a:gd name="T10" fmla="*/ 2147483647 w 129"/>
                <a:gd name="T11" fmla="*/ 2147483647 h 101"/>
                <a:gd name="T12" fmla="*/ 2147483647 w 129"/>
                <a:gd name="T13" fmla="*/ 2147483647 h 101"/>
                <a:gd name="T14" fmla="*/ 2147483647 w 129"/>
                <a:gd name="T15" fmla="*/ 2147483647 h 101"/>
                <a:gd name="T16" fmla="*/ 2147483647 w 129"/>
                <a:gd name="T17" fmla="*/ 2147483647 h 101"/>
                <a:gd name="T18" fmla="*/ 0 w 129"/>
                <a:gd name="T19" fmla="*/ 2147483647 h 101"/>
                <a:gd name="T20" fmla="*/ 2147483647 w 129"/>
                <a:gd name="T21" fmla="*/ 2147483647 h 101"/>
                <a:gd name="T22" fmla="*/ 2147483647 w 129"/>
                <a:gd name="T23" fmla="*/ 2147483647 h 101"/>
                <a:gd name="T24" fmla="*/ 2147483647 w 129"/>
                <a:gd name="T25" fmla="*/ 2147483647 h 101"/>
                <a:gd name="T26" fmla="*/ 2147483647 w 129"/>
                <a:gd name="T27" fmla="*/ 2147483647 h 101"/>
                <a:gd name="T28" fmla="*/ 2147483647 w 129"/>
                <a:gd name="T29" fmla="*/ 2147483647 h 101"/>
                <a:gd name="T30" fmla="*/ 2147483647 w 129"/>
                <a:gd name="T31" fmla="*/ 2147483647 h 101"/>
                <a:gd name="T32" fmla="*/ 2147483647 w 129"/>
                <a:gd name="T33" fmla="*/ 2147483647 h 101"/>
                <a:gd name="T34" fmla="*/ 2147483647 w 129"/>
                <a:gd name="T35" fmla="*/ 2147483647 h 101"/>
                <a:gd name="T36" fmla="*/ 2147483647 w 129"/>
                <a:gd name="T37" fmla="*/ 2147483647 h 101"/>
                <a:gd name="T38" fmla="*/ 2147483647 w 129"/>
                <a:gd name="T39" fmla="*/ 2147483647 h 101"/>
                <a:gd name="T40" fmla="*/ 2147483647 w 129"/>
                <a:gd name="T41" fmla="*/ 2147483647 h 101"/>
                <a:gd name="T42" fmla="*/ 2147483647 w 129"/>
                <a:gd name="T43" fmla="*/ 2147483647 h 101"/>
                <a:gd name="T44" fmla="*/ 2147483647 w 129"/>
                <a:gd name="T45" fmla="*/ 2147483647 h 101"/>
                <a:gd name="T46" fmla="*/ 2147483647 w 129"/>
                <a:gd name="T47" fmla="*/ 2147483647 h 101"/>
                <a:gd name="T48" fmla="*/ 2147483647 w 129"/>
                <a:gd name="T49" fmla="*/ 2147483647 h 101"/>
                <a:gd name="T50" fmla="*/ 2147483647 w 129"/>
                <a:gd name="T51" fmla="*/ 2147483647 h 101"/>
                <a:gd name="T52" fmla="*/ 2147483647 w 129"/>
                <a:gd name="T53" fmla="*/ 2147483647 h 101"/>
                <a:gd name="T54" fmla="*/ 2147483647 w 129"/>
                <a:gd name="T55" fmla="*/ 0 h 101"/>
                <a:gd name="T56" fmla="*/ 2147483647 w 129"/>
                <a:gd name="T57" fmla="*/ 2147483647 h 101"/>
                <a:gd name="T58" fmla="*/ 2147483647 w 129"/>
                <a:gd name="T59" fmla="*/ 2147483647 h 101"/>
                <a:gd name="T60" fmla="*/ 2147483647 w 129"/>
                <a:gd name="T61" fmla="*/ 2147483647 h 101"/>
                <a:gd name="T62" fmla="*/ 2147483647 w 129"/>
                <a:gd name="T63" fmla="*/ 2147483647 h 101"/>
                <a:gd name="T64" fmla="*/ 2147483647 w 129"/>
                <a:gd name="T65" fmla="*/ 2147483647 h 101"/>
                <a:gd name="T66" fmla="*/ 2147483647 w 129"/>
                <a:gd name="T67" fmla="*/ 2147483647 h 101"/>
                <a:gd name="T68" fmla="*/ 2147483647 w 129"/>
                <a:gd name="T69" fmla="*/ 2147483647 h 101"/>
                <a:gd name="T70" fmla="*/ 2147483647 w 129"/>
                <a:gd name="T71" fmla="*/ 2147483647 h 101"/>
                <a:gd name="T72" fmla="*/ 2147483647 w 129"/>
                <a:gd name="T73" fmla="*/ 2147483647 h 101"/>
                <a:gd name="T74" fmla="*/ 2147483647 w 129"/>
                <a:gd name="T75" fmla="*/ 2147483647 h 101"/>
                <a:gd name="T76" fmla="*/ 2147483647 w 129"/>
                <a:gd name="T77" fmla="*/ 2147483647 h 101"/>
                <a:gd name="T78" fmla="*/ 2147483647 w 129"/>
                <a:gd name="T79" fmla="*/ 2147483647 h 101"/>
                <a:gd name="T80" fmla="*/ 2147483647 w 129"/>
                <a:gd name="T81" fmla="*/ 2147483647 h 101"/>
                <a:gd name="T82" fmla="*/ 2147483647 w 129"/>
                <a:gd name="T83" fmla="*/ 2147483647 h 101"/>
                <a:gd name="T84" fmla="*/ 2147483647 w 129"/>
                <a:gd name="T85" fmla="*/ 2147483647 h 101"/>
                <a:gd name="T86" fmla="*/ 2147483647 w 129"/>
                <a:gd name="T87" fmla="*/ 2147483647 h 101"/>
                <a:gd name="T88" fmla="*/ 2147483647 w 129"/>
                <a:gd name="T89" fmla="*/ 2147483647 h 101"/>
                <a:gd name="T90" fmla="*/ 2147483647 w 129"/>
                <a:gd name="T91" fmla="*/ 2147483647 h 101"/>
                <a:gd name="T92" fmla="*/ 2147483647 w 129"/>
                <a:gd name="T93" fmla="*/ 2147483647 h 101"/>
                <a:gd name="T94" fmla="*/ 2147483647 w 129"/>
                <a:gd name="T95" fmla="*/ 2147483647 h 101"/>
                <a:gd name="T96" fmla="*/ 2147483647 w 129"/>
                <a:gd name="T97" fmla="*/ 2147483647 h 101"/>
                <a:gd name="T98" fmla="*/ 2147483647 w 129"/>
                <a:gd name="T99" fmla="*/ 2147483647 h 10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9"/>
                <a:gd name="T151" fmla="*/ 0 h 101"/>
                <a:gd name="T152" fmla="*/ 129 w 129"/>
                <a:gd name="T153" fmla="*/ 101 h 10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9" h="101">
                  <a:moveTo>
                    <a:pt x="46" y="101"/>
                  </a:moveTo>
                  <a:cubicBezTo>
                    <a:pt x="44" y="99"/>
                    <a:pt x="42" y="98"/>
                    <a:pt x="41" y="97"/>
                  </a:cubicBezTo>
                  <a:cubicBezTo>
                    <a:pt x="38" y="95"/>
                    <a:pt x="37" y="94"/>
                    <a:pt x="35" y="93"/>
                  </a:cubicBezTo>
                  <a:cubicBezTo>
                    <a:pt x="32" y="92"/>
                    <a:pt x="29" y="93"/>
                    <a:pt x="28" y="92"/>
                  </a:cubicBezTo>
                  <a:cubicBezTo>
                    <a:pt x="26" y="91"/>
                    <a:pt x="28" y="89"/>
                    <a:pt x="26" y="87"/>
                  </a:cubicBezTo>
                  <a:cubicBezTo>
                    <a:pt x="25" y="85"/>
                    <a:pt x="21" y="82"/>
                    <a:pt x="19" y="80"/>
                  </a:cubicBezTo>
                  <a:cubicBezTo>
                    <a:pt x="16" y="79"/>
                    <a:pt x="12" y="79"/>
                    <a:pt x="10" y="78"/>
                  </a:cubicBezTo>
                  <a:cubicBezTo>
                    <a:pt x="9" y="76"/>
                    <a:pt x="12" y="74"/>
                    <a:pt x="10" y="73"/>
                  </a:cubicBezTo>
                  <a:cubicBezTo>
                    <a:pt x="9" y="71"/>
                    <a:pt x="6" y="72"/>
                    <a:pt x="4" y="70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60"/>
                    <a:pt x="1" y="58"/>
                    <a:pt x="1" y="57"/>
                  </a:cubicBezTo>
                  <a:cubicBezTo>
                    <a:pt x="5" y="54"/>
                    <a:pt x="8" y="51"/>
                    <a:pt x="10" y="49"/>
                  </a:cubicBezTo>
                  <a:cubicBezTo>
                    <a:pt x="13" y="49"/>
                    <a:pt x="16" y="49"/>
                    <a:pt x="19" y="49"/>
                  </a:cubicBezTo>
                  <a:cubicBezTo>
                    <a:pt x="24" y="49"/>
                    <a:pt x="31" y="51"/>
                    <a:pt x="35" y="49"/>
                  </a:cubicBezTo>
                  <a:cubicBezTo>
                    <a:pt x="38" y="48"/>
                    <a:pt x="34" y="44"/>
                    <a:pt x="36" y="43"/>
                  </a:cubicBezTo>
                  <a:cubicBezTo>
                    <a:pt x="38" y="42"/>
                    <a:pt x="42" y="44"/>
                    <a:pt x="44" y="43"/>
                  </a:cubicBezTo>
                  <a:cubicBezTo>
                    <a:pt x="47" y="43"/>
                    <a:pt x="48" y="41"/>
                    <a:pt x="50" y="39"/>
                  </a:cubicBezTo>
                  <a:cubicBezTo>
                    <a:pt x="52" y="37"/>
                    <a:pt x="54" y="32"/>
                    <a:pt x="57" y="32"/>
                  </a:cubicBezTo>
                  <a:cubicBezTo>
                    <a:pt x="60" y="32"/>
                    <a:pt x="63" y="38"/>
                    <a:pt x="66" y="37"/>
                  </a:cubicBezTo>
                  <a:cubicBezTo>
                    <a:pt x="68" y="37"/>
                    <a:pt x="64" y="32"/>
                    <a:pt x="66" y="31"/>
                  </a:cubicBezTo>
                  <a:cubicBezTo>
                    <a:pt x="68" y="29"/>
                    <a:pt x="72" y="33"/>
                    <a:pt x="74" y="31"/>
                  </a:cubicBezTo>
                  <a:cubicBezTo>
                    <a:pt x="76" y="30"/>
                    <a:pt x="74" y="26"/>
                    <a:pt x="76" y="25"/>
                  </a:cubicBezTo>
                  <a:cubicBezTo>
                    <a:pt x="78" y="23"/>
                    <a:pt x="81" y="25"/>
                    <a:pt x="84" y="24"/>
                  </a:cubicBezTo>
                  <a:cubicBezTo>
                    <a:pt x="86" y="22"/>
                    <a:pt x="86" y="19"/>
                    <a:pt x="87" y="17"/>
                  </a:cubicBezTo>
                  <a:cubicBezTo>
                    <a:pt x="89" y="16"/>
                    <a:pt x="91" y="17"/>
                    <a:pt x="93" y="15"/>
                  </a:cubicBezTo>
                  <a:cubicBezTo>
                    <a:pt x="96" y="14"/>
                    <a:pt x="98" y="11"/>
                    <a:pt x="101" y="9"/>
                  </a:cubicBezTo>
                  <a:cubicBezTo>
                    <a:pt x="103" y="7"/>
                    <a:pt x="107" y="7"/>
                    <a:pt x="109" y="5"/>
                  </a:cubicBezTo>
                  <a:cubicBezTo>
                    <a:pt x="110" y="4"/>
                    <a:pt x="109" y="2"/>
                    <a:pt x="109" y="0"/>
                  </a:cubicBezTo>
                  <a:cubicBezTo>
                    <a:pt x="111" y="4"/>
                    <a:pt x="112" y="8"/>
                    <a:pt x="114" y="9"/>
                  </a:cubicBezTo>
                  <a:cubicBezTo>
                    <a:pt x="118" y="12"/>
                    <a:pt x="118" y="9"/>
                    <a:pt x="120" y="9"/>
                  </a:cubicBezTo>
                  <a:cubicBezTo>
                    <a:pt x="121" y="10"/>
                    <a:pt x="123" y="11"/>
                    <a:pt x="123" y="13"/>
                  </a:cubicBezTo>
                  <a:cubicBezTo>
                    <a:pt x="122" y="14"/>
                    <a:pt x="118" y="15"/>
                    <a:pt x="118" y="17"/>
                  </a:cubicBezTo>
                  <a:cubicBezTo>
                    <a:pt x="118" y="19"/>
                    <a:pt x="120" y="19"/>
                    <a:pt x="122" y="20"/>
                  </a:cubicBezTo>
                  <a:cubicBezTo>
                    <a:pt x="123" y="21"/>
                    <a:pt x="126" y="21"/>
                    <a:pt x="127" y="22"/>
                  </a:cubicBezTo>
                  <a:cubicBezTo>
                    <a:pt x="128" y="24"/>
                    <a:pt x="129" y="26"/>
                    <a:pt x="128" y="28"/>
                  </a:cubicBezTo>
                  <a:cubicBezTo>
                    <a:pt x="128" y="30"/>
                    <a:pt x="128" y="34"/>
                    <a:pt x="126" y="36"/>
                  </a:cubicBezTo>
                  <a:cubicBezTo>
                    <a:pt x="124" y="38"/>
                    <a:pt x="120" y="36"/>
                    <a:pt x="119" y="38"/>
                  </a:cubicBezTo>
                  <a:cubicBezTo>
                    <a:pt x="118" y="40"/>
                    <a:pt x="121" y="44"/>
                    <a:pt x="119" y="46"/>
                  </a:cubicBezTo>
                  <a:cubicBezTo>
                    <a:pt x="117" y="47"/>
                    <a:pt x="114" y="43"/>
                    <a:pt x="112" y="43"/>
                  </a:cubicBezTo>
                  <a:cubicBezTo>
                    <a:pt x="110" y="44"/>
                    <a:pt x="113" y="48"/>
                    <a:pt x="110" y="49"/>
                  </a:cubicBezTo>
                  <a:cubicBezTo>
                    <a:pt x="107" y="49"/>
                    <a:pt x="100" y="45"/>
                    <a:pt x="97" y="48"/>
                  </a:cubicBezTo>
                  <a:cubicBezTo>
                    <a:pt x="94" y="50"/>
                    <a:pt x="102" y="56"/>
                    <a:pt x="99" y="59"/>
                  </a:cubicBezTo>
                  <a:cubicBezTo>
                    <a:pt x="96" y="62"/>
                    <a:pt x="90" y="55"/>
                    <a:pt x="87" y="58"/>
                  </a:cubicBezTo>
                  <a:cubicBezTo>
                    <a:pt x="84" y="62"/>
                    <a:pt x="90" y="69"/>
                    <a:pt x="88" y="73"/>
                  </a:cubicBezTo>
                  <a:cubicBezTo>
                    <a:pt x="86" y="76"/>
                    <a:pt x="82" y="72"/>
                    <a:pt x="78" y="72"/>
                  </a:cubicBezTo>
                  <a:cubicBezTo>
                    <a:pt x="75" y="72"/>
                    <a:pt x="69" y="70"/>
                    <a:pt x="66" y="70"/>
                  </a:cubicBezTo>
                  <a:cubicBezTo>
                    <a:pt x="62" y="70"/>
                    <a:pt x="62" y="70"/>
                    <a:pt x="59" y="72"/>
                  </a:cubicBezTo>
                  <a:cubicBezTo>
                    <a:pt x="56" y="74"/>
                    <a:pt x="52" y="77"/>
                    <a:pt x="49" y="80"/>
                  </a:cubicBezTo>
                  <a:cubicBezTo>
                    <a:pt x="46" y="82"/>
                    <a:pt x="43" y="80"/>
                    <a:pt x="42" y="86"/>
                  </a:cubicBezTo>
                  <a:cubicBezTo>
                    <a:pt x="41" y="89"/>
                    <a:pt x="44" y="95"/>
                    <a:pt x="46" y="1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 rot="21439583">
              <a:off x="4449564" y="5406795"/>
              <a:ext cx="701675" cy="461963"/>
            </a:xfrm>
            <a:custGeom>
              <a:avLst/>
              <a:gdLst>
                <a:gd name="T0" fmla="*/ 2147483647 w 126"/>
                <a:gd name="T1" fmla="*/ 2147483647 h 97"/>
                <a:gd name="T2" fmla="*/ 2147483647 w 126"/>
                <a:gd name="T3" fmla="*/ 2147483647 h 97"/>
                <a:gd name="T4" fmla="*/ 2147483647 w 126"/>
                <a:gd name="T5" fmla="*/ 2147483647 h 97"/>
                <a:gd name="T6" fmla="*/ 2147483647 w 126"/>
                <a:gd name="T7" fmla="*/ 2147483647 h 97"/>
                <a:gd name="T8" fmla="*/ 2147483647 w 126"/>
                <a:gd name="T9" fmla="*/ 2147483647 h 97"/>
                <a:gd name="T10" fmla="*/ 2147483647 w 126"/>
                <a:gd name="T11" fmla="*/ 2147483647 h 97"/>
                <a:gd name="T12" fmla="*/ 2147483647 w 126"/>
                <a:gd name="T13" fmla="*/ 2147483647 h 97"/>
                <a:gd name="T14" fmla="*/ 2147483647 w 126"/>
                <a:gd name="T15" fmla="*/ 2147483647 h 97"/>
                <a:gd name="T16" fmla="*/ 2147483647 w 126"/>
                <a:gd name="T17" fmla="*/ 2147483647 h 97"/>
                <a:gd name="T18" fmla="*/ 2147483647 w 126"/>
                <a:gd name="T19" fmla="*/ 2147483647 h 97"/>
                <a:gd name="T20" fmla="*/ 2147483647 w 126"/>
                <a:gd name="T21" fmla="*/ 2147483647 h 97"/>
                <a:gd name="T22" fmla="*/ 2147483647 w 126"/>
                <a:gd name="T23" fmla="*/ 2147483647 h 97"/>
                <a:gd name="T24" fmla="*/ 2147483647 w 126"/>
                <a:gd name="T25" fmla="*/ 2147483647 h 97"/>
                <a:gd name="T26" fmla="*/ 2147483647 w 126"/>
                <a:gd name="T27" fmla="*/ 2147483647 h 97"/>
                <a:gd name="T28" fmla="*/ 2147483647 w 126"/>
                <a:gd name="T29" fmla="*/ 2147483647 h 97"/>
                <a:gd name="T30" fmla="*/ 2147483647 w 126"/>
                <a:gd name="T31" fmla="*/ 2147483647 h 97"/>
                <a:gd name="T32" fmla="*/ 2147483647 w 126"/>
                <a:gd name="T33" fmla="*/ 2147483647 h 97"/>
                <a:gd name="T34" fmla="*/ 2147483647 w 126"/>
                <a:gd name="T35" fmla="*/ 2147483647 h 97"/>
                <a:gd name="T36" fmla="*/ 2147483647 w 126"/>
                <a:gd name="T37" fmla="*/ 2147483647 h 97"/>
                <a:gd name="T38" fmla="*/ 2147483647 w 126"/>
                <a:gd name="T39" fmla="*/ 2147483647 h 97"/>
                <a:gd name="T40" fmla="*/ 2147483647 w 126"/>
                <a:gd name="T41" fmla="*/ 2147483647 h 97"/>
                <a:gd name="T42" fmla="*/ 2147483647 w 126"/>
                <a:gd name="T43" fmla="*/ 2147483647 h 97"/>
                <a:gd name="T44" fmla="*/ 2147483647 w 126"/>
                <a:gd name="T45" fmla="*/ 2147483647 h 97"/>
                <a:gd name="T46" fmla="*/ 2147483647 w 126"/>
                <a:gd name="T47" fmla="*/ 2147483647 h 97"/>
                <a:gd name="T48" fmla="*/ 2147483647 w 126"/>
                <a:gd name="T49" fmla="*/ 2147483647 h 97"/>
                <a:gd name="T50" fmla="*/ 2147483647 w 126"/>
                <a:gd name="T51" fmla="*/ 2147483647 h 97"/>
                <a:gd name="T52" fmla="*/ 2147483647 w 126"/>
                <a:gd name="T53" fmla="*/ 0 h 97"/>
                <a:gd name="T54" fmla="*/ 2147483647 w 126"/>
                <a:gd name="T55" fmla="*/ 2147483647 h 97"/>
                <a:gd name="T56" fmla="*/ 2147483647 w 126"/>
                <a:gd name="T57" fmla="*/ 2147483647 h 97"/>
                <a:gd name="T58" fmla="*/ 2147483647 w 126"/>
                <a:gd name="T59" fmla="*/ 2147483647 h 97"/>
                <a:gd name="T60" fmla="*/ 2147483647 w 126"/>
                <a:gd name="T61" fmla="*/ 2147483647 h 97"/>
                <a:gd name="T62" fmla="*/ 2147483647 w 126"/>
                <a:gd name="T63" fmla="*/ 2147483647 h 97"/>
                <a:gd name="T64" fmla="*/ 2147483647 w 126"/>
                <a:gd name="T65" fmla="*/ 2147483647 h 97"/>
                <a:gd name="T66" fmla="*/ 2147483647 w 126"/>
                <a:gd name="T67" fmla="*/ 2147483647 h 97"/>
                <a:gd name="T68" fmla="*/ 2147483647 w 126"/>
                <a:gd name="T69" fmla="*/ 2147483647 h 97"/>
                <a:gd name="T70" fmla="*/ 2147483647 w 126"/>
                <a:gd name="T71" fmla="*/ 2147483647 h 97"/>
                <a:gd name="T72" fmla="*/ 2147483647 w 126"/>
                <a:gd name="T73" fmla="*/ 2147483647 h 97"/>
                <a:gd name="T74" fmla="*/ 2147483647 w 126"/>
                <a:gd name="T75" fmla="*/ 2147483647 h 97"/>
                <a:gd name="T76" fmla="*/ 2147483647 w 126"/>
                <a:gd name="T77" fmla="*/ 2147483647 h 97"/>
                <a:gd name="T78" fmla="*/ 2147483647 w 126"/>
                <a:gd name="T79" fmla="*/ 2147483647 h 97"/>
                <a:gd name="T80" fmla="*/ 2147483647 w 126"/>
                <a:gd name="T81" fmla="*/ 2147483647 h 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6"/>
                <a:gd name="T124" fmla="*/ 0 h 97"/>
                <a:gd name="T125" fmla="*/ 126 w 126"/>
                <a:gd name="T126" fmla="*/ 97 h 9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6" h="97">
                  <a:moveTo>
                    <a:pt x="57" y="94"/>
                  </a:moveTo>
                  <a:cubicBezTo>
                    <a:pt x="54" y="90"/>
                    <a:pt x="55" y="91"/>
                    <a:pt x="53" y="91"/>
                  </a:cubicBezTo>
                  <a:cubicBezTo>
                    <a:pt x="51" y="92"/>
                    <a:pt x="51" y="95"/>
                    <a:pt x="49" y="96"/>
                  </a:cubicBezTo>
                  <a:cubicBezTo>
                    <a:pt x="46" y="97"/>
                    <a:pt x="43" y="97"/>
                    <a:pt x="42" y="95"/>
                  </a:cubicBezTo>
                  <a:cubicBezTo>
                    <a:pt x="40" y="93"/>
                    <a:pt x="43" y="88"/>
                    <a:pt x="41" y="85"/>
                  </a:cubicBezTo>
                  <a:cubicBezTo>
                    <a:pt x="39" y="82"/>
                    <a:pt x="35" y="83"/>
                    <a:pt x="32" y="81"/>
                  </a:cubicBezTo>
                  <a:cubicBezTo>
                    <a:pt x="30" y="79"/>
                    <a:pt x="30" y="76"/>
                    <a:pt x="28" y="73"/>
                  </a:cubicBezTo>
                  <a:cubicBezTo>
                    <a:pt x="25" y="71"/>
                    <a:pt x="20" y="68"/>
                    <a:pt x="18" y="65"/>
                  </a:cubicBezTo>
                  <a:cubicBezTo>
                    <a:pt x="16" y="63"/>
                    <a:pt x="17" y="62"/>
                    <a:pt x="14" y="59"/>
                  </a:cubicBezTo>
                  <a:cubicBezTo>
                    <a:pt x="12" y="57"/>
                    <a:pt x="5" y="52"/>
                    <a:pt x="2" y="49"/>
                  </a:cubicBezTo>
                  <a:cubicBezTo>
                    <a:pt x="3" y="50"/>
                    <a:pt x="4" y="51"/>
                    <a:pt x="5" y="52"/>
                  </a:cubicBezTo>
                  <a:cubicBezTo>
                    <a:pt x="3" y="46"/>
                    <a:pt x="0" y="40"/>
                    <a:pt x="1" y="37"/>
                  </a:cubicBezTo>
                  <a:cubicBezTo>
                    <a:pt x="2" y="31"/>
                    <a:pt x="5" y="33"/>
                    <a:pt x="8" y="31"/>
                  </a:cubicBezTo>
                  <a:cubicBezTo>
                    <a:pt x="11" y="28"/>
                    <a:pt x="15" y="25"/>
                    <a:pt x="18" y="23"/>
                  </a:cubicBezTo>
                  <a:cubicBezTo>
                    <a:pt x="21" y="21"/>
                    <a:pt x="21" y="21"/>
                    <a:pt x="25" y="21"/>
                  </a:cubicBezTo>
                  <a:cubicBezTo>
                    <a:pt x="28" y="21"/>
                    <a:pt x="34" y="23"/>
                    <a:pt x="37" y="23"/>
                  </a:cubicBezTo>
                  <a:cubicBezTo>
                    <a:pt x="41" y="23"/>
                    <a:pt x="45" y="27"/>
                    <a:pt x="47" y="24"/>
                  </a:cubicBezTo>
                  <a:cubicBezTo>
                    <a:pt x="49" y="20"/>
                    <a:pt x="43" y="13"/>
                    <a:pt x="46" y="9"/>
                  </a:cubicBezTo>
                  <a:cubicBezTo>
                    <a:pt x="49" y="6"/>
                    <a:pt x="55" y="13"/>
                    <a:pt x="58" y="10"/>
                  </a:cubicBezTo>
                  <a:cubicBezTo>
                    <a:pt x="62" y="12"/>
                    <a:pt x="65" y="13"/>
                    <a:pt x="68" y="15"/>
                  </a:cubicBezTo>
                  <a:cubicBezTo>
                    <a:pt x="71" y="18"/>
                    <a:pt x="73" y="24"/>
                    <a:pt x="76" y="26"/>
                  </a:cubicBezTo>
                  <a:cubicBezTo>
                    <a:pt x="80" y="27"/>
                    <a:pt x="84" y="27"/>
                    <a:pt x="87" y="25"/>
                  </a:cubicBezTo>
                  <a:cubicBezTo>
                    <a:pt x="91" y="23"/>
                    <a:pt x="92" y="19"/>
                    <a:pt x="93" y="16"/>
                  </a:cubicBezTo>
                  <a:cubicBezTo>
                    <a:pt x="95" y="12"/>
                    <a:pt x="93" y="7"/>
                    <a:pt x="96" y="5"/>
                  </a:cubicBezTo>
                  <a:cubicBezTo>
                    <a:pt x="100" y="3"/>
                    <a:pt x="103" y="10"/>
                    <a:pt x="106" y="9"/>
                  </a:cubicBezTo>
                  <a:cubicBezTo>
                    <a:pt x="109" y="9"/>
                    <a:pt x="107" y="5"/>
                    <a:pt x="110" y="3"/>
                  </a:cubicBezTo>
                  <a:cubicBezTo>
                    <a:pt x="114" y="1"/>
                    <a:pt x="120" y="0"/>
                    <a:pt x="123" y="0"/>
                  </a:cubicBezTo>
                  <a:cubicBezTo>
                    <a:pt x="126" y="1"/>
                    <a:pt x="126" y="4"/>
                    <a:pt x="125" y="6"/>
                  </a:cubicBezTo>
                  <a:cubicBezTo>
                    <a:pt x="124" y="8"/>
                    <a:pt x="120" y="7"/>
                    <a:pt x="120" y="11"/>
                  </a:cubicBezTo>
                  <a:cubicBezTo>
                    <a:pt x="120" y="16"/>
                    <a:pt x="124" y="27"/>
                    <a:pt x="123" y="32"/>
                  </a:cubicBezTo>
                  <a:cubicBezTo>
                    <a:pt x="122" y="37"/>
                    <a:pt x="119" y="38"/>
                    <a:pt x="116" y="39"/>
                  </a:cubicBezTo>
                  <a:cubicBezTo>
                    <a:pt x="113" y="40"/>
                    <a:pt x="109" y="38"/>
                    <a:pt x="107" y="39"/>
                  </a:cubicBezTo>
                  <a:cubicBezTo>
                    <a:pt x="104" y="40"/>
                    <a:pt x="102" y="42"/>
                    <a:pt x="101" y="45"/>
                  </a:cubicBezTo>
                  <a:cubicBezTo>
                    <a:pt x="99" y="48"/>
                    <a:pt x="101" y="53"/>
                    <a:pt x="99" y="56"/>
                  </a:cubicBezTo>
                  <a:cubicBezTo>
                    <a:pt x="98" y="58"/>
                    <a:pt x="94" y="53"/>
                    <a:pt x="93" y="56"/>
                  </a:cubicBezTo>
                  <a:cubicBezTo>
                    <a:pt x="91" y="58"/>
                    <a:pt x="95" y="64"/>
                    <a:pt x="94" y="66"/>
                  </a:cubicBezTo>
                  <a:cubicBezTo>
                    <a:pt x="93" y="69"/>
                    <a:pt x="90" y="66"/>
                    <a:pt x="88" y="68"/>
                  </a:cubicBezTo>
                  <a:cubicBezTo>
                    <a:pt x="87" y="71"/>
                    <a:pt x="89" y="77"/>
                    <a:pt x="86" y="80"/>
                  </a:cubicBezTo>
                  <a:cubicBezTo>
                    <a:pt x="83" y="83"/>
                    <a:pt x="75" y="83"/>
                    <a:pt x="72" y="85"/>
                  </a:cubicBezTo>
                  <a:cubicBezTo>
                    <a:pt x="69" y="87"/>
                    <a:pt x="73" y="89"/>
                    <a:pt x="70" y="91"/>
                  </a:cubicBezTo>
                  <a:cubicBezTo>
                    <a:pt x="67" y="92"/>
                    <a:pt x="65" y="89"/>
                    <a:pt x="57" y="9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 rot="21439583">
              <a:off x="4773414" y="5540145"/>
              <a:ext cx="492125" cy="474663"/>
            </a:xfrm>
            <a:custGeom>
              <a:avLst/>
              <a:gdLst>
                <a:gd name="T0" fmla="*/ 2147483647 w 88"/>
                <a:gd name="T1" fmla="*/ 2147483647 h 100"/>
                <a:gd name="T2" fmla="*/ 2147483647 w 88"/>
                <a:gd name="T3" fmla="*/ 2147483647 h 100"/>
                <a:gd name="T4" fmla="*/ 0 w 88"/>
                <a:gd name="T5" fmla="*/ 2147483647 h 100"/>
                <a:gd name="T6" fmla="*/ 2147483647 w 88"/>
                <a:gd name="T7" fmla="*/ 2147483647 h 100"/>
                <a:gd name="T8" fmla="*/ 2147483647 w 88"/>
                <a:gd name="T9" fmla="*/ 2147483647 h 100"/>
                <a:gd name="T10" fmla="*/ 2147483647 w 88"/>
                <a:gd name="T11" fmla="*/ 2147483647 h 100"/>
                <a:gd name="T12" fmla="*/ 2147483647 w 88"/>
                <a:gd name="T13" fmla="*/ 2147483647 h 100"/>
                <a:gd name="T14" fmla="*/ 2147483647 w 88"/>
                <a:gd name="T15" fmla="*/ 2147483647 h 100"/>
                <a:gd name="T16" fmla="*/ 2147483647 w 88"/>
                <a:gd name="T17" fmla="*/ 2147483647 h 100"/>
                <a:gd name="T18" fmla="*/ 2147483647 w 88"/>
                <a:gd name="T19" fmla="*/ 2147483647 h 100"/>
                <a:gd name="T20" fmla="*/ 2147483647 w 88"/>
                <a:gd name="T21" fmla="*/ 2147483647 h 100"/>
                <a:gd name="T22" fmla="*/ 2147483647 w 88"/>
                <a:gd name="T23" fmla="*/ 2147483647 h 100"/>
                <a:gd name="T24" fmla="*/ 2147483647 w 88"/>
                <a:gd name="T25" fmla="*/ 2147483647 h 100"/>
                <a:gd name="T26" fmla="*/ 2147483647 w 88"/>
                <a:gd name="T27" fmla="*/ 2147483647 h 100"/>
                <a:gd name="T28" fmla="*/ 2147483647 w 88"/>
                <a:gd name="T29" fmla="*/ 0 h 100"/>
                <a:gd name="T30" fmla="*/ 2147483647 w 88"/>
                <a:gd name="T31" fmla="*/ 2147483647 h 100"/>
                <a:gd name="T32" fmla="*/ 2147483647 w 88"/>
                <a:gd name="T33" fmla="*/ 2147483647 h 100"/>
                <a:gd name="T34" fmla="*/ 2147483647 w 88"/>
                <a:gd name="T35" fmla="*/ 2147483647 h 100"/>
                <a:gd name="T36" fmla="*/ 2147483647 w 88"/>
                <a:gd name="T37" fmla="*/ 2147483647 h 100"/>
                <a:gd name="T38" fmla="*/ 2147483647 w 88"/>
                <a:gd name="T39" fmla="*/ 2147483647 h 100"/>
                <a:gd name="T40" fmla="*/ 2147483647 w 88"/>
                <a:gd name="T41" fmla="*/ 2147483647 h 100"/>
                <a:gd name="T42" fmla="*/ 2147483647 w 88"/>
                <a:gd name="T43" fmla="*/ 2147483647 h 100"/>
                <a:gd name="T44" fmla="*/ 2147483647 w 88"/>
                <a:gd name="T45" fmla="*/ 2147483647 h 100"/>
                <a:gd name="T46" fmla="*/ 2147483647 w 88"/>
                <a:gd name="T47" fmla="*/ 2147483647 h 100"/>
                <a:gd name="T48" fmla="*/ 2147483647 w 88"/>
                <a:gd name="T49" fmla="*/ 2147483647 h 100"/>
                <a:gd name="T50" fmla="*/ 2147483647 w 88"/>
                <a:gd name="T51" fmla="*/ 2147483647 h 100"/>
                <a:gd name="T52" fmla="*/ 2147483647 w 88"/>
                <a:gd name="T53" fmla="*/ 2147483647 h 100"/>
                <a:gd name="T54" fmla="*/ 2147483647 w 88"/>
                <a:gd name="T55" fmla="*/ 2147483647 h 100"/>
                <a:gd name="T56" fmla="*/ 2147483647 w 88"/>
                <a:gd name="T57" fmla="*/ 2147483647 h 100"/>
                <a:gd name="T58" fmla="*/ 2147483647 w 88"/>
                <a:gd name="T59" fmla="*/ 2147483647 h 100"/>
                <a:gd name="T60" fmla="*/ 2147483647 w 88"/>
                <a:gd name="T61" fmla="*/ 2147483647 h 100"/>
                <a:gd name="T62" fmla="*/ 2147483647 w 88"/>
                <a:gd name="T63" fmla="*/ 2147483647 h 100"/>
                <a:gd name="T64" fmla="*/ 2147483647 w 88"/>
                <a:gd name="T65" fmla="*/ 2147483647 h 100"/>
                <a:gd name="T66" fmla="*/ 2147483647 w 88"/>
                <a:gd name="T67" fmla="*/ 2147483647 h 100"/>
                <a:gd name="T68" fmla="*/ 2147483647 w 88"/>
                <a:gd name="T69" fmla="*/ 2147483647 h 100"/>
                <a:gd name="T70" fmla="*/ 2147483647 w 88"/>
                <a:gd name="T71" fmla="*/ 2147483647 h 100"/>
                <a:gd name="T72" fmla="*/ 2147483647 w 88"/>
                <a:gd name="T73" fmla="*/ 2147483647 h 100"/>
                <a:gd name="T74" fmla="*/ 2147483647 w 88"/>
                <a:gd name="T75" fmla="*/ 2147483647 h 100"/>
                <a:gd name="T76" fmla="*/ 2147483647 w 88"/>
                <a:gd name="T77" fmla="*/ 2147483647 h 1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8"/>
                <a:gd name="T118" fmla="*/ 0 h 100"/>
                <a:gd name="T119" fmla="*/ 88 w 88"/>
                <a:gd name="T120" fmla="*/ 100 h 10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8" h="100">
                  <a:moveTo>
                    <a:pt x="18" y="84"/>
                  </a:moveTo>
                  <a:cubicBezTo>
                    <a:pt x="17" y="84"/>
                    <a:pt x="16" y="83"/>
                    <a:pt x="15" y="82"/>
                  </a:cubicBezTo>
                  <a:cubicBezTo>
                    <a:pt x="10" y="77"/>
                    <a:pt x="4" y="67"/>
                    <a:pt x="0" y="64"/>
                  </a:cubicBezTo>
                  <a:cubicBezTo>
                    <a:pt x="8" y="59"/>
                    <a:pt x="10" y="62"/>
                    <a:pt x="13" y="61"/>
                  </a:cubicBezTo>
                  <a:cubicBezTo>
                    <a:pt x="16" y="59"/>
                    <a:pt x="12" y="57"/>
                    <a:pt x="15" y="55"/>
                  </a:cubicBezTo>
                  <a:cubicBezTo>
                    <a:pt x="18" y="53"/>
                    <a:pt x="26" y="53"/>
                    <a:pt x="29" y="50"/>
                  </a:cubicBezTo>
                  <a:cubicBezTo>
                    <a:pt x="32" y="47"/>
                    <a:pt x="30" y="41"/>
                    <a:pt x="31" y="38"/>
                  </a:cubicBezTo>
                  <a:cubicBezTo>
                    <a:pt x="33" y="36"/>
                    <a:pt x="36" y="39"/>
                    <a:pt x="37" y="36"/>
                  </a:cubicBezTo>
                  <a:cubicBezTo>
                    <a:pt x="38" y="34"/>
                    <a:pt x="34" y="28"/>
                    <a:pt x="36" y="26"/>
                  </a:cubicBezTo>
                  <a:cubicBezTo>
                    <a:pt x="37" y="23"/>
                    <a:pt x="41" y="28"/>
                    <a:pt x="42" y="26"/>
                  </a:cubicBezTo>
                  <a:cubicBezTo>
                    <a:pt x="44" y="23"/>
                    <a:pt x="42" y="18"/>
                    <a:pt x="44" y="15"/>
                  </a:cubicBezTo>
                  <a:cubicBezTo>
                    <a:pt x="45" y="12"/>
                    <a:pt x="47" y="10"/>
                    <a:pt x="50" y="9"/>
                  </a:cubicBezTo>
                  <a:cubicBezTo>
                    <a:pt x="52" y="8"/>
                    <a:pt x="56" y="10"/>
                    <a:pt x="59" y="9"/>
                  </a:cubicBezTo>
                  <a:cubicBezTo>
                    <a:pt x="62" y="8"/>
                    <a:pt x="65" y="7"/>
                    <a:pt x="66" y="2"/>
                  </a:cubicBezTo>
                  <a:cubicBezTo>
                    <a:pt x="66" y="1"/>
                    <a:pt x="66" y="1"/>
                    <a:pt x="66" y="0"/>
                  </a:cubicBezTo>
                  <a:cubicBezTo>
                    <a:pt x="70" y="0"/>
                    <a:pt x="71" y="1"/>
                    <a:pt x="73" y="2"/>
                  </a:cubicBezTo>
                  <a:cubicBezTo>
                    <a:pt x="76" y="3"/>
                    <a:pt x="78" y="4"/>
                    <a:pt x="80" y="7"/>
                  </a:cubicBezTo>
                  <a:cubicBezTo>
                    <a:pt x="81" y="10"/>
                    <a:pt x="80" y="15"/>
                    <a:pt x="81" y="18"/>
                  </a:cubicBezTo>
                  <a:cubicBezTo>
                    <a:pt x="82" y="21"/>
                    <a:pt x="84" y="22"/>
                    <a:pt x="86" y="24"/>
                  </a:cubicBezTo>
                  <a:cubicBezTo>
                    <a:pt x="87" y="26"/>
                    <a:pt x="88" y="27"/>
                    <a:pt x="88" y="30"/>
                  </a:cubicBezTo>
                  <a:cubicBezTo>
                    <a:pt x="88" y="32"/>
                    <a:pt x="87" y="35"/>
                    <a:pt x="86" y="37"/>
                  </a:cubicBezTo>
                  <a:cubicBezTo>
                    <a:pt x="85" y="40"/>
                    <a:pt x="83" y="45"/>
                    <a:pt x="80" y="47"/>
                  </a:cubicBezTo>
                  <a:cubicBezTo>
                    <a:pt x="78" y="49"/>
                    <a:pt x="75" y="48"/>
                    <a:pt x="73" y="49"/>
                  </a:cubicBezTo>
                  <a:cubicBezTo>
                    <a:pt x="70" y="50"/>
                    <a:pt x="67" y="50"/>
                    <a:pt x="64" y="52"/>
                  </a:cubicBezTo>
                  <a:cubicBezTo>
                    <a:pt x="61" y="53"/>
                    <a:pt x="57" y="54"/>
                    <a:pt x="55" y="56"/>
                  </a:cubicBezTo>
                  <a:cubicBezTo>
                    <a:pt x="53" y="58"/>
                    <a:pt x="50" y="60"/>
                    <a:pt x="53" y="62"/>
                  </a:cubicBezTo>
                  <a:cubicBezTo>
                    <a:pt x="57" y="63"/>
                    <a:pt x="67" y="61"/>
                    <a:pt x="70" y="62"/>
                  </a:cubicBezTo>
                  <a:cubicBezTo>
                    <a:pt x="74" y="64"/>
                    <a:pt x="69" y="67"/>
                    <a:pt x="71" y="68"/>
                  </a:cubicBezTo>
                  <a:cubicBezTo>
                    <a:pt x="72" y="70"/>
                    <a:pt x="77" y="68"/>
                    <a:pt x="78" y="70"/>
                  </a:cubicBezTo>
                  <a:cubicBezTo>
                    <a:pt x="79" y="73"/>
                    <a:pt x="75" y="75"/>
                    <a:pt x="74" y="77"/>
                  </a:cubicBezTo>
                  <a:cubicBezTo>
                    <a:pt x="72" y="79"/>
                    <a:pt x="68" y="82"/>
                    <a:pt x="67" y="84"/>
                  </a:cubicBezTo>
                  <a:cubicBezTo>
                    <a:pt x="66" y="86"/>
                    <a:pt x="67" y="88"/>
                    <a:pt x="66" y="90"/>
                  </a:cubicBezTo>
                  <a:cubicBezTo>
                    <a:pt x="66" y="92"/>
                    <a:pt x="67" y="97"/>
                    <a:pt x="65" y="98"/>
                  </a:cubicBezTo>
                  <a:cubicBezTo>
                    <a:pt x="63" y="100"/>
                    <a:pt x="60" y="97"/>
                    <a:pt x="57" y="96"/>
                  </a:cubicBezTo>
                  <a:cubicBezTo>
                    <a:pt x="55" y="95"/>
                    <a:pt x="53" y="93"/>
                    <a:pt x="50" y="92"/>
                  </a:cubicBezTo>
                  <a:cubicBezTo>
                    <a:pt x="48" y="91"/>
                    <a:pt x="45" y="91"/>
                    <a:pt x="42" y="90"/>
                  </a:cubicBezTo>
                  <a:cubicBezTo>
                    <a:pt x="40" y="90"/>
                    <a:pt x="37" y="90"/>
                    <a:pt x="35" y="89"/>
                  </a:cubicBezTo>
                  <a:cubicBezTo>
                    <a:pt x="32" y="87"/>
                    <a:pt x="36" y="83"/>
                    <a:pt x="29" y="82"/>
                  </a:cubicBezTo>
                  <a:cubicBezTo>
                    <a:pt x="26" y="82"/>
                    <a:pt x="22" y="83"/>
                    <a:pt x="18" y="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rot="21439583">
              <a:off x="5143301" y="5798908"/>
              <a:ext cx="250825" cy="231775"/>
            </a:xfrm>
            <a:custGeom>
              <a:avLst/>
              <a:gdLst>
                <a:gd name="T0" fmla="*/ 2147483647 w 45"/>
                <a:gd name="T1" fmla="*/ 2147483647 h 49"/>
                <a:gd name="T2" fmla="*/ 2147483647 w 45"/>
                <a:gd name="T3" fmla="*/ 2147483647 h 49"/>
                <a:gd name="T4" fmla="*/ 2147483647 w 45"/>
                <a:gd name="T5" fmla="*/ 2147483647 h 49"/>
                <a:gd name="T6" fmla="*/ 2147483647 w 45"/>
                <a:gd name="T7" fmla="*/ 0 h 49"/>
                <a:gd name="T8" fmla="*/ 2147483647 w 45"/>
                <a:gd name="T9" fmla="*/ 2147483647 h 49"/>
                <a:gd name="T10" fmla="*/ 2147483647 w 45"/>
                <a:gd name="T11" fmla="*/ 2147483647 h 49"/>
                <a:gd name="T12" fmla="*/ 2147483647 w 45"/>
                <a:gd name="T13" fmla="*/ 2147483647 h 49"/>
                <a:gd name="T14" fmla="*/ 2147483647 w 45"/>
                <a:gd name="T15" fmla="*/ 2147483647 h 49"/>
                <a:gd name="T16" fmla="*/ 2147483647 w 45"/>
                <a:gd name="T17" fmla="*/ 2147483647 h 49"/>
                <a:gd name="T18" fmla="*/ 2147483647 w 45"/>
                <a:gd name="T19" fmla="*/ 2147483647 h 49"/>
                <a:gd name="T20" fmla="*/ 2147483647 w 45"/>
                <a:gd name="T21" fmla="*/ 2147483647 h 49"/>
                <a:gd name="T22" fmla="*/ 2147483647 w 45"/>
                <a:gd name="T23" fmla="*/ 2147483647 h 49"/>
                <a:gd name="T24" fmla="*/ 2147483647 w 45"/>
                <a:gd name="T25" fmla="*/ 2147483647 h 49"/>
                <a:gd name="T26" fmla="*/ 2147483647 w 45"/>
                <a:gd name="T27" fmla="*/ 2147483647 h 49"/>
                <a:gd name="T28" fmla="*/ 0 w 45"/>
                <a:gd name="T29" fmla="*/ 2147483647 h 49"/>
                <a:gd name="T30" fmla="*/ 2147483647 w 45"/>
                <a:gd name="T31" fmla="*/ 2147483647 h 49"/>
                <a:gd name="T32" fmla="*/ 2147483647 w 45"/>
                <a:gd name="T33" fmla="*/ 2147483647 h 49"/>
                <a:gd name="T34" fmla="*/ 2147483647 w 45"/>
                <a:gd name="T35" fmla="*/ 2147483647 h 49"/>
                <a:gd name="T36" fmla="*/ 2147483647 w 45"/>
                <a:gd name="T37" fmla="*/ 2147483647 h 49"/>
                <a:gd name="T38" fmla="*/ 2147483647 w 45"/>
                <a:gd name="T39" fmla="*/ 2147483647 h 49"/>
                <a:gd name="T40" fmla="*/ 2147483647 w 45"/>
                <a:gd name="T41" fmla="*/ 2147483647 h 4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5"/>
                <a:gd name="T64" fmla="*/ 0 h 49"/>
                <a:gd name="T65" fmla="*/ 45 w 45"/>
                <a:gd name="T66" fmla="*/ 49 h 4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5" h="49">
                  <a:moveTo>
                    <a:pt x="5" y="11"/>
                  </a:moveTo>
                  <a:cubicBezTo>
                    <a:pt x="8" y="10"/>
                    <a:pt x="10" y="9"/>
                    <a:pt x="12" y="8"/>
                  </a:cubicBezTo>
                  <a:cubicBezTo>
                    <a:pt x="17" y="5"/>
                    <a:pt x="15" y="3"/>
                    <a:pt x="19" y="1"/>
                  </a:cubicBezTo>
                  <a:cubicBezTo>
                    <a:pt x="19" y="1"/>
                    <a:pt x="20" y="1"/>
                    <a:pt x="21" y="0"/>
                  </a:cubicBezTo>
                  <a:cubicBezTo>
                    <a:pt x="22" y="2"/>
                    <a:pt x="23" y="4"/>
                    <a:pt x="25" y="5"/>
                  </a:cubicBezTo>
                  <a:cubicBezTo>
                    <a:pt x="28" y="7"/>
                    <a:pt x="31" y="6"/>
                    <a:pt x="33" y="8"/>
                  </a:cubicBezTo>
                  <a:cubicBezTo>
                    <a:pt x="35" y="10"/>
                    <a:pt x="34" y="14"/>
                    <a:pt x="35" y="16"/>
                  </a:cubicBezTo>
                  <a:cubicBezTo>
                    <a:pt x="37" y="19"/>
                    <a:pt x="42" y="18"/>
                    <a:pt x="44" y="21"/>
                  </a:cubicBezTo>
                  <a:cubicBezTo>
                    <a:pt x="45" y="25"/>
                    <a:pt x="44" y="31"/>
                    <a:pt x="42" y="34"/>
                  </a:cubicBezTo>
                  <a:cubicBezTo>
                    <a:pt x="41" y="37"/>
                    <a:pt x="37" y="33"/>
                    <a:pt x="35" y="37"/>
                  </a:cubicBezTo>
                  <a:cubicBezTo>
                    <a:pt x="34" y="39"/>
                    <a:pt x="38" y="45"/>
                    <a:pt x="37" y="49"/>
                  </a:cubicBezTo>
                  <a:cubicBezTo>
                    <a:pt x="36" y="49"/>
                    <a:pt x="35" y="48"/>
                    <a:pt x="34" y="48"/>
                  </a:cubicBezTo>
                  <a:cubicBezTo>
                    <a:pt x="20" y="47"/>
                    <a:pt x="24" y="48"/>
                    <a:pt x="19" y="48"/>
                  </a:cubicBezTo>
                  <a:cubicBezTo>
                    <a:pt x="15" y="47"/>
                    <a:pt x="11" y="48"/>
                    <a:pt x="8" y="47"/>
                  </a:cubicBezTo>
                  <a:cubicBezTo>
                    <a:pt x="4" y="46"/>
                    <a:pt x="4" y="45"/>
                    <a:pt x="0" y="41"/>
                  </a:cubicBezTo>
                  <a:cubicBezTo>
                    <a:pt x="2" y="40"/>
                    <a:pt x="1" y="35"/>
                    <a:pt x="1" y="33"/>
                  </a:cubicBezTo>
                  <a:cubicBezTo>
                    <a:pt x="2" y="31"/>
                    <a:pt x="1" y="29"/>
                    <a:pt x="2" y="27"/>
                  </a:cubicBezTo>
                  <a:cubicBezTo>
                    <a:pt x="3" y="25"/>
                    <a:pt x="7" y="22"/>
                    <a:pt x="9" y="20"/>
                  </a:cubicBezTo>
                  <a:cubicBezTo>
                    <a:pt x="10" y="18"/>
                    <a:pt x="14" y="16"/>
                    <a:pt x="13" y="13"/>
                  </a:cubicBezTo>
                  <a:cubicBezTo>
                    <a:pt x="12" y="11"/>
                    <a:pt x="7" y="13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 rot="21439583">
              <a:off x="4287639" y="4617808"/>
              <a:ext cx="585787" cy="617537"/>
            </a:xfrm>
            <a:custGeom>
              <a:avLst/>
              <a:gdLst>
                <a:gd name="T0" fmla="*/ 2147483647 w 105"/>
                <a:gd name="T1" fmla="*/ 2147483647 h 130"/>
                <a:gd name="T2" fmla="*/ 2147483647 w 105"/>
                <a:gd name="T3" fmla="*/ 2147483647 h 130"/>
                <a:gd name="T4" fmla="*/ 2147483647 w 105"/>
                <a:gd name="T5" fmla="*/ 2147483647 h 130"/>
                <a:gd name="T6" fmla="*/ 2147483647 w 105"/>
                <a:gd name="T7" fmla="*/ 2147483647 h 130"/>
                <a:gd name="T8" fmla="*/ 2147483647 w 105"/>
                <a:gd name="T9" fmla="*/ 2147483647 h 130"/>
                <a:gd name="T10" fmla="*/ 2147483647 w 105"/>
                <a:gd name="T11" fmla="*/ 2147483647 h 130"/>
                <a:gd name="T12" fmla="*/ 2147483647 w 105"/>
                <a:gd name="T13" fmla="*/ 2147483647 h 130"/>
                <a:gd name="T14" fmla="*/ 2147483647 w 105"/>
                <a:gd name="T15" fmla="*/ 2147483647 h 130"/>
                <a:gd name="T16" fmla="*/ 2147483647 w 105"/>
                <a:gd name="T17" fmla="*/ 2147483647 h 130"/>
                <a:gd name="T18" fmla="*/ 2147483647 w 105"/>
                <a:gd name="T19" fmla="*/ 2147483647 h 130"/>
                <a:gd name="T20" fmla="*/ 2147483647 w 105"/>
                <a:gd name="T21" fmla="*/ 2147483647 h 130"/>
                <a:gd name="T22" fmla="*/ 2147483647 w 105"/>
                <a:gd name="T23" fmla="*/ 2147483647 h 130"/>
                <a:gd name="T24" fmla="*/ 2147483647 w 105"/>
                <a:gd name="T25" fmla="*/ 2147483647 h 130"/>
                <a:gd name="T26" fmla="*/ 2147483647 w 105"/>
                <a:gd name="T27" fmla="*/ 2147483647 h 130"/>
                <a:gd name="T28" fmla="*/ 2147483647 w 105"/>
                <a:gd name="T29" fmla="*/ 2147483647 h 130"/>
                <a:gd name="T30" fmla="*/ 2147483647 w 105"/>
                <a:gd name="T31" fmla="*/ 2147483647 h 130"/>
                <a:gd name="T32" fmla="*/ 2147483647 w 105"/>
                <a:gd name="T33" fmla="*/ 2147483647 h 130"/>
                <a:gd name="T34" fmla="*/ 2147483647 w 105"/>
                <a:gd name="T35" fmla="*/ 2147483647 h 130"/>
                <a:gd name="T36" fmla="*/ 2147483647 w 105"/>
                <a:gd name="T37" fmla="*/ 2147483647 h 130"/>
                <a:gd name="T38" fmla="*/ 2147483647 w 105"/>
                <a:gd name="T39" fmla="*/ 2147483647 h 130"/>
                <a:gd name="T40" fmla="*/ 2147483647 w 105"/>
                <a:gd name="T41" fmla="*/ 2147483647 h 130"/>
                <a:gd name="T42" fmla="*/ 2147483647 w 105"/>
                <a:gd name="T43" fmla="*/ 2147483647 h 130"/>
                <a:gd name="T44" fmla="*/ 2147483647 w 105"/>
                <a:gd name="T45" fmla="*/ 2147483647 h 130"/>
                <a:gd name="T46" fmla="*/ 2147483647 w 105"/>
                <a:gd name="T47" fmla="*/ 2147483647 h 130"/>
                <a:gd name="T48" fmla="*/ 2147483647 w 105"/>
                <a:gd name="T49" fmla="*/ 2147483647 h 130"/>
                <a:gd name="T50" fmla="*/ 2147483647 w 105"/>
                <a:gd name="T51" fmla="*/ 2147483647 h 130"/>
                <a:gd name="T52" fmla="*/ 2147483647 w 105"/>
                <a:gd name="T53" fmla="*/ 2147483647 h 130"/>
                <a:gd name="T54" fmla="*/ 2147483647 w 105"/>
                <a:gd name="T55" fmla="*/ 2147483647 h 130"/>
                <a:gd name="T56" fmla="*/ 2147483647 w 105"/>
                <a:gd name="T57" fmla="*/ 2147483647 h 130"/>
                <a:gd name="T58" fmla="*/ 2147483647 w 105"/>
                <a:gd name="T59" fmla="*/ 2147483647 h 130"/>
                <a:gd name="T60" fmla="*/ 2147483647 w 105"/>
                <a:gd name="T61" fmla="*/ 2147483647 h 130"/>
                <a:gd name="T62" fmla="*/ 2147483647 w 105"/>
                <a:gd name="T63" fmla="*/ 2147483647 h 130"/>
                <a:gd name="T64" fmla="*/ 2147483647 w 105"/>
                <a:gd name="T65" fmla="*/ 2147483647 h 130"/>
                <a:gd name="T66" fmla="*/ 2147483647 w 105"/>
                <a:gd name="T67" fmla="*/ 2147483647 h 130"/>
                <a:gd name="T68" fmla="*/ 2147483647 w 105"/>
                <a:gd name="T69" fmla="*/ 2147483647 h 130"/>
                <a:gd name="T70" fmla="*/ 2147483647 w 105"/>
                <a:gd name="T71" fmla="*/ 2147483647 h 130"/>
                <a:gd name="T72" fmla="*/ 2147483647 w 105"/>
                <a:gd name="T73" fmla="*/ 2147483647 h 130"/>
                <a:gd name="T74" fmla="*/ 2147483647 w 105"/>
                <a:gd name="T75" fmla="*/ 2147483647 h 130"/>
                <a:gd name="T76" fmla="*/ 2147483647 w 105"/>
                <a:gd name="T77" fmla="*/ 2147483647 h 130"/>
                <a:gd name="T78" fmla="*/ 2147483647 w 105"/>
                <a:gd name="T79" fmla="*/ 2147483647 h 130"/>
                <a:gd name="T80" fmla="*/ 2147483647 w 105"/>
                <a:gd name="T81" fmla="*/ 2147483647 h 130"/>
                <a:gd name="T82" fmla="*/ 2147483647 w 105"/>
                <a:gd name="T83" fmla="*/ 2147483647 h 130"/>
                <a:gd name="T84" fmla="*/ 2147483647 w 105"/>
                <a:gd name="T85" fmla="*/ 2147483647 h 130"/>
                <a:gd name="T86" fmla="*/ 2147483647 w 105"/>
                <a:gd name="T87" fmla="*/ 2147483647 h 130"/>
                <a:gd name="T88" fmla="*/ 2147483647 w 105"/>
                <a:gd name="T89" fmla="*/ 2147483647 h 130"/>
                <a:gd name="T90" fmla="*/ 2147483647 w 105"/>
                <a:gd name="T91" fmla="*/ 2147483647 h 130"/>
                <a:gd name="T92" fmla="*/ 2147483647 w 105"/>
                <a:gd name="T93" fmla="*/ 2147483647 h 130"/>
                <a:gd name="T94" fmla="*/ 2147483647 w 105"/>
                <a:gd name="T95" fmla="*/ 2147483647 h 130"/>
                <a:gd name="T96" fmla="*/ 2147483647 w 105"/>
                <a:gd name="T97" fmla="*/ 2147483647 h 130"/>
                <a:gd name="T98" fmla="*/ 2147483647 w 105"/>
                <a:gd name="T99" fmla="*/ 2147483647 h 130"/>
                <a:gd name="T100" fmla="*/ 2147483647 w 105"/>
                <a:gd name="T101" fmla="*/ 2147483647 h 130"/>
                <a:gd name="T102" fmla="*/ 2147483647 w 105"/>
                <a:gd name="T103" fmla="*/ 2147483647 h 130"/>
                <a:gd name="T104" fmla="*/ 2147483647 w 105"/>
                <a:gd name="T105" fmla="*/ 2147483647 h 130"/>
                <a:gd name="T106" fmla="*/ 2147483647 w 105"/>
                <a:gd name="T107" fmla="*/ 2147483647 h 1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5"/>
                <a:gd name="T163" fmla="*/ 0 h 130"/>
                <a:gd name="T164" fmla="*/ 105 w 105"/>
                <a:gd name="T165" fmla="*/ 130 h 1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5" h="130">
                  <a:moveTo>
                    <a:pt x="16" y="130"/>
                  </a:moveTo>
                  <a:cubicBezTo>
                    <a:pt x="20" y="129"/>
                    <a:pt x="22" y="128"/>
                    <a:pt x="24" y="128"/>
                  </a:cubicBezTo>
                  <a:cubicBezTo>
                    <a:pt x="33" y="127"/>
                    <a:pt x="23" y="123"/>
                    <a:pt x="24" y="122"/>
                  </a:cubicBezTo>
                  <a:cubicBezTo>
                    <a:pt x="25" y="120"/>
                    <a:pt x="27" y="122"/>
                    <a:pt x="28" y="120"/>
                  </a:cubicBezTo>
                  <a:cubicBezTo>
                    <a:pt x="29" y="117"/>
                    <a:pt x="25" y="111"/>
                    <a:pt x="28" y="109"/>
                  </a:cubicBezTo>
                  <a:cubicBezTo>
                    <a:pt x="32" y="106"/>
                    <a:pt x="41" y="107"/>
                    <a:pt x="44" y="106"/>
                  </a:cubicBezTo>
                  <a:cubicBezTo>
                    <a:pt x="48" y="105"/>
                    <a:pt x="46" y="103"/>
                    <a:pt x="49" y="102"/>
                  </a:cubicBezTo>
                  <a:cubicBezTo>
                    <a:pt x="52" y="102"/>
                    <a:pt x="58" y="103"/>
                    <a:pt x="61" y="102"/>
                  </a:cubicBezTo>
                  <a:cubicBezTo>
                    <a:pt x="65" y="101"/>
                    <a:pt x="67" y="98"/>
                    <a:pt x="69" y="95"/>
                  </a:cubicBezTo>
                  <a:cubicBezTo>
                    <a:pt x="70" y="92"/>
                    <a:pt x="71" y="88"/>
                    <a:pt x="73" y="86"/>
                  </a:cubicBezTo>
                  <a:cubicBezTo>
                    <a:pt x="75" y="84"/>
                    <a:pt x="79" y="86"/>
                    <a:pt x="81" y="84"/>
                  </a:cubicBezTo>
                  <a:cubicBezTo>
                    <a:pt x="83" y="83"/>
                    <a:pt x="84" y="80"/>
                    <a:pt x="84" y="78"/>
                  </a:cubicBezTo>
                  <a:cubicBezTo>
                    <a:pt x="85" y="76"/>
                    <a:pt x="82" y="73"/>
                    <a:pt x="83" y="71"/>
                  </a:cubicBezTo>
                  <a:cubicBezTo>
                    <a:pt x="84" y="68"/>
                    <a:pt x="86" y="66"/>
                    <a:pt x="89" y="65"/>
                  </a:cubicBezTo>
                  <a:cubicBezTo>
                    <a:pt x="92" y="64"/>
                    <a:pt x="98" y="68"/>
                    <a:pt x="101" y="65"/>
                  </a:cubicBezTo>
                  <a:cubicBezTo>
                    <a:pt x="104" y="62"/>
                    <a:pt x="100" y="56"/>
                    <a:pt x="100" y="53"/>
                  </a:cubicBezTo>
                  <a:cubicBezTo>
                    <a:pt x="100" y="50"/>
                    <a:pt x="100" y="49"/>
                    <a:pt x="101" y="46"/>
                  </a:cubicBezTo>
                  <a:cubicBezTo>
                    <a:pt x="101" y="44"/>
                    <a:pt x="103" y="43"/>
                    <a:pt x="104" y="39"/>
                  </a:cubicBezTo>
                  <a:cubicBezTo>
                    <a:pt x="105" y="35"/>
                    <a:pt x="105" y="29"/>
                    <a:pt x="105" y="23"/>
                  </a:cubicBezTo>
                  <a:cubicBezTo>
                    <a:pt x="104" y="23"/>
                    <a:pt x="104" y="23"/>
                    <a:pt x="103" y="22"/>
                  </a:cubicBezTo>
                  <a:cubicBezTo>
                    <a:pt x="101" y="21"/>
                    <a:pt x="101" y="15"/>
                    <a:pt x="98" y="13"/>
                  </a:cubicBezTo>
                  <a:cubicBezTo>
                    <a:pt x="95" y="11"/>
                    <a:pt x="91" y="15"/>
                    <a:pt x="88" y="13"/>
                  </a:cubicBezTo>
                  <a:cubicBezTo>
                    <a:pt x="85" y="11"/>
                    <a:pt x="85" y="3"/>
                    <a:pt x="82" y="1"/>
                  </a:cubicBezTo>
                  <a:cubicBezTo>
                    <a:pt x="79" y="0"/>
                    <a:pt x="79" y="6"/>
                    <a:pt x="75" y="6"/>
                  </a:cubicBezTo>
                  <a:cubicBezTo>
                    <a:pt x="71" y="6"/>
                    <a:pt x="63" y="5"/>
                    <a:pt x="58" y="3"/>
                  </a:cubicBezTo>
                  <a:cubicBezTo>
                    <a:pt x="57" y="3"/>
                    <a:pt x="56" y="9"/>
                    <a:pt x="53" y="11"/>
                  </a:cubicBezTo>
                  <a:cubicBezTo>
                    <a:pt x="51" y="12"/>
                    <a:pt x="46" y="10"/>
                    <a:pt x="44" y="13"/>
                  </a:cubicBezTo>
                  <a:cubicBezTo>
                    <a:pt x="41" y="16"/>
                    <a:pt x="43" y="20"/>
                    <a:pt x="40" y="22"/>
                  </a:cubicBezTo>
                  <a:cubicBezTo>
                    <a:pt x="37" y="24"/>
                    <a:pt x="33" y="17"/>
                    <a:pt x="32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0" y="17"/>
                    <a:pt x="28" y="18"/>
                    <a:pt x="28" y="20"/>
                  </a:cubicBezTo>
                  <a:cubicBezTo>
                    <a:pt x="28" y="24"/>
                    <a:pt x="31" y="24"/>
                    <a:pt x="30" y="26"/>
                  </a:cubicBezTo>
                  <a:cubicBezTo>
                    <a:pt x="28" y="28"/>
                    <a:pt x="25" y="26"/>
                    <a:pt x="22" y="27"/>
                  </a:cubicBezTo>
                  <a:cubicBezTo>
                    <a:pt x="19" y="28"/>
                    <a:pt x="14" y="29"/>
                    <a:pt x="12" y="32"/>
                  </a:cubicBezTo>
                  <a:cubicBezTo>
                    <a:pt x="10" y="34"/>
                    <a:pt x="11" y="38"/>
                    <a:pt x="13" y="40"/>
                  </a:cubicBezTo>
                  <a:cubicBezTo>
                    <a:pt x="15" y="42"/>
                    <a:pt x="20" y="39"/>
                    <a:pt x="22" y="40"/>
                  </a:cubicBezTo>
                  <a:cubicBezTo>
                    <a:pt x="24" y="42"/>
                    <a:pt x="22" y="45"/>
                    <a:pt x="23" y="47"/>
                  </a:cubicBezTo>
                  <a:cubicBezTo>
                    <a:pt x="25" y="49"/>
                    <a:pt x="29" y="47"/>
                    <a:pt x="30" y="50"/>
                  </a:cubicBezTo>
                  <a:cubicBezTo>
                    <a:pt x="32" y="53"/>
                    <a:pt x="32" y="58"/>
                    <a:pt x="32" y="61"/>
                  </a:cubicBezTo>
                  <a:cubicBezTo>
                    <a:pt x="32" y="64"/>
                    <a:pt x="30" y="66"/>
                    <a:pt x="29" y="68"/>
                  </a:cubicBezTo>
                  <a:cubicBezTo>
                    <a:pt x="28" y="69"/>
                    <a:pt x="26" y="66"/>
                    <a:pt x="25" y="69"/>
                  </a:cubicBezTo>
                  <a:cubicBezTo>
                    <a:pt x="24" y="71"/>
                    <a:pt x="26" y="76"/>
                    <a:pt x="26" y="79"/>
                  </a:cubicBezTo>
                  <a:cubicBezTo>
                    <a:pt x="25" y="81"/>
                    <a:pt x="25" y="82"/>
                    <a:pt x="22" y="83"/>
                  </a:cubicBezTo>
                  <a:cubicBezTo>
                    <a:pt x="19" y="84"/>
                    <a:pt x="10" y="84"/>
                    <a:pt x="7" y="86"/>
                  </a:cubicBezTo>
                  <a:cubicBezTo>
                    <a:pt x="4" y="88"/>
                    <a:pt x="4" y="90"/>
                    <a:pt x="6" y="92"/>
                  </a:cubicBezTo>
                  <a:cubicBezTo>
                    <a:pt x="8" y="94"/>
                    <a:pt x="14" y="93"/>
                    <a:pt x="16" y="95"/>
                  </a:cubicBezTo>
                  <a:cubicBezTo>
                    <a:pt x="19" y="96"/>
                    <a:pt x="20" y="98"/>
                    <a:pt x="19" y="100"/>
                  </a:cubicBezTo>
                  <a:cubicBezTo>
                    <a:pt x="17" y="101"/>
                    <a:pt x="13" y="99"/>
                    <a:pt x="12" y="101"/>
                  </a:cubicBezTo>
                  <a:cubicBezTo>
                    <a:pt x="10" y="103"/>
                    <a:pt x="12" y="107"/>
                    <a:pt x="10" y="109"/>
                  </a:cubicBezTo>
                  <a:cubicBezTo>
                    <a:pt x="8" y="111"/>
                    <a:pt x="3" y="109"/>
                    <a:pt x="2" y="112"/>
                  </a:cubicBezTo>
                  <a:cubicBezTo>
                    <a:pt x="0" y="114"/>
                    <a:pt x="1" y="119"/>
                    <a:pt x="2" y="121"/>
                  </a:cubicBezTo>
                  <a:cubicBezTo>
                    <a:pt x="4" y="123"/>
                    <a:pt x="8" y="120"/>
                    <a:pt x="10" y="121"/>
                  </a:cubicBezTo>
                  <a:cubicBezTo>
                    <a:pt x="13" y="122"/>
                    <a:pt x="15" y="123"/>
                    <a:pt x="16" y="125"/>
                  </a:cubicBezTo>
                  <a:cubicBezTo>
                    <a:pt x="17" y="127"/>
                    <a:pt x="17" y="128"/>
                    <a:pt x="16" y="13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 rot="21439583">
              <a:off x="4225726" y="4922608"/>
              <a:ext cx="687388" cy="503237"/>
            </a:xfrm>
            <a:custGeom>
              <a:avLst/>
              <a:gdLst>
                <a:gd name="T0" fmla="*/ 2147483647 w 123"/>
                <a:gd name="T1" fmla="*/ 2147483647 h 106"/>
                <a:gd name="T2" fmla="*/ 2147483647 w 123"/>
                <a:gd name="T3" fmla="*/ 2147483647 h 106"/>
                <a:gd name="T4" fmla="*/ 2147483647 w 123"/>
                <a:gd name="T5" fmla="*/ 2147483647 h 106"/>
                <a:gd name="T6" fmla="*/ 2147483647 w 123"/>
                <a:gd name="T7" fmla="*/ 2147483647 h 106"/>
                <a:gd name="T8" fmla="*/ 2147483647 w 123"/>
                <a:gd name="T9" fmla="*/ 2147483647 h 106"/>
                <a:gd name="T10" fmla="*/ 2147483647 w 123"/>
                <a:gd name="T11" fmla="*/ 2147483647 h 106"/>
                <a:gd name="T12" fmla="*/ 2147483647 w 123"/>
                <a:gd name="T13" fmla="*/ 2147483647 h 106"/>
                <a:gd name="T14" fmla="*/ 2147483647 w 123"/>
                <a:gd name="T15" fmla="*/ 2147483647 h 106"/>
                <a:gd name="T16" fmla="*/ 2147483647 w 123"/>
                <a:gd name="T17" fmla="*/ 2147483647 h 106"/>
                <a:gd name="T18" fmla="*/ 2147483647 w 123"/>
                <a:gd name="T19" fmla="*/ 2147483647 h 106"/>
                <a:gd name="T20" fmla="*/ 2147483647 w 123"/>
                <a:gd name="T21" fmla="*/ 2147483647 h 106"/>
                <a:gd name="T22" fmla="*/ 2147483647 w 123"/>
                <a:gd name="T23" fmla="*/ 2147483647 h 106"/>
                <a:gd name="T24" fmla="*/ 2147483647 w 123"/>
                <a:gd name="T25" fmla="*/ 2147483647 h 106"/>
                <a:gd name="T26" fmla="*/ 2147483647 w 123"/>
                <a:gd name="T27" fmla="*/ 2147483647 h 106"/>
                <a:gd name="T28" fmla="*/ 2147483647 w 123"/>
                <a:gd name="T29" fmla="*/ 2147483647 h 106"/>
                <a:gd name="T30" fmla="*/ 2147483647 w 123"/>
                <a:gd name="T31" fmla="*/ 2147483647 h 106"/>
                <a:gd name="T32" fmla="*/ 2147483647 w 123"/>
                <a:gd name="T33" fmla="*/ 2147483647 h 106"/>
                <a:gd name="T34" fmla="*/ 2147483647 w 123"/>
                <a:gd name="T35" fmla="*/ 2147483647 h 106"/>
                <a:gd name="T36" fmla="*/ 2147483647 w 123"/>
                <a:gd name="T37" fmla="*/ 2147483647 h 106"/>
                <a:gd name="T38" fmla="*/ 2147483647 w 123"/>
                <a:gd name="T39" fmla="*/ 2147483647 h 106"/>
                <a:gd name="T40" fmla="*/ 2147483647 w 123"/>
                <a:gd name="T41" fmla="*/ 2147483647 h 106"/>
                <a:gd name="T42" fmla="*/ 2147483647 w 123"/>
                <a:gd name="T43" fmla="*/ 2147483647 h 106"/>
                <a:gd name="T44" fmla="*/ 2147483647 w 123"/>
                <a:gd name="T45" fmla="*/ 2147483647 h 106"/>
                <a:gd name="T46" fmla="*/ 2147483647 w 123"/>
                <a:gd name="T47" fmla="*/ 2147483647 h 106"/>
                <a:gd name="T48" fmla="*/ 2147483647 w 123"/>
                <a:gd name="T49" fmla="*/ 2147483647 h 106"/>
                <a:gd name="T50" fmla="*/ 2147483647 w 123"/>
                <a:gd name="T51" fmla="*/ 2147483647 h 106"/>
                <a:gd name="T52" fmla="*/ 2147483647 w 123"/>
                <a:gd name="T53" fmla="*/ 2147483647 h 106"/>
                <a:gd name="T54" fmla="*/ 2147483647 w 123"/>
                <a:gd name="T55" fmla="*/ 2147483647 h 106"/>
                <a:gd name="T56" fmla="*/ 2147483647 w 123"/>
                <a:gd name="T57" fmla="*/ 2147483647 h 106"/>
                <a:gd name="T58" fmla="*/ 2147483647 w 123"/>
                <a:gd name="T59" fmla="*/ 2147483647 h 106"/>
                <a:gd name="T60" fmla="*/ 2147483647 w 123"/>
                <a:gd name="T61" fmla="*/ 2147483647 h 106"/>
                <a:gd name="T62" fmla="*/ 2147483647 w 123"/>
                <a:gd name="T63" fmla="*/ 2147483647 h 106"/>
                <a:gd name="T64" fmla="*/ 2147483647 w 123"/>
                <a:gd name="T65" fmla="*/ 2147483647 h 106"/>
                <a:gd name="T66" fmla="*/ 2147483647 w 123"/>
                <a:gd name="T67" fmla="*/ 2147483647 h 106"/>
                <a:gd name="T68" fmla="*/ 2147483647 w 123"/>
                <a:gd name="T69" fmla="*/ 2147483647 h 106"/>
                <a:gd name="T70" fmla="*/ 2147483647 w 123"/>
                <a:gd name="T71" fmla="*/ 2147483647 h 106"/>
                <a:gd name="T72" fmla="*/ 2147483647 w 123"/>
                <a:gd name="T73" fmla="*/ 2147483647 h 106"/>
                <a:gd name="T74" fmla="*/ 2147483647 w 123"/>
                <a:gd name="T75" fmla="*/ 2147483647 h 106"/>
                <a:gd name="T76" fmla="*/ 2147483647 w 123"/>
                <a:gd name="T77" fmla="*/ 2147483647 h 106"/>
                <a:gd name="T78" fmla="*/ 2147483647 w 123"/>
                <a:gd name="T79" fmla="*/ 2147483647 h 106"/>
                <a:gd name="T80" fmla="*/ 2147483647 w 123"/>
                <a:gd name="T81" fmla="*/ 2147483647 h 106"/>
                <a:gd name="T82" fmla="*/ 2147483647 w 123"/>
                <a:gd name="T83" fmla="*/ 2147483647 h 106"/>
                <a:gd name="T84" fmla="*/ 0 w 123"/>
                <a:gd name="T85" fmla="*/ 2147483647 h 106"/>
                <a:gd name="T86" fmla="*/ 2147483647 w 123"/>
                <a:gd name="T87" fmla="*/ 2147483647 h 106"/>
                <a:gd name="T88" fmla="*/ 2147483647 w 123"/>
                <a:gd name="T89" fmla="*/ 2147483647 h 106"/>
                <a:gd name="T90" fmla="*/ 2147483647 w 123"/>
                <a:gd name="T91" fmla="*/ 2147483647 h 106"/>
                <a:gd name="T92" fmla="*/ 2147483647 w 123"/>
                <a:gd name="T93" fmla="*/ 2147483647 h 106"/>
                <a:gd name="T94" fmla="*/ 2147483647 w 123"/>
                <a:gd name="T95" fmla="*/ 2147483647 h 106"/>
                <a:gd name="T96" fmla="*/ 2147483647 w 123"/>
                <a:gd name="T97" fmla="*/ 2147483647 h 1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"/>
                <a:gd name="T148" fmla="*/ 0 h 106"/>
                <a:gd name="T149" fmla="*/ 123 w 123"/>
                <a:gd name="T150" fmla="*/ 106 h 1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" h="106">
                  <a:moveTo>
                    <a:pt x="29" y="66"/>
                  </a:moveTo>
                  <a:cubicBezTo>
                    <a:pt x="33" y="65"/>
                    <a:pt x="35" y="64"/>
                    <a:pt x="37" y="64"/>
                  </a:cubicBezTo>
                  <a:cubicBezTo>
                    <a:pt x="46" y="63"/>
                    <a:pt x="36" y="59"/>
                    <a:pt x="37" y="58"/>
                  </a:cubicBezTo>
                  <a:cubicBezTo>
                    <a:pt x="38" y="56"/>
                    <a:pt x="40" y="58"/>
                    <a:pt x="41" y="56"/>
                  </a:cubicBezTo>
                  <a:cubicBezTo>
                    <a:pt x="42" y="53"/>
                    <a:pt x="38" y="47"/>
                    <a:pt x="41" y="45"/>
                  </a:cubicBezTo>
                  <a:cubicBezTo>
                    <a:pt x="45" y="42"/>
                    <a:pt x="54" y="43"/>
                    <a:pt x="57" y="42"/>
                  </a:cubicBezTo>
                  <a:cubicBezTo>
                    <a:pt x="61" y="41"/>
                    <a:pt x="59" y="39"/>
                    <a:pt x="62" y="38"/>
                  </a:cubicBezTo>
                  <a:cubicBezTo>
                    <a:pt x="65" y="38"/>
                    <a:pt x="71" y="39"/>
                    <a:pt x="74" y="38"/>
                  </a:cubicBezTo>
                  <a:cubicBezTo>
                    <a:pt x="78" y="37"/>
                    <a:pt x="80" y="34"/>
                    <a:pt x="82" y="31"/>
                  </a:cubicBezTo>
                  <a:cubicBezTo>
                    <a:pt x="83" y="28"/>
                    <a:pt x="84" y="24"/>
                    <a:pt x="86" y="22"/>
                  </a:cubicBezTo>
                  <a:cubicBezTo>
                    <a:pt x="88" y="20"/>
                    <a:pt x="92" y="22"/>
                    <a:pt x="94" y="20"/>
                  </a:cubicBezTo>
                  <a:cubicBezTo>
                    <a:pt x="96" y="19"/>
                    <a:pt x="97" y="16"/>
                    <a:pt x="97" y="14"/>
                  </a:cubicBezTo>
                  <a:cubicBezTo>
                    <a:pt x="98" y="12"/>
                    <a:pt x="95" y="9"/>
                    <a:pt x="96" y="7"/>
                  </a:cubicBezTo>
                  <a:cubicBezTo>
                    <a:pt x="97" y="4"/>
                    <a:pt x="99" y="2"/>
                    <a:pt x="102" y="1"/>
                  </a:cubicBezTo>
                  <a:cubicBezTo>
                    <a:pt x="105" y="0"/>
                    <a:pt x="109" y="2"/>
                    <a:pt x="112" y="2"/>
                  </a:cubicBezTo>
                  <a:cubicBezTo>
                    <a:pt x="113" y="4"/>
                    <a:pt x="113" y="7"/>
                    <a:pt x="114" y="8"/>
                  </a:cubicBezTo>
                  <a:cubicBezTo>
                    <a:pt x="116" y="12"/>
                    <a:pt x="118" y="10"/>
                    <a:pt x="119" y="13"/>
                  </a:cubicBezTo>
                  <a:cubicBezTo>
                    <a:pt x="121" y="15"/>
                    <a:pt x="123" y="17"/>
                    <a:pt x="123" y="20"/>
                  </a:cubicBezTo>
                  <a:cubicBezTo>
                    <a:pt x="122" y="23"/>
                    <a:pt x="120" y="26"/>
                    <a:pt x="118" y="28"/>
                  </a:cubicBezTo>
                  <a:cubicBezTo>
                    <a:pt x="116" y="30"/>
                    <a:pt x="112" y="30"/>
                    <a:pt x="111" y="33"/>
                  </a:cubicBezTo>
                  <a:cubicBezTo>
                    <a:pt x="110" y="35"/>
                    <a:pt x="114" y="37"/>
                    <a:pt x="115" y="40"/>
                  </a:cubicBezTo>
                  <a:cubicBezTo>
                    <a:pt x="116" y="42"/>
                    <a:pt x="116" y="45"/>
                    <a:pt x="116" y="48"/>
                  </a:cubicBezTo>
                  <a:cubicBezTo>
                    <a:pt x="115" y="51"/>
                    <a:pt x="114" y="54"/>
                    <a:pt x="112" y="55"/>
                  </a:cubicBezTo>
                  <a:cubicBezTo>
                    <a:pt x="110" y="56"/>
                    <a:pt x="106" y="53"/>
                    <a:pt x="104" y="54"/>
                  </a:cubicBezTo>
                  <a:cubicBezTo>
                    <a:pt x="102" y="55"/>
                    <a:pt x="105" y="58"/>
                    <a:pt x="104" y="60"/>
                  </a:cubicBezTo>
                  <a:cubicBezTo>
                    <a:pt x="102" y="62"/>
                    <a:pt x="98" y="62"/>
                    <a:pt x="96" y="64"/>
                  </a:cubicBezTo>
                  <a:cubicBezTo>
                    <a:pt x="93" y="66"/>
                    <a:pt x="91" y="69"/>
                    <a:pt x="88" y="70"/>
                  </a:cubicBezTo>
                  <a:cubicBezTo>
                    <a:pt x="86" y="72"/>
                    <a:pt x="84" y="71"/>
                    <a:pt x="82" y="72"/>
                  </a:cubicBezTo>
                  <a:cubicBezTo>
                    <a:pt x="81" y="74"/>
                    <a:pt x="81" y="77"/>
                    <a:pt x="79" y="79"/>
                  </a:cubicBezTo>
                  <a:cubicBezTo>
                    <a:pt x="76" y="80"/>
                    <a:pt x="73" y="78"/>
                    <a:pt x="71" y="80"/>
                  </a:cubicBezTo>
                  <a:cubicBezTo>
                    <a:pt x="69" y="81"/>
                    <a:pt x="71" y="85"/>
                    <a:pt x="69" y="86"/>
                  </a:cubicBezTo>
                  <a:cubicBezTo>
                    <a:pt x="67" y="88"/>
                    <a:pt x="63" y="84"/>
                    <a:pt x="61" y="86"/>
                  </a:cubicBezTo>
                  <a:cubicBezTo>
                    <a:pt x="59" y="87"/>
                    <a:pt x="63" y="92"/>
                    <a:pt x="61" y="92"/>
                  </a:cubicBezTo>
                  <a:cubicBezTo>
                    <a:pt x="58" y="93"/>
                    <a:pt x="55" y="87"/>
                    <a:pt x="52" y="87"/>
                  </a:cubicBezTo>
                  <a:cubicBezTo>
                    <a:pt x="49" y="87"/>
                    <a:pt x="47" y="92"/>
                    <a:pt x="45" y="94"/>
                  </a:cubicBezTo>
                  <a:cubicBezTo>
                    <a:pt x="43" y="96"/>
                    <a:pt x="42" y="98"/>
                    <a:pt x="39" y="98"/>
                  </a:cubicBezTo>
                  <a:cubicBezTo>
                    <a:pt x="37" y="99"/>
                    <a:pt x="33" y="97"/>
                    <a:pt x="31" y="98"/>
                  </a:cubicBezTo>
                  <a:cubicBezTo>
                    <a:pt x="29" y="99"/>
                    <a:pt x="33" y="103"/>
                    <a:pt x="30" y="104"/>
                  </a:cubicBezTo>
                  <a:cubicBezTo>
                    <a:pt x="26" y="106"/>
                    <a:pt x="19" y="104"/>
                    <a:pt x="14" y="104"/>
                  </a:cubicBezTo>
                  <a:cubicBezTo>
                    <a:pt x="11" y="104"/>
                    <a:pt x="8" y="104"/>
                    <a:pt x="5" y="104"/>
                  </a:cubicBezTo>
                  <a:cubicBezTo>
                    <a:pt x="6" y="103"/>
                    <a:pt x="7" y="103"/>
                    <a:pt x="7" y="102"/>
                  </a:cubicBezTo>
                  <a:cubicBezTo>
                    <a:pt x="11" y="99"/>
                    <a:pt x="5" y="98"/>
                    <a:pt x="4" y="96"/>
                  </a:cubicBezTo>
                  <a:cubicBezTo>
                    <a:pt x="2" y="95"/>
                    <a:pt x="0" y="95"/>
                    <a:pt x="0" y="93"/>
                  </a:cubicBezTo>
                  <a:cubicBezTo>
                    <a:pt x="0" y="91"/>
                    <a:pt x="0" y="90"/>
                    <a:pt x="3" y="89"/>
                  </a:cubicBezTo>
                  <a:cubicBezTo>
                    <a:pt x="6" y="89"/>
                    <a:pt x="11" y="92"/>
                    <a:pt x="14" y="90"/>
                  </a:cubicBezTo>
                  <a:cubicBezTo>
                    <a:pt x="17" y="88"/>
                    <a:pt x="14" y="83"/>
                    <a:pt x="15" y="80"/>
                  </a:cubicBezTo>
                  <a:cubicBezTo>
                    <a:pt x="16" y="77"/>
                    <a:pt x="19" y="74"/>
                    <a:pt x="21" y="72"/>
                  </a:cubicBezTo>
                  <a:cubicBezTo>
                    <a:pt x="23" y="70"/>
                    <a:pt x="27" y="70"/>
                    <a:pt x="28" y="68"/>
                  </a:cubicBezTo>
                  <a:cubicBezTo>
                    <a:pt x="29" y="67"/>
                    <a:pt x="29" y="67"/>
                    <a:pt x="29" y="6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25"/>
            <p:cNvSpPr>
              <a:spLocks noEditPoints="1"/>
            </p:cNvSpPr>
            <p:nvPr/>
          </p:nvSpPr>
          <p:spPr bwMode="auto">
            <a:xfrm rot="21439583">
              <a:off x="5232201" y="5495695"/>
              <a:ext cx="785813" cy="557213"/>
            </a:xfrm>
            <a:custGeom>
              <a:avLst/>
              <a:gdLst>
                <a:gd name="T0" fmla="*/ 2147483647 w 141"/>
                <a:gd name="T1" fmla="*/ 2147483647 h 117"/>
                <a:gd name="T2" fmla="*/ 2147483647 w 141"/>
                <a:gd name="T3" fmla="*/ 2147483647 h 117"/>
                <a:gd name="T4" fmla="*/ 2147483647 w 141"/>
                <a:gd name="T5" fmla="*/ 2147483647 h 117"/>
                <a:gd name="T6" fmla="*/ 2147483647 w 141"/>
                <a:gd name="T7" fmla="*/ 2147483647 h 117"/>
                <a:gd name="T8" fmla="*/ 2147483647 w 141"/>
                <a:gd name="T9" fmla="*/ 2147483647 h 117"/>
                <a:gd name="T10" fmla="*/ 2147483647 w 141"/>
                <a:gd name="T11" fmla="*/ 2147483647 h 117"/>
                <a:gd name="T12" fmla="*/ 2147483647 w 141"/>
                <a:gd name="T13" fmla="*/ 2147483647 h 117"/>
                <a:gd name="T14" fmla="*/ 2147483647 w 141"/>
                <a:gd name="T15" fmla="*/ 2147483647 h 117"/>
                <a:gd name="T16" fmla="*/ 2147483647 w 141"/>
                <a:gd name="T17" fmla="*/ 2147483647 h 117"/>
                <a:gd name="T18" fmla="*/ 2147483647 w 141"/>
                <a:gd name="T19" fmla="*/ 2147483647 h 117"/>
                <a:gd name="T20" fmla="*/ 2147483647 w 141"/>
                <a:gd name="T21" fmla="*/ 2147483647 h 117"/>
                <a:gd name="T22" fmla="*/ 2147483647 w 141"/>
                <a:gd name="T23" fmla="*/ 2147483647 h 117"/>
                <a:gd name="T24" fmla="*/ 2147483647 w 141"/>
                <a:gd name="T25" fmla="*/ 2147483647 h 117"/>
                <a:gd name="T26" fmla="*/ 2147483647 w 141"/>
                <a:gd name="T27" fmla="*/ 2147483647 h 117"/>
                <a:gd name="T28" fmla="*/ 2147483647 w 141"/>
                <a:gd name="T29" fmla="*/ 2147483647 h 117"/>
                <a:gd name="T30" fmla="*/ 2147483647 w 141"/>
                <a:gd name="T31" fmla="*/ 2147483647 h 117"/>
                <a:gd name="T32" fmla="*/ 2147483647 w 141"/>
                <a:gd name="T33" fmla="*/ 2147483647 h 117"/>
                <a:gd name="T34" fmla="*/ 2147483647 w 141"/>
                <a:gd name="T35" fmla="*/ 2147483647 h 117"/>
                <a:gd name="T36" fmla="*/ 2147483647 w 141"/>
                <a:gd name="T37" fmla="*/ 2147483647 h 117"/>
                <a:gd name="T38" fmla="*/ 2147483647 w 141"/>
                <a:gd name="T39" fmla="*/ 2147483647 h 117"/>
                <a:gd name="T40" fmla="*/ 2147483647 w 141"/>
                <a:gd name="T41" fmla="*/ 2147483647 h 117"/>
                <a:gd name="T42" fmla="*/ 2147483647 w 141"/>
                <a:gd name="T43" fmla="*/ 2147483647 h 117"/>
                <a:gd name="T44" fmla="*/ 2147483647 w 141"/>
                <a:gd name="T45" fmla="*/ 2147483647 h 117"/>
                <a:gd name="T46" fmla="*/ 2147483647 w 141"/>
                <a:gd name="T47" fmla="*/ 2147483647 h 117"/>
                <a:gd name="T48" fmla="*/ 2147483647 w 141"/>
                <a:gd name="T49" fmla="*/ 2147483647 h 117"/>
                <a:gd name="T50" fmla="*/ 2147483647 w 141"/>
                <a:gd name="T51" fmla="*/ 2147483647 h 117"/>
                <a:gd name="T52" fmla="*/ 2147483647 w 141"/>
                <a:gd name="T53" fmla="*/ 2147483647 h 117"/>
                <a:gd name="T54" fmla="*/ 2147483647 w 141"/>
                <a:gd name="T55" fmla="*/ 2147483647 h 117"/>
                <a:gd name="T56" fmla="*/ 2147483647 w 141"/>
                <a:gd name="T57" fmla="*/ 2147483647 h 117"/>
                <a:gd name="T58" fmla="*/ 2147483647 w 141"/>
                <a:gd name="T59" fmla="*/ 2147483647 h 117"/>
                <a:gd name="T60" fmla="*/ 2147483647 w 141"/>
                <a:gd name="T61" fmla="*/ 2147483647 h 117"/>
                <a:gd name="T62" fmla="*/ 2147483647 w 141"/>
                <a:gd name="T63" fmla="*/ 2147483647 h 117"/>
                <a:gd name="T64" fmla="*/ 2147483647 w 141"/>
                <a:gd name="T65" fmla="*/ 2147483647 h 117"/>
                <a:gd name="T66" fmla="*/ 2147483647 w 141"/>
                <a:gd name="T67" fmla="*/ 2147483647 h 117"/>
                <a:gd name="T68" fmla="*/ 2147483647 w 141"/>
                <a:gd name="T69" fmla="*/ 2147483647 h 117"/>
                <a:gd name="T70" fmla="*/ 2147483647 w 141"/>
                <a:gd name="T71" fmla="*/ 2147483647 h 117"/>
                <a:gd name="T72" fmla="*/ 2147483647 w 141"/>
                <a:gd name="T73" fmla="*/ 2147483647 h 117"/>
                <a:gd name="T74" fmla="*/ 2147483647 w 141"/>
                <a:gd name="T75" fmla="*/ 2147483647 h 117"/>
                <a:gd name="T76" fmla="*/ 2147483647 w 141"/>
                <a:gd name="T77" fmla="*/ 2147483647 h 117"/>
                <a:gd name="T78" fmla="*/ 2147483647 w 141"/>
                <a:gd name="T79" fmla="*/ 2147483647 h 117"/>
                <a:gd name="T80" fmla="*/ 2147483647 w 141"/>
                <a:gd name="T81" fmla="*/ 2147483647 h 117"/>
                <a:gd name="T82" fmla="*/ 2147483647 w 141"/>
                <a:gd name="T83" fmla="*/ 2147483647 h 117"/>
                <a:gd name="T84" fmla="*/ 2147483647 w 141"/>
                <a:gd name="T85" fmla="*/ 2147483647 h 117"/>
                <a:gd name="T86" fmla="*/ 2147483647 w 141"/>
                <a:gd name="T87" fmla="*/ 2147483647 h 117"/>
                <a:gd name="T88" fmla="*/ 2147483647 w 141"/>
                <a:gd name="T89" fmla="*/ 2147483647 h 117"/>
                <a:gd name="T90" fmla="*/ 2147483647 w 141"/>
                <a:gd name="T91" fmla="*/ 2147483647 h 1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1"/>
                <a:gd name="T139" fmla="*/ 0 h 117"/>
                <a:gd name="T140" fmla="*/ 141 w 141"/>
                <a:gd name="T141" fmla="*/ 117 h 1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1" h="117">
                  <a:moveTo>
                    <a:pt x="141" y="53"/>
                  </a:moveTo>
                  <a:cubicBezTo>
                    <a:pt x="138" y="55"/>
                    <a:pt x="134" y="57"/>
                    <a:pt x="131" y="59"/>
                  </a:cubicBezTo>
                  <a:cubicBezTo>
                    <a:pt x="129" y="62"/>
                    <a:pt x="129" y="65"/>
                    <a:pt x="128" y="68"/>
                  </a:cubicBezTo>
                  <a:cubicBezTo>
                    <a:pt x="127" y="71"/>
                    <a:pt x="127" y="75"/>
                    <a:pt x="125" y="78"/>
                  </a:cubicBezTo>
                  <a:cubicBezTo>
                    <a:pt x="123" y="81"/>
                    <a:pt x="119" y="85"/>
                    <a:pt x="117" y="88"/>
                  </a:cubicBezTo>
                  <a:cubicBezTo>
                    <a:pt x="115" y="91"/>
                    <a:pt x="116" y="93"/>
                    <a:pt x="114" y="96"/>
                  </a:cubicBezTo>
                  <a:cubicBezTo>
                    <a:pt x="112" y="99"/>
                    <a:pt x="108" y="102"/>
                    <a:pt x="104" y="105"/>
                  </a:cubicBezTo>
                  <a:cubicBezTo>
                    <a:pt x="101" y="108"/>
                    <a:pt x="95" y="112"/>
                    <a:pt x="91" y="114"/>
                  </a:cubicBezTo>
                  <a:cubicBezTo>
                    <a:pt x="88" y="115"/>
                    <a:pt x="83" y="117"/>
                    <a:pt x="89" y="115"/>
                  </a:cubicBezTo>
                  <a:cubicBezTo>
                    <a:pt x="75" y="110"/>
                    <a:pt x="32" y="110"/>
                    <a:pt x="17" y="108"/>
                  </a:cubicBezTo>
                  <a:cubicBezTo>
                    <a:pt x="18" y="108"/>
                    <a:pt x="19" y="109"/>
                    <a:pt x="20" y="109"/>
                  </a:cubicBezTo>
                  <a:cubicBezTo>
                    <a:pt x="21" y="105"/>
                    <a:pt x="17" y="99"/>
                    <a:pt x="18" y="97"/>
                  </a:cubicBezTo>
                  <a:cubicBezTo>
                    <a:pt x="20" y="93"/>
                    <a:pt x="24" y="97"/>
                    <a:pt x="25" y="94"/>
                  </a:cubicBezTo>
                  <a:cubicBezTo>
                    <a:pt x="27" y="91"/>
                    <a:pt x="28" y="85"/>
                    <a:pt x="27" y="81"/>
                  </a:cubicBezTo>
                  <a:cubicBezTo>
                    <a:pt x="25" y="78"/>
                    <a:pt x="20" y="79"/>
                    <a:pt x="18" y="76"/>
                  </a:cubicBezTo>
                  <a:cubicBezTo>
                    <a:pt x="17" y="74"/>
                    <a:pt x="18" y="70"/>
                    <a:pt x="16" y="68"/>
                  </a:cubicBezTo>
                  <a:cubicBezTo>
                    <a:pt x="14" y="66"/>
                    <a:pt x="11" y="67"/>
                    <a:pt x="8" y="65"/>
                  </a:cubicBezTo>
                  <a:cubicBezTo>
                    <a:pt x="6" y="64"/>
                    <a:pt x="5" y="62"/>
                    <a:pt x="4" y="60"/>
                  </a:cubicBezTo>
                  <a:cubicBezTo>
                    <a:pt x="4" y="60"/>
                    <a:pt x="18" y="62"/>
                    <a:pt x="19" y="56"/>
                  </a:cubicBezTo>
                  <a:cubicBezTo>
                    <a:pt x="20" y="49"/>
                    <a:pt x="14" y="41"/>
                    <a:pt x="4" y="40"/>
                  </a:cubicBezTo>
                  <a:cubicBezTo>
                    <a:pt x="5" y="38"/>
                    <a:pt x="6" y="35"/>
                    <a:pt x="6" y="33"/>
                  </a:cubicBezTo>
                  <a:cubicBezTo>
                    <a:pt x="6" y="27"/>
                    <a:pt x="6" y="31"/>
                    <a:pt x="11" y="27"/>
                  </a:cubicBezTo>
                  <a:cubicBezTo>
                    <a:pt x="16" y="23"/>
                    <a:pt x="10" y="14"/>
                    <a:pt x="12" y="9"/>
                  </a:cubicBezTo>
                  <a:cubicBezTo>
                    <a:pt x="13" y="5"/>
                    <a:pt x="14" y="3"/>
                    <a:pt x="18" y="2"/>
                  </a:cubicBezTo>
                  <a:cubicBezTo>
                    <a:pt x="23" y="0"/>
                    <a:pt x="35" y="0"/>
                    <a:pt x="39" y="1"/>
                  </a:cubicBezTo>
                  <a:cubicBezTo>
                    <a:pt x="43" y="2"/>
                    <a:pt x="41" y="4"/>
                    <a:pt x="40" y="6"/>
                  </a:cubicBezTo>
                  <a:cubicBezTo>
                    <a:pt x="39" y="8"/>
                    <a:pt x="35" y="9"/>
                    <a:pt x="34" y="11"/>
                  </a:cubicBezTo>
                  <a:cubicBezTo>
                    <a:pt x="33" y="14"/>
                    <a:pt x="33" y="18"/>
                    <a:pt x="35" y="20"/>
                  </a:cubicBezTo>
                  <a:cubicBezTo>
                    <a:pt x="36" y="21"/>
                    <a:pt x="39" y="19"/>
                    <a:pt x="41" y="20"/>
                  </a:cubicBezTo>
                  <a:cubicBezTo>
                    <a:pt x="43" y="21"/>
                    <a:pt x="44" y="24"/>
                    <a:pt x="45" y="26"/>
                  </a:cubicBezTo>
                  <a:cubicBezTo>
                    <a:pt x="45" y="28"/>
                    <a:pt x="42" y="29"/>
                    <a:pt x="44" y="32"/>
                  </a:cubicBezTo>
                  <a:cubicBezTo>
                    <a:pt x="45" y="35"/>
                    <a:pt x="51" y="42"/>
                    <a:pt x="53" y="45"/>
                  </a:cubicBezTo>
                  <a:cubicBezTo>
                    <a:pt x="56" y="48"/>
                    <a:pt x="57" y="49"/>
                    <a:pt x="59" y="51"/>
                  </a:cubicBezTo>
                  <a:cubicBezTo>
                    <a:pt x="61" y="53"/>
                    <a:pt x="61" y="55"/>
                    <a:pt x="63" y="57"/>
                  </a:cubicBezTo>
                  <a:cubicBezTo>
                    <a:pt x="66" y="58"/>
                    <a:pt x="69" y="59"/>
                    <a:pt x="71" y="58"/>
                  </a:cubicBezTo>
                  <a:cubicBezTo>
                    <a:pt x="74" y="56"/>
                    <a:pt x="77" y="53"/>
                    <a:pt x="79" y="51"/>
                  </a:cubicBezTo>
                  <a:cubicBezTo>
                    <a:pt x="80" y="48"/>
                    <a:pt x="79" y="46"/>
                    <a:pt x="80" y="44"/>
                  </a:cubicBezTo>
                  <a:cubicBezTo>
                    <a:pt x="82" y="42"/>
                    <a:pt x="84" y="40"/>
                    <a:pt x="86" y="39"/>
                  </a:cubicBezTo>
                  <a:cubicBezTo>
                    <a:pt x="87" y="40"/>
                    <a:pt x="89" y="42"/>
                    <a:pt x="91" y="43"/>
                  </a:cubicBezTo>
                  <a:cubicBezTo>
                    <a:pt x="96" y="44"/>
                    <a:pt x="103" y="39"/>
                    <a:pt x="107" y="40"/>
                  </a:cubicBezTo>
                  <a:cubicBezTo>
                    <a:pt x="111" y="41"/>
                    <a:pt x="109" y="45"/>
                    <a:pt x="111" y="47"/>
                  </a:cubicBezTo>
                  <a:cubicBezTo>
                    <a:pt x="113" y="50"/>
                    <a:pt x="115" y="55"/>
                    <a:pt x="118" y="56"/>
                  </a:cubicBezTo>
                  <a:cubicBezTo>
                    <a:pt x="122" y="57"/>
                    <a:pt x="124" y="52"/>
                    <a:pt x="128" y="53"/>
                  </a:cubicBezTo>
                  <a:cubicBezTo>
                    <a:pt x="131" y="54"/>
                    <a:pt x="138" y="51"/>
                    <a:pt x="141" y="53"/>
                  </a:cubicBezTo>
                  <a:close/>
                  <a:moveTo>
                    <a:pt x="1" y="62"/>
                  </a:moveTo>
                  <a:cubicBezTo>
                    <a:pt x="0" y="62"/>
                    <a:pt x="0" y="62"/>
                    <a:pt x="1" y="6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 rot="21439583">
              <a:off x="5052814" y="5706833"/>
              <a:ext cx="292100" cy="146050"/>
            </a:xfrm>
            <a:custGeom>
              <a:avLst/>
              <a:gdLst>
                <a:gd name="T0" fmla="*/ 2147483647 w 52"/>
                <a:gd name="T1" fmla="*/ 2147483647 h 31"/>
                <a:gd name="T2" fmla="*/ 2147483647 w 52"/>
                <a:gd name="T3" fmla="*/ 2147483647 h 31"/>
                <a:gd name="T4" fmla="*/ 2147483647 w 52"/>
                <a:gd name="T5" fmla="*/ 2147483647 h 31"/>
                <a:gd name="T6" fmla="*/ 2147483647 w 52"/>
                <a:gd name="T7" fmla="*/ 2147483647 h 31"/>
                <a:gd name="T8" fmla="*/ 2147483647 w 52"/>
                <a:gd name="T9" fmla="*/ 0 h 31"/>
                <a:gd name="T10" fmla="*/ 2147483647 w 52"/>
                <a:gd name="T11" fmla="*/ 2147483647 h 31"/>
                <a:gd name="T12" fmla="*/ 2147483647 w 52"/>
                <a:gd name="T13" fmla="*/ 2147483647 h 31"/>
                <a:gd name="T14" fmla="*/ 2147483647 w 52"/>
                <a:gd name="T15" fmla="*/ 2147483647 h 31"/>
                <a:gd name="T16" fmla="*/ 2147483647 w 52"/>
                <a:gd name="T17" fmla="*/ 2147483647 h 31"/>
                <a:gd name="T18" fmla="*/ 2147483647 w 52"/>
                <a:gd name="T19" fmla="*/ 2147483647 h 31"/>
                <a:gd name="T20" fmla="*/ 2147483647 w 52"/>
                <a:gd name="T21" fmla="*/ 2147483647 h 31"/>
                <a:gd name="T22" fmla="*/ 2147483647 w 52"/>
                <a:gd name="T23" fmla="*/ 2147483647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"/>
                <a:gd name="T37" fmla="*/ 0 h 31"/>
                <a:gd name="T38" fmla="*/ 52 w 52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" h="31">
                  <a:moveTo>
                    <a:pt x="20" y="31"/>
                  </a:moveTo>
                  <a:cubicBezTo>
                    <a:pt x="23" y="30"/>
                    <a:pt x="25" y="29"/>
                    <a:pt x="27" y="28"/>
                  </a:cubicBezTo>
                  <a:cubicBezTo>
                    <a:pt x="32" y="25"/>
                    <a:pt x="30" y="23"/>
                    <a:pt x="34" y="21"/>
                  </a:cubicBezTo>
                  <a:cubicBezTo>
                    <a:pt x="38" y="19"/>
                    <a:pt x="50" y="22"/>
                    <a:pt x="51" y="16"/>
                  </a:cubicBezTo>
                  <a:cubicBezTo>
                    <a:pt x="52" y="9"/>
                    <a:pt x="46" y="1"/>
                    <a:pt x="36" y="0"/>
                  </a:cubicBezTo>
                  <a:cubicBezTo>
                    <a:pt x="35" y="3"/>
                    <a:pt x="33" y="8"/>
                    <a:pt x="30" y="10"/>
                  </a:cubicBezTo>
                  <a:cubicBezTo>
                    <a:pt x="28" y="12"/>
                    <a:pt x="25" y="11"/>
                    <a:pt x="23" y="12"/>
                  </a:cubicBezTo>
                  <a:cubicBezTo>
                    <a:pt x="20" y="13"/>
                    <a:pt x="17" y="13"/>
                    <a:pt x="14" y="15"/>
                  </a:cubicBezTo>
                  <a:cubicBezTo>
                    <a:pt x="11" y="16"/>
                    <a:pt x="7" y="17"/>
                    <a:pt x="5" y="19"/>
                  </a:cubicBezTo>
                  <a:cubicBezTo>
                    <a:pt x="3" y="21"/>
                    <a:pt x="0" y="23"/>
                    <a:pt x="3" y="25"/>
                  </a:cubicBezTo>
                  <a:cubicBezTo>
                    <a:pt x="7" y="26"/>
                    <a:pt x="17" y="24"/>
                    <a:pt x="20" y="25"/>
                  </a:cubicBezTo>
                  <a:cubicBezTo>
                    <a:pt x="23" y="26"/>
                    <a:pt x="20" y="29"/>
                    <a:pt x="20" y="3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3175">
              <a:solidFill>
                <a:srgbClr val="5EA6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Полилиния 68"/>
            <p:cNvSpPr>
              <a:spLocks/>
            </p:cNvSpPr>
            <p:nvPr/>
          </p:nvSpPr>
          <p:spPr bwMode="auto">
            <a:xfrm>
              <a:off x="5225330" y="4281305"/>
              <a:ext cx="1695450" cy="1916112"/>
            </a:xfrm>
            <a:custGeom>
              <a:avLst/>
              <a:gdLst>
                <a:gd name="T0" fmla="*/ 1159816 w 1694678"/>
                <a:gd name="T1" fmla="*/ 1336046 h 1916907"/>
                <a:gd name="T2" fmla="*/ 1252855 w 1694678"/>
                <a:gd name="T3" fmla="*/ 1319405 h 1916907"/>
                <a:gd name="T4" fmla="*/ 1331578 w 1694678"/>
                <a:gd name="T5" fmla="*/ 1250463 h 1916907"/>
                <a:gd name="T6" fmla="*/ 1379290 w 1694678"/>
                <a:gd name="T7" fmla="*/ 1155371 h 1916907"/>
                <a:gd name="T8" fmla="*/ 1431774 w 1694678"/>
                <a:gd name="T9" fmla="*/ 1086428 h 1916907"/>
                <a:gd name="T10" fmla="*/ 1508113 w 1694678"/>
                <a:gd name="T11" fmla="*/ 1067410 h 1916907"/>
                <a:gd name="T12" fmla="*/ 1520040 w 1694678"/>
                <a:gd name="T13" fmla="*/ 939035 h 1916907"/>
                <a:gd name="T14" fmla="*/ 1441316 w 1694678"/>
                <a:gd name="T15" fmla="*/ 941412 h 1916907"/>
                <a:gd name="T16" fmla="*/ 1539126 w 1694678"/>
                <a:gd name="T17" fmla="*/ 820170 h 1916907"/>
                <a:gd name="T18" fmla="*/ 1551053 w 1694678"/>
                <a:gd name="T19" fmla="*/ 853453 h 1916907"/>
                <a:gd name="T20" fmla="*/ 1551053 w 1694678"/>
                <a:gd name="T21" fmla="*/ 910508 h 1916907"/>
                <a:gd name="T22" fmla="*/ 1598765 w 1694678"/>
                <a:gd name="T23" fmla="*/ 912885 h 1916907"/>
                <a:gd name="T24" fmla="*/ 1601151 w 1694678"/>
                <a:gd name="T25" fmla="*/ 862963 h 1916907"/>
                <a:gd name="T26" fmla="*/ 1615465 w 1694678"/>
                <a:gd name="T27" fmla="*/ 796397 h 1916907"/>
                <a:gd name="T28" fmla="*/ 1672719 w 1694678"/>
                <a:gd name="T29" fmla="*/ 687042 h 1916907"/>
                <a:gd name="T30" fmla="*/ 1646477 w 1694678"/>
                <a:gd name="T31" fmla="*/ 558667 h 1916907"/>
                <a:gd name="T32" fmla="*/ 1660791 w 1694678"/>
                <a:gd name="T33" fmla="*/ 446933 h 1916907"/>
                <a:gd name="T34" fmla="*/ 1663176 w 1694678"/>
                <a:gd name="T35" fmla="*/ 335201 h 1916907"/>
                <a:gd name="T36" fmla="*/ 1663176 w 1694678"/>
                <a:gd name="T37" fmla="*/ 261504 h 1916907"/>
                <a:gd name="T38" fmla="*/ 1667947 w 1694678"/>
                <a:gd name="T39" fmla="*/ 190185 h 1916907"/>
                <a:gd name="T40" fmla="*/ 1672719 w 1694678"/>
                <a:gd name="T41" fmla="*/ 87960 h 1916907"/>
                <a:gd name="T42" fmla="*/ 1651249 w 1694678"/>
                <a:gd name="T43" fmla="*/ 7132 h 1916907"/>
                <a:gd name="T44" fmla="*/ 1539126 w 1694678"/>
                <a:gd name="T45" fmla="*/ 64187 h 1916907"/>
                <a:gd name="T46" fmla="*/ 1505728 w 1694678"/>
                <a:gd name="T47" fmla="*/ 244862 h 1916907"/>
                <a:gd name="T48" fmla="*/ 1474714 w 1694678"/>
                <a:gd name="T49" fmla="*/ 337579 h 1916907"/>
                <a:gd name="T50" fmla="*/ 1438931 w 1694678"/>
                <a:gd name="T51" fmla="*/ 406519 h 1916907"/>
                <a:gd name="T52" fmla="*/ 1415074 w 1694678"/>
                <a:gd name="T53" fmla="*/ 506366 h 1916907"/>
                <a:gd name="T54" fmla="*/ 1360206 w 1694678"/>
                <a:gd name="T55" fmla="*/ 646626 h 1916907"/>
                <a:gd name="T56" fmla="*/ 1307723 w 1694678"/>
                <a:gd name="T57" fmla="*/ 765492 h 1916907"/>
                <a:gd name="T58" fmla="*/ 1291024 w 1694678"/>
                <a:gd name="T59" fmla="*/ 815416 h 1916907"/>
                <a:gd name="T60" fmla="*/ 1250469 w 1694678"/>
                <a:gd name="T61" fmla="*/ 862963 h 1916907"/>
                <a:gd name="T62" fmla="*/ 1197985 w 1694678"/>
                <a:gd name="T63" fmla="*/ 903376 h 1916907"/>
                <a:gd name="T64" fmla="*/ 1131189 w 1694678"/>
                <a:gd name="T65" fmla="*/ 1012732 h 1916907"/>
                <a:gd name="T66" fmla="*/ 1072446 w 1694678"/>
                <a:gd name="T67" fmla="*/ 1069925 h 1916907"/>
                <a:gd name="T68" fmla="*/ 1002367 w 1694678"/>
                <a:gd name="T69" fmla="*/ 1124464 h 1916907"/>
                <a:gd name="T70" fmla="*/ 951843 w 1694678"/>
                <a:gd name="T71" fmla="*/ 1211528 h 1916907"/>
                <a:gd name="T72" fmla="*/ 935571 w 1694678"/>
                <a:gd name="T73" fmla="*/ 1259972 h 1916907"/>
                <a:gd name="T74" fmla="*/ 907910 w 1694678"/>
                <a:gd name="T75" fmla="*/ 1302712 h 1916907"/>
                <a:gd name="T76" fmla="*/ 851601 w 1694678"/>
                <a:gd name="T77" fmla="*/ 1362168 h 1916907"/>
                <a:gd name="T78" fmla="*/ 682768 w 1694678"/>
                <a:gd name="T79" fmla="*/ 1467616 h 1916907"/>
                <a:gd name="T80" fmla="*/ 610208 w 1694678"/>
                <a:gd name="T81" fmla="*/ 1589635 h 1916907"/>
                <a:gd name="T82" fmla="*/ 525554 w 1694678"/>
                <a:gd name="T83" fmla="*/ 1663450 h 1916907"/>
                <a:gd name="T84" fmla="*/ 434856 w 1694678"/>
                <a:gd name="T85" fmla="*/ 1723706 h 1916907"/>
                <a:gd name="T86" fmla="*/ 313922 w 1694678"/>
                <a:gd name="T87" fmla="*/ 1759861 h 1916907"/>
                <a:gd name="T88" fmla="*/ 123452 w 1694678"/>
                <a:gd name="T89" fmla="*/ 1780949 h 1916907"/>
                <a:gd name="T90" fmla="*/ 35775 w 1694678"/>
                <a:gd name="T91" fmla="*/ 1817103 h 1916907"/>
                <a:gd name="T92" fmla="*/ 188880 w 1694678"/>
                <a:gd name="T93" fmla="*/ 1894711 h 1916907"/>
                <a:gd name="T94" fmla="*/ 551491 w 1694678"/>
                <a:gd name="T95" fmla="*/ 1837657 h 1916907"/>
                <a:gd name="T96" fmla="*/ 754265 w 1694678"/>
                <a:gd name="T97" fmla="*/ 1737809 h 1916907"/>
                <a:gd name="T98" fmla="*/ 787664 w 1694678"/>
                <a:gd name="T99" fmla="*/ 1666490 h 1916907"/>
                <a:gd name="T100" fmla="*/ 823448 w 1694678"/>
                <a:gd name="T101" fmla="*/ 1609434 h 1916907"/>
                <a:gd name="T102" fmla="*/ 801978 w 1694678"/>
                <a:gd name="T103" fmla="*/ 1569020 h 1916907"/>
                <a:gd name="T104" fmla="*/ 842532 w 1694678"/>
                <a:gd name="T105" fmla="*/ 1504833 h 1916907"/>
                <a:gd name="T106" fmla="*/ 942728 w 1694678"/>
                <a:gd name="T107" fmla="*/ 1526230 h 1916907"/>
                <a:gd name="T108" fmla="*/ 992825 w 1694678"/>
                <a:gd name="T109" fmla="*/ 1445401 h 1916907"/>
                <a:gd name="T110" fmla="*/ 1102560 w 1694678"/>
                <a:gd name="T111" fmla="*/ 1383588 h 191690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94678"/>
                <a:gd name="T169" fmla="*/ 0 h 1916907"/>
                <a:gd name="T170" fmla="*/ 1694678 w 1694678"/>
                <a:gd name="T171" fmla="*/ 1916907 h 191690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94678" h="1916907">
                  <a:moveTo>
                    <a:pt x="1100553" y="1385886"/>
                  </a:moveTo>
                  <a:cubicBezTo>
                    <a:pt x="1162465" y="1330721"/>
                    <a:pt x="1131908" y="1368823"/>
                    <a:pt x="1157705" y="1338264"/>
                  </a:cubicBezTo>
                  <a:cubicBezTo>
                    <a:pt x="1173183" y="1328343"/>
                    <a:pt x="1177946" y="1338660"/>
                    <a:pt x="1193424" y="1335882"/>
                  </a:cubicBezTo>
                  <a:cubicBezTo>
                    <a:pt x="1208902" y="1333104"/>
                    <a:pt x="1235097" y="1330326"/>
                    <a:pt x="1250575" y="1321595"/>
                  </a:cubicBezTo>
                  <a:cubicBezTo>
                    <a:pt x="1266053" y="1312864"/>
                    <a:pt x="1273196" y="1295004"/>
                    <a:pt x="1286293" y="1283495"/>
                  </a:cubicBezTo>
                  <a:cubicBezTo>
                    <a:pt x="1299390" y="1271986"/>
                    <a:pt x="1313677" y="1266826"/>
                    <a:pt x="1329155" y="1252539"/>
                  </a:cubicBezTo>
                  <a:cubicBezTo>
                    <a:pt x="1344633" y="1238252"/>
                    <a:pt x="1371225" y="1213645"/>
                    <a:pt x="1379162" y="1197770"/>
                  </a:cubicBezTo>
                  <a:cubicBezTo>
                    <a:pt x="1387099" y="1181895"/>
                    <a:pt x="1371621" y="1169592"/>
                    <a:pt x="1376780" y="1157289"/>
                  </a:cubicBezTo>
                  <a:cubicBezTo>
                    <a:pt x="1381939" y="1144986"/>
                    <a:pt x="1401387" y="1135460"/>
                    <a:pt x="1410118" y="1123951"/>
                  </a:cubicBezTo>
                  <a:cubicBezTo>
                    <a:pt x="1418849" y="1112442"/>
                    <a:pt x="1421230" y="1097360"/>
                    <a:pt x="1429168" y="1088232"/>
                  </a:cubicBezTo>
                  <a:cubicBezTo>
                    <a:pt x="1437106" y="1079104"/>
                    <a:pt x="1445043" y="1072357"/>
                    <a:pt x="1457743" y="1069182"/>
                  </a:cubicBezTo>
                  <a:cubicBezTo>
                    <a:pt x="1470443" y="1066007"/>
                    <a:pt x="1488699" y="1077913"/>
                    <a:pt x="1505368" y="1069182"/>
                  </a:cubicBezTo>
                  <a:cubicBezTo>
                    <a:pt x="1522037" y="1060451"/>
                    <a:pt x="1555771" y="1038226"/>
                    <a:pt x="1557755" y="1016795"/>
                  </a:cubicBezTo>
                  <a:cubicBezTo>
                    <a:pt x="1559739" y="995364"/>
                    <a:pt x="1540293" y="947739"/>
                    <a:pt x="1517274" y="940595"/>
                  </a:cubicBezTo>
                  <a:cubicBezTo>
                    <a:pt x="1494255" y="933451"/>
                    <a:pt x="1432740" y="973535"/>
                    <a:pt x="1419643" y="973932"/>
                  </a:cubicBezTo>
                  <a:cubicBezTo>
                    <a:pt x="1406546" y="974329"/>
                    <a:pt x="1426787" y="965201"/>
                    <a:pt x="1438693" y="942976"/>
                  </a:cubicBezTo>
                  <a:cubicBezTo>
                    <a:pt x="1450599" y="920751"/>
                    <a:pt x="1474808" y="860823"/>
                    <a:pt x="1491080" y="840582"/>
                  </a:cubicBezTo>
                  <a:cubicBezTo>
                    <a:pt x="1507352" y="820341"/>
                    <a:pt x="1526005" y="821929"/>
                    <a:pt x="1536324" y="821532"/>
                  </a:cubicBezTo>
                  <a:cubicBezTo>
                    <a:pt x="1546643" y="821135"/>
                    <a:pt x="1551009" y="832645"/>
                    <a:pt x="1552993" y="838201"/>
                  </a:cubicBezTo>
                  <a:cubicBezTo>
                    <a:pt x="1554977" y="843757"/>
                    <a:pt x="1547039" y="848917"/>
                    <a:pt x="1548230" y="854870"/>
                  </a:cubicBezTo>
                  <a:cubicBezTo>
                    <a:pt x="1549421" y="860823"/>
                    <a:pt x="1562122" y="864395"/>
                    <a:pt x="1560137" y="873920"/>
                  </a:cubicBezTo>
                  <a:cubicBezTo>
                    <a:pt x="1564899" y="884239"/>
                    <a:pt x="1542277" y="905273"/>
                    <a:pt x="1548230" y="912020"/>
                  </a:cubicBezTo>
                  <a:cubicBezTo>
                    <a:pt x="1550214" y="918370"/>
                    <a:pt x="1568868" y="925910"/>
                    <a:pt x="1576805" y="926307"/>
                  </a:cubicBezTo>
                  <a:cubicBezTo>
                    <a:pt x="1584742" y="926704"/>
                    <a:pt x="1591886" y="918370"/>
                    <a:pt x="1595855" y="914401"/>
                  </a:cubicBezTo>
                  <a:cubicBezTo>
                    <a:pt x="1608555" y="928688"/>
                    <a:pt x="1596649" y="899319"/>
                    <a:pt x="1595855" y="888207"/>
                  </a:cubicBezTo>
                  <a:cubicBezTo>
                    <a:pt x="1595061" y="879873"/>
                    <a:pt x="1599031" y="871142"/>
                    <a:pt x="1598237" y="864395"/>
                  </a:cubicBezTo>
                  <a:cubicBezTo>
                    <a:pt x="1597443" y="857648"/>
                    <a:pt x="1588712" y="858839"/>
                    <a:pt x="1591093" y="847726"/>
                  </a:cubicBezTo>
                  <a:cubicBezTo>
                    <a:pt x="1593474" y="836614"/>
                    <a:pt x="1608952" y="814785"/>
                    <a:pt x="1612524" y="797720"/>
                  </a:cubicBezTo>
                  <a:cubicBezTo>
                    <a:pt x="1626415" y="778273"/>
                    <a:pt x="1639512" y="775098"/>
                    <a:pt x="1648243" y="757239"/>
                  </a:cubicBezTo>
                  <a:cubicBezTo>
                    <a:pt x="1658958" y="729458"/>
                    <a:pt x="1668087" y="706835"/>
                    <a:pt x="1669674" y="688182"/>
                  </a:cubicBezTo>
                  <a:cubicBezTo>
                    <a:pt x="1671262" y="669529"/>
                    <a:pt x="1659356" y="666751"/>
                    <a:pt x="1657768" y="645320"/>
                  </a:cubicBezTo>
                  <a:cubicBezTo>
                    <a:pt x="1620096" y="553430"/>
                    <a:pt x="1647052" y="585392"/>
                    <a:pt x="1643480" y="559595"/>
                  </a:cubicBezTo>
                  <a:cubicBezTo>
                    <a:pt x="1639908" y="533798"/>
                    <a:pt x="1633956" y="509192"/>
                    <a:pt x="1636337" y="490539"/>
                  </a:cubicBezTo>
                  <a:cubicBezTo>
                    <a:pt x="1638718" y="471886"/>
                    <a:pt x="1652609" y="467520"/>
                    <a:pt x="1657768" y="447676"/>
                  </a:cubicBezTo>
                  <a:cubicBezTo>
                    <a:pt x="1662927" y="427832"/>
                    <a:pt x="1666896" y="390129"/>
                    <a:pt x="1667293" y="371476"/>
                  </a:cubicBezTo>
                  <a:cubicBezTo>
                    <a:pt x="1667690" y="352823"/>
                    <a:pt x="1659355" y="345679"/>
                    <a:pt x="1660149" y="335757"/>
                  </a:cubicBezTo>
                  <a:cubicBezTo>
                    <a:pt x="1660943" y="325835"/>
                    <a:pt x="1672055" y="324248"/>
                    <a:pt x="1672055" y="311945"/>
                  </a:cubicBezTo>
                  <a:cubicBezTo>
                    <a:pt x="1672055" y="299642"/>
                    <a:pt x="1660149" y="275830"/>
                    <a:pt x="1660149" y="261939"/>
                  </a:cubicBezTo>
                  <a:cubicBezTo>
                    <a:pt x="1660149" y="248048"/>
                    <a:pt x="1671261" y="240507"/>
                    <a:pt x="1672055" y="228601"/>
                  </a:cubicBezTo>
                  <a:cubicBezTo>
                    <a:pt x="1672849" y="216695"/>
                    <a:pt x="1662928" y="205979"/>
                    <a:pt x="1664912" y="190501"/>
                  </a:cubicBezTo>
                  <a:cubicBezTo>
                    <a:pt x="1666896" y="175023"/>
                    <a:pt x="1683168" y="152798"/>
                    <a:pt x="1683962" y="135732"/>
                  </a:cubicBezTo>
                  <a:cubicBezTo>
                    <a:pt x="1684756" y="118666"/>
                    <a:pt x="1668483" y="101997"/>
                    <a:pt x="1669674" y="88107"/>
                  </a:cubicBezTo>
                  <a:cubicBezTo>
                    <a:pt x="1670865" y="74217"/>
                    <a:pt x="1694678" y="65883"/>
                    <a:pt x="1691106" y="52389"/>
                  </a:cubicBezTo>
                  <a:cubicBezTo>
                    <a:pt x="1687534" y="38895"/>
                    <a:pt x="1667293" y="14288"/>
                    <a:pt x="1648243" y="7144"/>
                  </a:cubicBezTo>
                  <a:cubicBezTo>
                    <a:pt x="1629193" y="0"/>
                    <a:pt x="1595458" y="0"/>
                    <a:pt x="1576805" y="9525"/>
                  </a:cubicBezTo>
                  <a:cubicBezTo>
                    <a:pt x="1558152" y="19050"/>
                    <a:pt x="1549818" y="47229"/>
                    <a:pt x="1536324" y="64295"/>
                  </a:cubicBezTo>
                  <a:cubicBezTo>
                    <a:pt x="1522830" y="81361"/>
                    <a:pt x="1501399" y="81758"/>
                    <a:pt x="1495843" y="111920"/>
                  </a:cubicBezTo>
                  <a:cubicBezTo>
                    <a:pt x="1490287" y="142083"/>
                    <a:pt x="1503781" y="211536"/>
                    <a:pt x="1502987" y="245270"/>
                  </a:cubicBezTo>
                  <a:cubicBezTo>
                    <a:pt x="1502193" y="279004"/>
                    <a:pt x="1494255" y="296466"/>
                    <a:pt x="1491080" y="314325"/>
                  </a:cubicBezTo>
                  <a:cubicBezTo>
                    <a:pt x="1474411" y="370284"/>
                    <a:pt x="1479174" y="330201"/>
                    <a:pt x="1472030" y="338139"/>
                  </a:cubicBezTo>
                  <a:cubicBezTo>
                    <a:pt x="1464886" y="346077"/>
                    <a:pt x="1454965" y="351632"/>
                    <a:pt x="1448218" y="361951"/>
                  </a:cubicBezTo>
                  <a:cubicBezTo>
                    <a:pt x="1438296" y="381795"/>
                    <a:pt x="1442265" y="382986"/>
                    <a:pt x="1436312" y="407195"/>
                  </a:cubicBezTo>
                  <a:cubicBezTo>
                    <a:pt x="1433931" y="422673"/>
                    <a:pt x="1430756" y="438152"/>
                    <a:pt x="1426787" y="454820"/>
                  </a:cubicBezTo>
                  <a:cubicBezTo>
                    <a:pt x="1422818" y="471488"/>
                    <a:pt x="1422818" y="483790"/>
                    <a:pt x="1412499" y="507206"/>
                  </a:cubicBezTo>
                  <a:cubicBezTo>
                    <a:pt x="1402180" y="530622"/>
                    <a:pt x="1374002" y="571899"/>
                    <a:pt x="1364874" y="595314"/>
                  </a:cubicBezTo>
                  <a:cubicBezTo>
                    <a:pt x="1355746" y="618729"/>
                    <a:pt x="1366461" y="626269"/>
                    <a:pt x="1357730" y="647700"/>
                  </a:cubicBezTo>
                  <a:cubicBezTo>
                    <a:pt x="1348999" y="669131"/>
                    <a:pt x="1321218" y="704057"/>
                    <a:pt x="1312487" y="723901"/>
                  </a:cubicBezTo>
                  <a:cubicBezTo>
                    <a:pt x="1303756" y="743745"/>
                    <a:pt x="1309312" y="756842"/>
                    <a:pt x="1305343" y="766764"/>
                  </a:cubicBezTo>
                  <a:cubicBezTo>
                    <a:pt x="1301374" y="776686"/>
                    <a:pt x="1291452" y="775098"/>
                    <a:pt x="1288674" y="783432"/>
                  </a:cubicBezTo>
                  <a:cubicBezTo>
                    <a:pt x="1285896" y="791766"/>
                    <a:pt x="1292820" y="805548"/>
                    <a:pt x="1288674" y="816770"/>
                  </a:cubicBezTo>
                  <a:cubicBezTo>
                    <a:pt x="1284528" y="827992"/>
                    <a:pt x="1270546" y="842827"/>
                    <a:pt x="1263799" y="850764"/>
                  </a:cubicBezTo>
                  <a:cubicBezTo>
                    <a:pt x="1257052" y="858702"/>
                    <a:pt x="1253572" y="859742"/>
                    <a:pt x="1248193" y="864395"/>
                  </a:cubicBezTo>
                  <a:cubicBezTo>
                    <a:pt x="1242814" y="869048"/>
                    <a:pt x="1240652" y="872332"/>
                    <a:pt x="1231524" y="878682"/>
                  </a:cubicBezTo>
                  <a:cubicBezTo>
                    <a:pt x="1219618" y="887413"/>
                    <a:pt x="1212529" y="889807"/>
                    <a:pt x="1195805" y="904876"/>
                  </a:cubicBezTo>
                  <a:cubicBezTo>
                    <a:pt x="1179081" y="919945"/>
                    <a:pt x="1142293" y="950840"/>
                    <a:pt x="1131180" y="969096"/>
                  </a:cubicBezTo>
                  <a:cubicBezTo>
                    <a:pt x="1120068" y="987352"/>
                    <a:pt x="1132093" y="1002661"/>
                    <a:pt x="1129130" y="1014414"/>
                  </a:cubicBezTo>
                  <a:cubicBezTo>
                    <a:pt x="1126167" y="1026167"/>
                    <a:pt x="1123177" y="1030066"/>
                    <a:pt x="1113404" y="1039614"/>
                  </a:cubicBezTo>
                  <a:cubicBezTo>
                    <a:pt x="1103631" y="1049162"/>
                    <a:pt x="1082161" y="1063598"/>
                    <a:pt x="1070494" y="1071701"/>
                  </a:cubicBezTo>
                  <a:cubicBezTo>
                    <a:pt x="1058828" y="1079804"/>
                    <a:pt x="1055064" y="1079127"/>
                    <a:pt x="1043405" y="1088232"/>
                  </a:cubicBezTo>
                  <a:cubicBezTo>
                    <a:pt x="1031747" y="1097337"/>
                    <a:pt x="1022128" y="1104945"/>
                    <a:pt x="1000543" y="1126332"/>
                  </a:cubicBezTo>
                  <a:cubicBezTo>
                    <a:pt x="978958" y="1147720"/>
                    <a:pt x="922302" y="1202022"/>
                    <a:pt x="913897" y="1216557"/>
                  </a:cubicBezTo>
                  <a:cubicBezTo>
                    <a:pt x="905492" y="1231092"/>
                    <a:pt x="942567" y="1211025"/>
                    <a:pt x="950111" y="1213540"/>
                  </a:cubicBezTo>
                  <a:cubicBezTo>
                    <a:pt x="957655" y="1216055"/>
                    <a:pt x="961872" y="1223559"/>
                    <a:pt x="959165" y="1231646"/>
                  </a:cubicBezTo>
                  <a:cubicBezTo>
                    <a:pt x="956458" y="1239733"/>
                    <a:pt x="940862" y="1251835"/>
                    <a:pt x="933868" y="1262064"/>
                  </a:cubicBezTo>
                  <a:cubicBezTo>
                    <a:pt x="926874" y="1272293"/>
                    <a:pt x="921801" y="1285885"/>
                    <a:pt x="917199" y="1293020"/>
                  </a:cubicBezTo>
                  <a:cubicBezTo>
                    <a:pt x="912597" y="1300155"/>
                    <a:pt x="913402" y="1299319"/>
                    <a:pt x="906258" y="1304875"/>
                  </a:cubicBezTo>
                  <a:cubicBezTo>
                    <a:pt x="899114" y="1310431"/>
                    <a:pt x="883705" y="1316431"/>
                    <a:pt x="874337" y="1326357"/>
                  </a:cubicBezTo>
                  <a:cubicBezTo>
                    <a:pt x="864969" y="1336283"/>
                    <a:pt x="865588" y="1351546"/>
                    <a:pt x="850051" y="1364430"/>
                  </a:cubicBezTo>
                  <a:cubicBezTo>
                    <a:pt x="834514" y="1377314"/>
                    <a:pt x="809201" y="1386057"/>
                    <a:pt x="781113" y="1403661"/>
                  </a:cubicBezTo>
                  <a:cubicBezTo>
                    <a:pt x="753025" y="1421265"/>
                    <a:pt x="708453" y="1444043"/>
                    <a:pt x="681525" y="1470053"/>
                  </a:cubicBezTo>
                  <a:cubicBezTo>
                    <a:pt x="654597" y="1496063"/>
                    <a:pt x="631614" y="1539350"/>
                    <a:pt x="619543" y="1559720"/>
                  </a:cubicBezTo>
                  <a:cubicBezTo>
                    <a:pt x="607472" y="1580090"/>
                    <a:pt x="617828" y="1578781"/>
                    <a:pt x="609097" y="1592275"/>
                  </a:cubicBezTo>
                  <a:cubicBezTo>
                    <a:pt x="600366" y="1605769"/>
                    <a:pt x="581238" y="1628359"/>
                    <a:pt x="567155" y="1640682"/>
                  </a:cubicBezTo>
                  <a:cubicBezTo>
                    <a:pt x="553072" y="1653005"/>
                    <a:pt x="538229" y="1654413"/>
                    <a:pt x="524598" y="1666212"/>
                  </a:cubicBezTo>
                  <a:cubicBezTo>
                    <a:pt x="510967" y="1678011"/>
                    <a:pt x="500456" y="1701420"/>
                    <a:pt x="485367" y="1711479"/>
                  </a:cubicBezTo>
                  <a:cubicBezTo>
                    <a:pt x="470278" y="1721538"/>
                    <a:pt x="451165" y="1723047"/>
                    <a:pt x="434064" y="1726568"/>
                  </a:cubicBezTo>
                  <a:cubicBezTo>
                    <a:pt x="416963" y="1730089"/>
                    <a:pt x="402880" y="1726568"/>
                    <a:pt x="382761" y="1732604"/>
                  </a:cubicBezTo>
                  <a:cubicBezTo>
                    <a:pt x="362642" y="1738640"/>
                    <a:pt x="341013" y="1757250"/>
                    <a:pt x="313350" y="1762783"/>
                  </a:cubicBezTo>
                  <a:cubicBezTo>
                    <a:pt x="285687" y="1768316"/>
                    <a:pt x="248467" y="1762279"/>
                    <a:pt x="216780" y="1765800"/>
                  </a:cubicBezTo>
                  <a:cubicBezTo>
                    <a:pt x="185093" y="1769321"/>
                    <a:pt x="156927" y="1778877"/>
                    <a:pt x="123228" y="1783907"/>
                  </a:cubicBezTo>
                  <a:cubicBezTo>
                    <a:pt x="89529" y="1788937"/>
                    <a:pt x="29172" y="1789942"/>
                    <a:pt x="14586" y="1795978"/>
                  </a:cubicBezTo>
                  <a:cubicBezTo>
                    <a:pt x="0" y="1802014"/>
                    <a:pt x="18229" y="1807507"/>
                    <a:pt x="35711" y="1820121"/>
                  </a:cubicBezTo>
                  <a:cubicBezTo>
                    <a:pt x="53193" y="1832735"/>
                    <a:pt x="94009" y="1858708"/>
                    <a:pt x="119480" y="1871664"/>
                  </a:cubicBezTo>
                  <a:cubicBezTo>
                    <a:pt x="144951" y="1884620"/>
                    <a:pt x="147261" y="1887142"/>
                    <a:pt x="188536" y="1897857"/>
                  </a:cubicBezTo>
                  <a:cubicBezTo>
                    <a:pt x="229811" y="1903810"/>
                    <a:pt x="306805" y="1916907"/>
                    <a:pt x="367130" y="1907382"/>
                  </a:cubicBezTo>
                  <a:cubicBezTo>
                    <a:pt x="427455" y="1897857"/>
                    <a:pt x="497306" y="1860155"/>
                    <a:pt x="550487" y="1840708"/>
                  </a:cubicBezTo>
                  <a:cubicBezTo>
                    <a:pt x="603668" y="1821261"/>
                    <a:pt x="654865" y="1809751"/>
                    <a:pt x="686218" y="1790701"/>
                  </a:cubicBezTo>
                  <a:cubicBezTo>
                    <a:pt x="708443" y="1774032"/>
                    <a:pt x="740193" y="1764507"/>
                    <a:pt x="752893" y="1740695"/>
                  </a:cubicBezTo>
                  <a:cubicBezTo>
                    <a:pt x="765593" y="1716883"/>
                    <a:pt x="778293" y="1695451"/>
                    <a:pt x="783849" y="1683545"/>
                  </a:cubicBezTo>
                  <a:cubicBezTo>
                    <a:pt x="789405" y="1671639"/>
                    <a:pt x="784642" y="1677195"/>
                    <a:pt x="786230" y="1669257"/>
                  </a:cubicBezTo>
                  <a:lnTo>
                    <a:pt x="793374" y="1635920"/>
                  </a:lnTo>
                  <a:cubicBezTo>
                    <a:pt x="799327" y="1626395"/>
                    <a:pt x="817187" y="1621235"/>
                    <a:pt x="821949" y="1612107"/>
                  </a:cubicBezTo>
                  <a:cubicBezTo>
                    <a:pt x="826711" y="1602979"/>
                    <a:pt x="825521" y="1587898"/>
                    <a:pt x="821949" y="1581151"/>
                  </a:cubicBezTo>
                  <a:cubicBezTo>
                    <a:pt x="818377" y="1574404"/>
                    <a:pt x="803296" y="1578373"/>
                    <a:pt x="800518" y="1571626"/>
                  </a:cubicBezTo>
                  <a:cubicBezTo>
                    <a:pt x="797740" y="1564879"/>
                    <a:pt x="798533" y="1551386"/>
                    <a:pt x="805280" y="1540670"/>
                  </a:cubicBezTo>
                  <a:cubicBezTo>
                    <a:pt x="812027" y="1529954"/>
                    <a:pt x="828299" y="1516063"/>
                    <a:pt x="840999" y="1507332"/>
                  </a:cubicBezTo>
                  <a:cubicBezTo>
                    <a:pt x="853699" y="1498601"/>
                    <a:pt x="854492" y="1484313"/>
                    <a:pt x="881480" y="1488282"/>
                  </a:cubicBezTo>
                  <a:cubicBezTo>
                    <a:pt x="908468" y="1492251"/>
                    <a:pt x="921168" y="1515270"/>
                    <a:pt x="941012" y="1528764"/>
                  </a:cubicBezTo>
                  <a:lnTo>
                    <a:pt x="974349" y="1504951"/>
                  </a:lnTo>
                  <a:lnTo>
                    <a:pt x="991018" y="1447801"/>
                  </a:lnTo>
                  <a:lnTo>
                    <a:pt x="1060074" y="1397795"/>
                  </a:lnTo>
                  <a:lnTo>
                    <a:pt x="1100553" y="138588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 cap="flat" cmpd="sng">
              <a:solidFill>
                <a:srgbClr val="5EA6F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9" name="object 18"/>
            <p:cNvSpPr txBox="1"/>
            <p:nvPr/>
          </p:nvSpPr>
          <p:spPr>
            <a:xfrm>
              <a:off x="5709155" y="5690745"/>
              <a:ext cx="430212" cy="1222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Иркутск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40" name="object 18"/>
            <p:cNvSpPr txBox="1"/>
            <p:nvPr/>
          </p:nvSpPr>
          <p:spPr>
            <a:xfrm>
              <a:off x="4600376" y="3435120"/>
              <a:ext cx="574675" cy="24447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Усть-Илимск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4681085" y="3532885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object 18"/>
            <p:cNvSpPr txBox="1"/>
            <p:nvPr/>
          </p:nvSpPr>
          <p:spPr>
            <a:xfrm>
              <a:off x="4551992" y="4125669"/>
              <a:ext cx="354013" cy="12223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Братск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43" name="object 18"/>
            <p:cNvSpPr txBox="1"/>
            <p:nvPr/>
          </p:nvSpPr>
          <p:spPr>
            <a:xfrm>
              <a:off x="5644446" y="3658737"/>
              <a:ext cx="496887" cy="12223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Усть-Кут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512247" y="3723788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292526" y="5946545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5224264" y="572588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object 18"/>
            <p:cNvSpPr txBox="1"/>
            <p:nvPr/>
          </p:nvSpPr>
          <p:spPr>
            <a:xfrm>
              <a:off x="3304976" y="4463820"/>
              <a:ext cx="457200" cy="1222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Тайшет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3362126" y="458288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9" name="object 18"/>
            <p:cNvSpPr txBox="1"/>
            <p:nvPr/>
          </p:nvSpPr>
          <p:spPr>
            <a:xfrm>
              <a:off x="3298674" y="5127179"/>
              <a:ext cx="685800" cy="12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Нижнеудинск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50" name="Овал 49"/>
            <p:cNvSpPr/>
            <p:nvPr/>
          </p:nvSpPr>
          <p:spPr>
            <a:xfrm>
              <a:off x="3533576" y="5035320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1" name="object 18"/>
            <p:cNvSpPr txBox="1"/>
            <p:nvPr/>
          </p:nvSpPr>
          <p:spPr>
            <a:xfrm>
              <a:off x="4044041" y="4966297"/>
              <a:ext cx="354012" cy="12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Тулун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4219376" y="5087708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3" name="object 18"/>
            <p:cNvSpPr txBox="1"/>
            <p:nvPr/>
          </p:nvSpPr>
          <p:spPr>
            <a:xfrm>
              <a:off x="4362951" y="5257753"/>
              <a:ext cx="304800" cy="12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Зима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5110564" y="5430205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5" name="object 18"/>
            <p:cNvSpPr txBox="1"/>
            <p:nvPr/>
          </p:nvSpPr>
          <p:spPr>
            <a:xfrm>
              <a:off x="4447976" y="5949720"/>
              <a:ext cx="838200" cy="24447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Усолье-Сибирское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56" name="object 18"/>
            <p:cNvSpPr txBox="1"/>
            <p:nvPr/>
          </p:nvSpPr>
          <p:spPr>
            <a:xfrm>
              <a:off x="4248693" y="5696388"/>
              <a:ext cx="453304" cy="11250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Черемхово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4749601" y="5633808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4434391" y="4223244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5540176" y="5798908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67127" y="584827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1" name="object 18"/>
            <p:cNvSpPr txBox="1"/>
            <p:nvPr/>
          </p:nvSpPr>
          <p:spPr>
            <a:xfrm>
              <a:off x="5326828" y="5962422"/>
              <a:ext cx="492125" cy="12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 err="1">
                  <a:solidFill>
                    <a:prstClr val="black"/>
                  </a:solidFill>
                  <a:latin typeface="Calibri"/>
                  <a:cs typeface="Arial"/>
                </a:rPr>
                <a:t>Шелехов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62" name="object 18"/>
            <p:cNvSpPr txBox="1"/>
            <p:nvPr/>
          </p:nvSpPr>
          <p:spPr>
            <a:xfrm>
              <a:off x="5208885" y="5640425"/>
              <a:ext cx="474662" cy="12223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Ангарск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63" name="object 18"/>
            <p:cNvSpPr txBox="1"/>
            <p:nvPr/>
          </p:nvSpPr>
          <p:spPr>
            <a:xfrm>
              <a:off x="4977874" y="5439066"/>
              <a:ext cx="431800" cy="12223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Свирск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  <p:sp>
          <p:nvSpPr>
            <p:cNvPr id="64" name="object 18"/>
            <p:cNvSpPr txBox="1"/>
            <p:nvPr/>
          </p:nvSpPr>
          <p:spPr>
            <a:xfrm>
              <a:off x="4044489" y="4966212"/>
              <a:ext cx="354012" cy="12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b="1" kern="0" dirty="0">
                  <a:solidFill>
                    <a:prstClr val="black"/>
                  </a:solidFill>
                  <a:latin typeface="Calibri"/>
                  <a:cs typeface="Arial"/>
                </a:rPr>
                <a:t>Тулун</a:t>
              </a:r>
              <a:endParaRPr sz="800" b="1" kern="0" dirty="0">
                <a:solidFill>
                  <a:prstClr val="black"/>
                </a:solidFill>
                <a:latin typeface="Calibri"/>
                <a:cs typeface="Arial"/>
              </a:endParaRPr>
            </a:p>
          </p:txBody>
        </p:sp>
      </p:grpSp>
      <p:sp>
        <p:nvSpPr>
          <p:cNvPr id="65" name="Скругленный прямоугольник 64"/>
          <p:cNvSpPr/>
          <p:nvPr/>
        </p:nvSpPr>
        <p:spPr>
          <a:xfrm>
            <a:off x="4112737" y="2341531"/>
            <a:ext cx="472267" cy="28334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kern="1000" dirty="0" smtClean="0">
                <a:solidFill>
                  <a:schemeClr val="tx1"/>
                </a:solidFill>
              </a:rPr>
              <a:t>14</a:t>
            </a:r>
            <a:endParaRPr lang="ru-RU" sz="1600" kern="1000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111756" y="2693334"/>
            <a:ext cx="473248" cy="28166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112737" y="1977891"/>
            <a:ext cx="468090" cy="264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51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099727" y="1471450"/>
            <a:ext cx="482718" cy="3913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4264101" y="4650283"/>
            <a:ext cx="174579" cy="151198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6141321" y="4793808"/>
            <a:ext cx="165538" cy="165684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799815" y="2997373"/>
            <a:ext cx="216151" cy="192843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2" name="Овал 71"/>
          <p:cNvSpPr/>
          <p:nvPr/>
        </p:nvSpPr>
        <p:spPr>
          <a:xfrm>
            <a:off x="5883726" y="5676495"/>
            <a:ext cx="181263" cy="149818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3" name="Овал 72"/>
          <p:cNvSpPr/>
          <p:nvPr/>
        </p:nvSpPr>
        <p:spPr>
          <a:xfrm>
            <a:off x="5461544" y="5396573"/>
            <a:ext cx="170442" cy="153271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Овал 73"/>
          <p:cNvSpPr/>
          <p:nvPr/>
        </p:nvSpPr>
        <p:spPr>
          <a:xfrm>
            <a:off x="5617717" y="5421361"/>
            <a:ext cx="177141" cy="152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4986897" y="4785177"/>
            <a:ext cx="170442" cy="153271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object 18"/>
          <p:cNvSpPr txBox="1"/>
          <p:nvPr/>
        </p:nvSpPr>
        <p:spPr>
          <a:xfrm>
            <a:off x="6012823" y="1984406"/>
            <a:ext cx="557936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err="1" smtClean="0">
                <a:solidFill>
                  <a:prstClr val="black"/>
                </a:solidFill>
                <a:latin typeface="Calibri"/>
                <a:cs typeface="Arial"/>
              </a:rPr>
              <a:t>Ербогачен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412" y="2811136"/>
            <a:ext cx="621846" cy="219475"/>
          </a:xfrm>
          <a:prstGeom prst="rect">
            <a:avLst/>
          </a:prstGeom>
        </p:spPr>
      </p:pic>
      <p:sp>
        <p:nvSpPr>
          <p:cNvPr id="78" name="object 18"/>
          <p:cNvSpPr txBox="1"/>
          <p:nvPr/>
        </p:nvSpPr>
        <p:spPr>
          <a:xfrm>
            <a:off x="8464516" y="2551521"/>
            <a:ext cx="557936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ru-RU" sz="800" b="1" kern="0" dirty="0" smtClean="0">
                <a:solidFill>
                  <a:prstClr val="black"/>
                </a:solidFill>
                <a:cs typeface="Arial"/>
              </a:rPr>
              <a:t>Бодайбо</a:t>
            </a:r>
            <a:endParaRPr sz="800" b="1" kern="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79" name="object 18"/>
          <p:cNvSpPr txBox="1"/>
          <p:nvPr/>
        </p:nvSpPr>
        <p:spPr>
          <a:xfrm>
            <a:off x="7647894" y="3185178"/>
            <a:ext cx="557936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Мама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0" name="object 18"/>
          <p:cNvSpPr txBox="1"/>
          <p:nvPr/>
        </p:nvSpPr>
        <p:spPr>
          <a:xfrm>
            <a:off x="3879187" y="3833982"/>
            <a:ext cx="557936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Чунский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1" name="object 18"/>
          <p:cNvSpPr txBox="1"/>
          <p:nvPr/>
        </p:nvSpPr>
        <p:spPr>
          <a:xfrm>
            <a:off x="4543693" y="4694719"/>
            <a:ext cx="39750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Куйтун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2" name="object 18"/>
          <p:cNvSpPr txBox="1"/>
          <p:nvPr/>
        </p:nvSpPr>
        <p:spPr>
          <a:xfrm>
            <a:off x="6383714" y="4097874"/>
            <a:ext cx="740497" cy="12689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Магистральный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3" name="object 18"/>
          <p:cNvSpPr txBox="1"/>
          <p:nvPr/>
        </p:nvSpPr>
        <p:spPr>
          <a:xfrm>
            <a:off x="6445553" y="4634317"/>
            <a:ext cx="278968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err="1" smtClean="0">
                <a:solidFill>
                  <a:prstClr val="black"/>
                </a:solidFill>
                <a:latin typeface="Calibri"/>
                <a:cs typeface="Arial"/>
              </a:rPr>
              <a:t>Качуг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4" name="object 18"/>
          <p:cNvSpPr txBox="1"/>
          <p:nvPr/>
        </p:nvSpPr>
        <p:spPr>
          <a:xfrm>
            <a:off x="5153699" y="6129836"/>
            <a:ext cx="552588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Байкальск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5" name="object 18"/>
          <p:cNvSpPr txBox="1"/>
          <p:nvPr/>
        </p:nvSpPr>
        <p:spPr>
          <a:xfrm>
            <a:off x="5830061" y="4153169"/>
            <a:ext cx="543497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Жигалово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6" name="object 18"/>
          <p:cNvSpPr txBox="1"/>
          <p:nvPr/>
        </p:nvSpPr>
        <p:spPr>
          <a:xfrm>
            <a:off x="5299890" y="4123484"/>
            <a:ext cx="557936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Усть-Уда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7" name="object 18"/>
          <p:cNvSpPr txBox="1"/>
          <p:nvPr/>
        </p:nvSpPr>
        <p:spPr>
          <a:xfrm>
            <a:off x="4815753" y="3675094"/>
            <a:ext cx="1224628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Железногорск-Илимский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8" name="object 18"/>
          <p:cNvSpPr txBox="1"/>
          <p:nvPr/>
        </p:nvSpPr>
        <p:spPr>
          <a:xfrm>
            <a:off x="4185659" y="5396993"/>
            <a:ext cx="343968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err="1" smtClean="0">
                <a:solidFill>
                  <a:prstClr val="black"/>
                </a:solidFill>
                <a:latin typeface="Calibri"/>
                <a:cs typeface="Arial"/>
              </a:rPr>
              <a:t>Залари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8486004" y="2734926"/>
            <a:ext cx="219018" cy="211144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4713773" y="4056130"/>
            <a:ext cx="195963" cy="194029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4463708" y="4104277"/>
            <a:ext cx="192997" cy="184549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" name="Овал 91"/>
          <p:cNvSpPr/>
          <p:nvPr/>
        </p:nvSpPr>
        <p:spPr>
          <a:xfrm>
            <a:off x="5694367" y="5761913"/>
            <a:ext cx="163459" cy="144288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3" name="Овал 92"/>
          <p:cNvSpPr/>
          <p:nvPr/>
        </p:nvSpPr>
        <p:spPr>
          <a:xfrm>
            <a:off x="5844727" y="4290108"/>
            <a:ext cx="216151" cy="192843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4566342" y="5214525"/>
            <a:ext cx="179088" cy="165728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7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502091" y="4542343"/>
            <a:ext cx="168337" cy="152215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6" name="Овал 95"/>
          <p:cNvSpPr/>
          <p:nvPr/>
        </p:nvSpPr>
        <p:spPr>
          <a:xfrm>
            <a:off x="4387060" y="5259428"/>
            <a:ext cx="156821" cy="158192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5566215" y="5624058"/>
            <a:ext cx="184336" cy="165743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5095897" y="3489460"/>
            <a:ext cx="214937" cy="184338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4553411" y="4939732"/>
            <a:ext cx="172233" cy="171450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5742612" y="5586775"/>
            <a:ext cx="175194" cy="154558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5547816" y="5104295"/>
            <a:ext cx="181570" cy="139633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6396741" y="4817080"/>
            <a:ext cx="203649" cy="170167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605210" y="3503660"/>
            <a:ext cx="216151" cy="192843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4464766" y="4804520"/>
            <a:ext cx="168873" cy="124761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5689642" y="5246349"/>
            <a:ext cx="168762" cy="161751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4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6" name="Овал 105"/>
          <p:cNvSpPr/>
          <p:nvPr/>
        </p:nvSpPr>
        <p:spPr>
          <a:xfrm>
            <a:off x="4680111" y="4811364"/>
            <a:ext cx="173304" cy="149791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4858640" y="4703986"/>
            <a:ext cx="154968" cy="11925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5349602" y="3497171"/>
            <a:ext cx="195807" cy="170477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4612319" y="4441449"/>
            <a:ext cx="175559" cy="150817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5045804" y="5547378"/>
            <a:ext cx="160329" cy="139167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4037025" y="4957686"/>
            <a:ext cx="209409" cy="162050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4740952" y="4935725"/>
            <a:ext cx="168337" cy="147831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5214592" y="3318891"/>
            <a:ext cx="210214" cy="171005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4764560" y="5374614"/>
            <a:ext cx="152865" cy="167187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4927382" y="5693001"/>
            <a:ext cx="175867" cy="155662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3562252" y="3339491"/>
            <a:ext cx="205076" cy="190094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5321432" y="5991981"/>
            <a:ext cx="179146" cy="163135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4988117" y="4575229"/>
            <a:ext cx="167133" cy="163652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7071034" y="3010248"/>
            <a:ext cx="185013" cy="180635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4774223" y="5699534"/>
            <a:ext cx="144217" cy="149129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7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4195459" y="4474942"/>
            <a:ext cx="155052" cy="161244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6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3485755" y="3928941"/>
            <a:ext cx="176078" cy="166825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5132413" y="5994614"/>
            <a:ext cx="170442" cy="175773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4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4929810" y="5391980"/>
            <a:ext cx="154190" cy="138546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5" name="Овал 124"/>
          <p:cNvSpPr/>
          <p:nvPr/>
        </p:nvSpPr>
        <p:spPr>
          <a:xfrm>
            <a:off x="5231530" y="4465526"/>
            <a:ext cx="179128" cy="159603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6" name="Овал 125"/>
          <p:cNvSpPr/>
          <p:nvPr/>
        </p:nvSpPr>
        <p:spPr>
          <a:xfrm>
            <a:off x="5095142" y="5698191"/>
            <a:ext cx="186513" cy="142705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4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7" name="Овал 126"/>
          <p:cNvSpPr/>
          <p:nvPr/>
        </p:nvSpPr>
        <p:spPr>
          <a:xfrm>
            <a:off x="3575150" y="3625633"/>
            <a:ext cx="178509" cy="170523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3732436" y="4405930"/>
            <a:ext cx="210214" cy="171005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9" name="Овал 128"/>
          <p:cNvSpPr/>
          <p:nvPr/>
        </p:nvSpPr>
        <p:spPr>
          <a:xfrm>
            <a:off x="5374884" y="5166752"/>
            <a:ext cx="188400" cy="166533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4087468" y="3450111"/>
            <a:ext cx="210214" cy="171005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1" name="Овал 130"/>
          <p:cNvSpPr/>
          <p:nvPr/>
        </p:nvSpPr>
        <p:spPr>
          <a:xfrm>
            <a:off x="3815019" y="4713386"/>
            <a:ext cx="172877" cy="182268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5342142" y="4271495"/>
            <a:ext cx="179128" cy="179626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3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5450175" y="5763457"/>
            <a:ext cx="173372" cy="143356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4" name="Овал 133"/>
          <p:cNvSpPr/>
          <p:nvPr/>
        </p:nvSpPr>
        <p:spPr>
          <a:xfrm>
            <a:off x="4572604" y="5416287"/>
            <a:ext cx="173258" cy="162547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3124014" y="4629498"/>
            <a:ext cx="219018" cy="211144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5389901" y="4987247"/>
            <a:ext cx="186305" cy="15725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3878255" y="3600648"/>
            <a:ext cx="191574" cy="179387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8" name="object 18"/>
          <p:cNvSpPr txBox="1"/>
          <p:nvPr/>
        </p:nvSpPr>
        <p:spPr>
          <a:xfrm>
            <a:off x="5854896" y="5207641"/>
            <a:ext cx="819990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kern="0" dirty="0" smtClean="0">
                <a:solidFill>
                  <a:prstClr val="black"/>
                </a:solidFill>
                <a:latin typeface="Calibri"/>
                <a:cs typeface="Arial"/>
              </a:rPr>
              <a:t>Усть-Ордынский</a:t>
            </a:r>
            <a:endParaRPr sz="800" b="1" kern="0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3553907" y="4654896"/>
            <a:ext cx="192997" cy="184549"/>
          </a:xfrm>
          <a:prstGeom prst="ellipse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4731139" y="5126855"/>
            <a:ext cx="209409" cy="162050"/>
          </a:xfrm>
          <a:prstGeom prst="ellipse">
            <a:avLst/>
          </a:prstGeom>
          <a:solidFill>
            <a:srgbClr val="FFC000"/>
          </a:solidFill>
          <a:ln w="31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4069828" y="3957092"/>
            <a:ext cx="199643" cy="185825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132" y="288194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ИТОГИ РЕАЛИЗАЦИИ ГП ИРКУТСКОЙ ОБЛАСТИ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ПО СТРОИТЕЛЬСТВУ, РЕКОНСТРУКЦИИ И КАПИТАЛЬНОМУ РЕМОНТУ ОБЪЕКТОВ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СОЦИАЛЬНО-КУЛЬТУРНОГО НАЗНАЧЕНИЯ (КОЛИЧЕСТВО ЗАВЕРШЁННЫХ МЕРОПРИЯТИЙ) *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08110" y="161203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 smtClean="0"/>
          </a:p>
        </p:txBody>
      </p:sp>
      <p:sp>
        <p:nvSpPr>
          <p:cNvPr id="143" name="Скругленный прямоугольник 142"/>
          <p:cNvSpPr/>
          <p:nvPr/>
        </p:nvSpPr>
        <p:spPr bwMode="auto">
          <a:xfrm>
            <a:off x="112359" y="1403403"/>
            <a:ext cx="2988796" cy="50188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Объекты здравоохранения и социального обслуживания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 bwMode="auto">
          <a:xfrm>
            <a:off x="115974" y="1918483"/>
            <a:ext cx="2405293" cy="3122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Объекты образования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 bwMode="auto">
          <a:xfrm>
            <a:off x="122086" y="2288234"/>
            <a:ext cx="1993575" cy="3048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Объекты </a:t>
            </a:r>
            <a:r>
              <a:rPr lang="ru-RU" sz="1400" dirty="0">
                <a:solidFill>
                  <a:schemeClr val="tx1"/>
                </a:solidFill>
              </a:rPr>
              <a:t>культуры</a:t>
            </a:r>
          </a:p>
        </p:txBody>
      </p:sp>
      <p:sp>
        <p:nvSpPr>
          <p:cNvPr id="146" name="Скругленный прямоугольник 145"/>
          <p:cNvSpPr/>
          <p:nvPr/>
        </p:nvSpPr>
        <p:spPr bwMode="auto">
          <a:xfrm>
            <a:off x="112359" y="2650522"/>
            <a:ext cx="1757732" cy="3122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Объекты </a:t>
            </a:r>
            <a:r>
              <a:rPr lang="ru-RU" sz="1400" dirty="0">
                <a:solidFill>
                  <a:schemeClr val="tx1"/>
                </a:solidFill>
              </a:rPr>
              <a:t>спорта</a:t>
            </a: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490135" y="2337790"/>
            <a:ext cx="472267" cy="28334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kern="1000" dirty="0" smtClean="0">
                <a:solidFill>
                  <a:schemeClr val="tx1"/>
                </a:solidFill>
              </a:rPr>
              <a:t>9</a:t>
            </a:r>
            <a:endParaRPr lang="ru-RU" sz="1600" kern="1000" dirty="0">
              <a:solidFill>
                <a:schemeClr val="tx1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479928" y="2697830"/>
            <a:ext cx="473248" cy="28166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3490135" y="1974150"/>
            <a:ext cx="468090" cy="264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38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3477125" y="1467709"/>
            <a:ext cx="482718" cy="3913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2874200" y="2338029"/>
            <a:ext cx="472267" cy="28334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kern="1000" dirty="0" smtClean="0">
                <a:solidFill>
                  <a:schemeClr val="tx1"/>
                </a:solidFill>
              </a:rPr>
              <a:t>2</a:t>
            </a:r>
            <a:endParaRPr lang="ru-RU" sz="1600" kern="1000" dirty="0">
              <a:solidFill>
                <a:schemeClr val="tx1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2873219" y="2698069"/>
            <a:ext cx="473248" cy="28166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8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2874200" y="1974389"/>
            <a:ext cx="468090" cy="264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2861190" y="1467948"/>
            <a:ext cx="482718" cy="3913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755350" y="1214923"/>
            <a:ext cx="691610" cy="2160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3366102" y="1208327"/>
            <a:ext cx="691610" cy="2160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4006300" y="1209715"/>
            <a:ext cx="691610" cy="2160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2018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4"/>
          <p:cNvSpPr txBox="1">
            <a:spLocks/>
          </p:cNvSpPr>
          <p:nvPr/>
        </p:nvSpPr>
        <p:spPr bwMode="auto">
          <a:xfrm>
            <a:off x="230188" y="497891"/>
            <a:ext cx="8510587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МЕХАНИЗМЫ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И ТИПОВЫЕ  УСЛОВИЯ  ДЛЯ ПОЛУЧЕНИЯ МУНИЦИПАЛЬНЫМИ ОБРАЗОВАНИЯМИ ИРКУТСКОЙ ОБЛАСТИ СУБСИДИЙ ИЗ ОБЛАСТНОГО БЮДЖЕТА В РАМКАХ РЕАЛИЗАЦИИ ГОСУДАРСТВЕННЫХ ПРОГРАММ</a:t>
            </a:r>
          </a:p>
        </p:txBody>
      </p:sp>
      <p:cxnSp>
        <p:nvCxnSpPr>
          <p:cNvPr id="14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30188" y="1074737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  <p:sp>
        <p:nvSpPr>
          <p:cNvPr id="63491" name="Номер слайда 53"/>
          <p:cNvSpPr txBox="1">
            <a:spLocks noGrp="1"/>
          </p:cNvSpPr>
          <p:nvPr/>
        </p:nvSpPr>
        <p:spPr bwMode="auto">
          <a:xfrm>
            <a:off x="6870700" y="6527800"/>
            <a:ext cx="18669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fld id="{8DFA56B0-6411-4559-BD1E-760102D6B47A}" type="slidenum">
              <a:rPr lang="ru-RU" sz="1100" b="1" smtClean="0">
                <a:solidFill>
                  <a:srgbClr val="FFFFFF"/>
                </a:solidFill>
                <a:latin typeface="Calibri" pitchFamily="34" charset="0"/>
              </a:rPr>
              <a:t>5</a:t>
            </a:fld>
            <a:endParaRPr lang="en-US" sz="11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709319" y="1377412"/>
            <a:ext cx="3581399" cy="1200321"/>
            <a:chOff x="0" y="1887915"/>
            <a:chExt cx="1214193" cy="120032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887915"/>
              <a:ext cx="1214193" cy="1200321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35156" y="1923071"/>
              <a:ext cx="1143881" cy="1130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Calibri" pitchFamily="34" charset="0"/>
                </a:rPr>
                <a:t>Участие в конкурсных/заявительных процедурах в соответствии с требованиями программы</a:t>
              </a:r>
              <a:endParaRPr lang="ru-RU" sz="1800" b="1" kern="1200" dirty="0">
                <a:latin typeface="Calibri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46141" y="1697983"/>
            <a:ext cx="3581400" cy="559181"/>
            <a:chOff x="620223" y="2316199"/>
            <a:chExt cx="1811656" cy="381988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20223" y="2316199"/>
              <a:ext cx="1811656" cy="381988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631411" y="2327387"/>
              <a:ext cx="1789280" cy="359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Calibri" pitchFamily="34" charset="0"/>
                </a:rPr>
                <a:t>Получение субсидий</a:t>
              </a:r>
              <a:endParaRPr lang="ru-RU" sz="1800" b="1" kern="1200" dirty="0">
                <a:latin typeface="Calibri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30188" y="3436937"/>
            <a:ext cx="2590800" cy="2814410"/>
            <a:chOff x="918" y="1928932"/>
            <a:chExt cx="2149177" cy="107458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918" y="1928932"/>
              <a:ext cx="2149177" cy="1074588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32392" y="1960406"/>
              <a:ext cx="2086229" cy="1011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Calibri" pitchFamily="34" charset="0"/>
                </a:rPr>
                <a:t>Наличие </a:t>
              </a:r>
              <a:r>
                <a:rPr lang="ru-RU" sz="1800" b="1" kern="1200" dirty="0" smtClean="0">
                  <a:solidFill>
                    <a:schemeClr val="tx1"/>
                  </a:solidFill>
                  <a:latin typeface="Calibri" pitchFamily="34" charset="0"/>
                </a:rPr>
                <a:t>аналогичной </a:t>
              </a:r>
              <a:r>
                <a:rPr lang="ru-RU" sz="1800" b="1" kern="1200" dirty="0" smtClean="0">
                  <a:latin typeface="Calibri" pitchFamily="34" charset="0"/>
                </a:rPr>
                <a:t>муниципальной целевой программы/подпрограммы/ основного мероприятия муниципальной целевой программы</a:t>
              </a:r>
              <a:endParaRPr lang="ru-RU" sz="1800" b="1" kern="1200" dirty="0">
                <a:latin typeface="Calibri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000917" y="3436937"/>
            <a:ext cx="2688590" cy="2814410"/>
            <a:chOff x="918" y="1630435"/>
            <a:chExt cx="3343164" cy="167158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918" y="1630435"/>
              <a:ext cx="3343164" cy="167158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49877" y="1679394"/>
              <a:ext cx="3245246" cy="1573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Calibri" pitchFamily="34" charset="0"/>
                </a:rPr>
                <a:t>Наличие средств для </a:t>
              </a:r>
              <a:r>
                <a:rPr lang="ru-RU" sz="1800" b="1" kern="1200" dirty="0" err="1" smtClean="0">
                  <a:latin typeface="Calibri" pitchFamily="34" charset="0"/>
                </a:rPr>
                <a:t>софинансирования</a:t>
              </a:r>
              <a:r>
                <a:rPr lang="ru-RU" sz="1800" b="1" kern="1200" dirty="0" smtClean="0">
                  <a:latin typeface="Calibri" pitchFamily="34" charset="0"/>
                </a:rPr>
                <a:t> в муниципальном бюджете,  документов, подтверждающих соответствие  установленным критериям участия (ст.136 БК РФ)</a:t>
              </a:r>
              <a:endParaRPr lang="ru-RU" sz="1800" b="1" kern="1200" dirty="0">
                <a:latin typeface="Calibri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866078" y="3436937"/>
            <a:ext cx="2871522" cy="2814410"/>
            <a:chOff x="0" y="585237"/>
            <a:chExt cx="7523957" cy="376197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585237"/>
              <a:ext cx="7523957" cy="3761978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110185" y="695422"/>
              <a:ext cx="7303587" cy="35416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" tIns="16510" rIns="24765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>
                  <a:latin typeface="Calibri" pitchFamily="34" charset="0"/>
                </a:rPr>
                <a:t>Наличие подготовленного земельного участка, утвержденной ПСД, положительного заключения экспертизы на объект  капитального строительства (проекты повторного применения)</a:t>
              </a:r>
            </a:p>
          </p:txBody>
        </p:sp>
      </p:grpSp>
      <p:sp>
        <p:nvSpPr>
          <p:cNvPr id="26" name="Скругленный прямоугольник 17"/>
          <p:cNvSpPr>
            <a:spLocks noChangeArrowheads="1"/>
          </p:cNvSpPr>
          <p:nvPr/>
        </p:nvSpPr>
        <p:spPr bwMode="auto">
          <a:xfrm>
            <a:off x="2371552" y="2855418"/>
            <a:ext cx="3947319" cy="6477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1D4098"/>
                </a:solidFill>
              </a:rPr>
              <a:t>ОСНОВНЫЕ ТРЕБОВАНИЯ:</a:t>
            </a:r>
            <a:endParaRPr lang="ru-RU" sz="1800" b="1" dirty="0">
              <a:solidFill>
                <a:srgbClr val="1D40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Прямоугольник 30"/>
          <p:cNvSpPr>
            <a:spLocks noChangeArrowheads="1"/>
          </p:cNvSpPr>
          <p:nvPr/>
        </p:nvSpPr>
        <p:spPr bwMode="auto">
          <a:xfrm>
            <a:off x="3033713" y="6256338"/>
            <a:ext cx="9144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37" name="Rectangle 39"/>
          <p:cNvSpPr>
            <a:spLocks noChangeArrowheads="1"/>
          </p:cNvSpPr>
          <p:nvPr/>
        </p:nvSpPr>
        <p:spPr bwMode="auto">
          <a:xfrm>
            <a:off x="214313" y="665939"/>
            <a:ext cx="8526462" cy="3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 anchor="b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СИСТЕМА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РАССМОТРЕНИЯ И ОЦЕНКИ ЗАЯВОК НА ПОЛУЧЕНИЕ ПОДДЕРЖКИ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66" name="Прямая соединительная линия 8"/>
          <p:cNvCxnSpPr>
            <a:cxnSpLocks noChangeShapeType="1"/>
          </p:cNvCxnSpPr>
          <p:nvPr/>
        </p:nvCxnSpPr>
        <p:spPr bwMode="auto">
          <a:xfrm rot="10800000" flipH="1">
            <a:off x="214313" y="996950"/>
            <a:ext cx="85344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  <p:sp>
        <p:nvSpPr>
          <p:cNvPr id="44" name="Номер слайда 53"/>
          <p:cNvSpPr>
            <a:spLocks noGrp="1"/>
          </p:cNvSpPr>
          <p:nvPr>
            <p:ph type="sldNum" sz="quarter" idx="10"/>
          </p:nvPr>
        </p:nvSpPr>
        <p:spPr>
          <a:xfrm>
            <a:off x="6870700" y="6527800"/>
            <a:ext cx="1866900" cy="169863"/>
          </a:xfrm>
        </p:spPr>
        <p:txBody>
          <a:bodyPr/>
          <a:lstStyle/>
          <a:p>
            <a:pPr>
              <a:defRPr/>
            </a:pPr>
            <a:fld id="{2C6A3D52-8C46-4B76-A239-EDFB7C2DAFF6}" type="slidenum">
              <a:rPr lang="en-US" sz="1100" smtClean="0">
                <a:solidFill>
                  <a:srgbClr val="FFFFFF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sz="11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Прямоугольник 43"/>
          <p:cNvSpPr>
            <a:spLocks noChangeArrowheads="1"/>
          </p:cNvSpPr>
          <p:nvPr/>
        </p:nvSpPr>
        <p:spPr bwMode="auto">
          <a:xfrm>
            <a:off x="1280319" y="1455738"/>
            <a:ext cx="6858000" cy="1142999"/>
          </a:xfrm>
          <a:prstGeom prst="roundRect">
            <a:avLst>
              <a:gd name="adj" fmla="val 9770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36000" rIns="0" bIns="36000" anchor="ctr"/>
          <a:lstStyle/>
          <a:p>
            <a:pPr marL="228600" indent="-228600" algn="ctr" defTabSz="933450">
              <a:buFontTx/>
              <a:buAutoNum type="arabicParenR"/>
              <a:defRPr/>
            </a:pPr>
            <a:endParaRPr lang="ru-RU" sz="14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Прямоугольник 43"/>
          <p:cNvSpPr>
            <a:spLocks noChangeArrowheads="1"/>
          </p:cNvSpPr>
          <p:nvPr/>
        </p:nvSpPr>
        <p:spPr bwMode="auto">
          <a:xfrm>
            <a:off x="1280319" y="3136108"/>
            <a:ext cx="6858000" cy="106282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36000" rIns="0" bIns="36000" anchor="ctr"/>
          <a:lstStyle/>
          <a:p>
            <a:pPr algn="ctr" defTabSz="933450">
              <a:defRPr/>
            </a:pPr>
            <a:endParaRPr lang="ru-RU" sz="14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0" name="Прямоугольник 43"/>
          <p:cNvSpPr>
            <a:spLocks noChangeArrowheads="1"/>
          </p:cNvSpPr>
          <p:nvPr/>
        </p:nvSpPr>
        <p:spPr bwMode="auto">
          <a:xfrm>
            <a:off x="1432719" y="3277793"/>
            <a:ext cx="6553199" cy="779458"/>
          </a:xfrm>
          <a:prstGeom prst="roundRect">
            <a:avLst>
              <a:gd name="adj" fmla="val 38342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Отраслевое министерство проводит процедуры отбора, оценивает соответствие заявок критериям и условиям предоставления поддержки </a:t>
            </a:r>
            <a:endParaRPr lang="ru-RU" sz="1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Прямоугольник 43"/>
          <p:cNvSpPr>
            <a:spLocks noChangeArrowheads="1"/>
          </p:cNvSpPr>
          <p:nvPr/>
        </p:nvSpPr>
        <p:spPr bwMode="auto">
          <a:xfrm>
            <a:off x="1432719" y="1563728"/>
            <a:ext cx="6553199" cy="905906"/>
          </a:xfrm>
          <a:prstGeom prst="roundRect">
            <a:avLst>
              <a:gd name="adj" fmla="val 38342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Муниципальные </a:t>
            </a:r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образования направляют заявки в отраслевое министерство</a:t>
            </a:r>
            <a:endParaRPr lang="ru-RU" sz="1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8" name="Прямоугольник 148"/>
          <p:cNvSpPr>
            <a:spLocks noChangeArrowheads="1"/>
          </p:cNvSpPr>
          <p:nvPr/>
        </p:nvSpPr>
        <p:spPr bwMode="auto">
          <a:xfrm>
            <a:off x="899319" y="1755775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" name="Прямоугольник 148"/>
          <p:cNvSpPr>
            <a:spLocks noChangeArrowheads="1"/>
          </p:cNvSpPr>
          <p:nvPr/>
        </p:nvSpPr>
        <p:spPr bwMode="auto">
          <a:xfrm>
            <a:off x="899319" y="3419479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</a:p>
        </p:txBody>
      </p:sp>
      <p:sp>
        <p:nvSpPr>
          <p:cNvPr id="33" name="Прямоугольник 43"/>
          <p:cNvSpPr>
            <a:spLocks noChangeArrowheads="1"/>
          </p:cNvSpPr>
          <p:nvPr/>
        </p:nvSpPr>
        <p:spPr bwMode="auto">
          <a:xfrm>
            <a:off x="1280319" y="4666058"/>
            <a:ext cx="6858000" cy="106282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36000" rIns="0" bIns="36000" anchor="ctr"/>
          <a:lstStyle/>
          <a:p>
            <a:pPr algn="ctr" defTabSz="933450">
              <a:defRPr/>
            </a:pPr>
            <a:endParaRPr lang="ru-RU" sz="14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5" name="Прямоугольник 148"/>
          <p:cNvSpPr>
            <a:spLocks noChangeArrowheads="1"/>
          </p:cNvSpPr>
          <p:nvPr/>
        </p:nvSpPr>
        <p:spPr bwMode="auto">
          <a:xfrm>
            <a:off x="899319" y="4968873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" name="Прямоугольник 43"/>
          <p:cNvSpPr>
            <a:spLocks noChangeArrowheads="1"/>
          </p:cNvSpPr>
          <p:nvPr/>
        </p:nvSpPr>
        <p:spPr bwMode="auto">
          <a:xfrm>
            <a:off x="1470819" y="4816086"/>
            <a:ext cx="6553199" cy="779458"/>
          </a:xfrm>
          <a:prstGeom prst="roundRect">
            <a:avLst>
              <a:gd name="adj" fmla="val 38342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/>
            <a:r>
              <a:rPr lang="ru-RU" sz="18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В случае прохождения отбора и наличия средств в необходимом объеме объект </a:t>
            </a:r>
            <a:r>
              <a:rPr lang="ru-RU" sz="1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включается в государственную программу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56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4BB9-D736-484A-801A-223DE89095D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32919" y="3321142"/>
            <a:ext cx="54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официальном сайте министерства экономического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Иркутской области </a:t>
            </a:r>
            <a:r>
              <a:rPr lang="en-US" sz="1400" b="1" dirty="0">
                <a:solidFill>
                  <a:srgbClr val="000000"/>
                </a:solidFill>
                <a:hlinkClick r:id="rId3"/>
              </a:rPr>
              <a:t>http://irkobl.ru/sites/economy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размещается информация о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участия: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государственных программах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Иркутской </a:t>
            </a: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государственных программ Российской Федерации.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t="9070" r="66350" b="4765"/>
          <a:stretch/>
        </p:blipFill>
        <p:spPr>
          <a:xfrm>
            <a:off x="-15082" y="2293937"/>
            <a:ext cx="3124201" cy="4495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l="4016" t="7674" r="1658" b="46977"/>
          <a:stretch/>
        </p:blipFill>
        <p:spPr>
          <a:xfrm>
            <a:off x="-15479" y="-68263"/>
            <a:ext cx="8976917" cy="2362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 bwMode="auto">
          <a:xfrm>
            <a:off x="158750" y="2674937"/>
            <a:ext cx="2035969" cy="30480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42119" y="3055937"/>
            <a:ext cx="1828800" cy="4182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42119" y="3858548"/>
            <a:ext cx="1828800" cy="4182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7E0C54-E969-4258-B746-9FE3CEA971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658491" y="2899072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7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heme/theme1.xml><?xml version="1.0" encoding="utf-8"?>
<a:theme xmlns:a="http://schemas.openxmlformats.org/drawingml/2006/main" name="1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33146</TotalTime>
  <Words>1682</Words>
  <Application>Microsoft Office PowerPoint</Application>
  <PresentationFormat>Произвольный</PresentationFormat>
  <Paragraphs>1069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1_Universal Template_RU</vt:lpstr>
      <vt:lpstr>2_Universal Template_RU</vt:lpstr>
      <vt:lpstr>3_Universal Template_RU</vt:lpstr>
      <vt:lpstr>4_Universal Template_RU</vt:lpstr>
      <vt:lpstr>Презентация PowerPoint</vt:lpstr>
      <vt:lpstr>ВОЗМОЖНОСТЬ УЧАСТИЯ МУНИЦИПАЛЬНЫХ ОБРАЗОВАНИЙ  В ГОСУДАРСТВЕННЫХ ПРОГРАММАХ ИРКУТСКОЙ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operator</cp:lastModifiedBy>
  <cp:revision>2975</cp:revision>
  <cp:lastPrinted>2019-10-25T02:19:23Z</cp:lastPrinted>
  <dcterms:created xsi:type="dcterms:W3CDTF">2006-03-07T14:01:06Z</dcterms:created>
  <dcterms:modified xsi:type="dcterms:W3CDTF">2019-10-25T05:29:21Z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