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59" r:id="rId2"/>
    <p:sldId id="256" r:id="rId3"/>
    <p:sldId id="257" r:id="rId4"/>
    <p:sldId id="258" r:id="rId5"/>
    <p:sldId id="260" r:id="rId6"/>
    <p:sldId id="263" r:id="rId7"/>
    <p:sldId id="261" r:id="rId8"/>
    <p:sldId id="264" r:id="rId9"/>
    <p:sldId id="265" r:id="rId10"/>
    <p:sldId id="266" r:id="rId11"/>
    <p:sldId id="267" r:id="rId12"/>
    <p:sldId id="268" r:id="rId13"/>
    <p:sldId id="272" r:id="rId14"/>
    <p:sldId id="271" r:id="rId15"/>
    <p:sldId id="270" r:id="rId16"/>
    <p:sldId id="277" r:id="rId17"/>
    <p:sldId id="276" r:id="rId18"/>
    <p:sldId id="275" r:id="rId19"/>
    <p:sldId id="274" r:id="rId20"/>
    <p:sldId id="273" r:id="rId21"/>
    <p:sldId id="282" r:id="rId22"/>
    <p:sldId id="281" r:id="rId23"/>
    <p:sldId id="280" r:id="rId24"/>
    <p:sldId id="269" r:id="rId25"/>
    <p:sldId id="27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CC883-5025-416D-B38E-E72E01F14C74}" type="datetimeFigureOut">
              <a:rPr lang="ru-RU" smtClean="0"/>
              <a:t>24.04.2017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FE595-D041-4717-8077-1844FACA09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7713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FE595-D041-4717-8077-1844FACA093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531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24.04.2017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24.04.2017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43808" y="916620"/>
            <a:ext cx="4338692" cy="107823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endParaRPr lang="ru-RU" sz="1100" dirty="0">
              <a:effectLst/>
              <a:ea typeface="Calibri"/>
              <a:cs typeface="Times New Roman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2118620" y="280927"/>
            <a:ext cx="6701852" cy="1491889"/>
            <a:chOff x="2118620" y="280927"/>
            <a:chExt cx="6701852" cy="1491889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2118620" y="532753"/>
              <a:ext cx="5333700" cy="1083374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b="1" cap="all" dirty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Министерство </a:t>
              </a:r>
              <a:endParaRPr lang="ru-RU" sz="1400" b="1" cap="all" dirty="0">
                <a:solidFill>
                  <a:srgbClr val="216BBD"/>
                </a:solidFill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b="1" cap="all" dirty="0" smtClean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по </a:t>
              </a:r>
              <a:r>
                <a:rPr lang="ru-RU" sz="1400" b="1" cap="all" dirty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регулированию </a:t>
              </a:r>
              <a:endParaRPr lang="ru-RU" sz="1400" b="1" cap="all" dirty="0" smtClean="0">
                <a:solidFill>
                  <a:srgbClr val="216BBD"/>
                </a:solidFill>
                <a:effectLst/>
                <a:latin typeface="Times New Roman" panose="02020603050405020304" pitchFamily="18" charset="0"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b="1" cap="all" dirty="0" smtClean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контрактной </a:t>
              </a:r>
              <a:r>
                <a:rPr lang="ru-RU" sz="1400" b="1" cap="all" dirty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системы </a:t>
              </a:r>
            </a:p>
            <a:p>
              <a:pPr algn="r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b="1" cap="all" dirty="0">
                  <a:solidFill>
                    <a:srgbClr val="216BBD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/>
                </a:rPr>
                <a:t>в сфере закупок Иркутской области</a:t>
              </a:r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7428" y="280927"/>
              <a:ext cx="1363044" cy="1491889"/>
            </a:xfrm>
            <a:prstGeom prst="rect">
              <a:avLst/>
            </a:prstGeom>
          </p:spPr>
        </p:pic>
      </p:grp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11560" y="2492896"/>
            <a:ext cx="7848872" cy="3145904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Контрактная система в сфере закупок для муниципальных нужд:</a:t>
            </a:r>
          </a:p>
          <a:p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 применение с учетом изменений, действующих с 2017 года  </a:t>
            </a:r>
          </a:p>
          <a:p>
            <a:endParaRPr lang="ru-RU" sz="2400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i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методологического обеспечения </a:t>
            </a:r>
          </a:p>
          <a:p>
            <a:pPr algn="r"/>
            <a:r>
              <a:rPr lang="ru-RU" sz="1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Недорубкова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Оксана Викторовна</a:t>
            </a:r>
            <a:endParaRPr lang="ru-RU" sz="1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70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751344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Распоряжением Правительства РФ от  04.12.2015 г. № 2488-р утверждено 6-ть юридических лиц: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Государственное унитарное предприятие «Агентство по государственному заказу, инвестиционной деятельности и межрегиональным связям Республики Татарстан».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Акционерное общество «Электронные торговые системы».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Закрытое акционерное общество «Сбербанк — Автоматизированная система торгов».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Общество с ограниченной ответственностью «РТС — тендер».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Акционерное общество «Единая электронная торговая площадка».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Открытое акционерное общество «Российский аукционный дом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специалистов в сфере закупок: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Целесообразно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ознакомиться с функционалом и возможностями новой электронной площадки для проведения электронных аукционов в рамках Закона № 44-ФЗ о контрактной системе.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при объявлении процедур аукционов на данной площадке следует учитывать, что большинство участников закупок на указанной площадке не аккредитовано, что может привести к снижению количества участников закупки  при проведении электронных аукционов на площадке.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746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92696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ПОДАЧИ ЗАЯВОК УЧАСТНИКАМИ ЗАКУПОК В ФОРМЕ ЭЛЕКТРОННЫХ ДОКУМЕНТОВ ЧЕРЕЗ ЕДИНУЮ ИНФОРМАЦИОННУЮ СИСТЕМУ ПЕРЕНЕСЕНА ДО 2018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algn="just"/>
            <a:r>
              <a:rPr lang="ru-RU" dirty="0"/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31.12.2016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1588 «О внесении изменения в постановление Правительства Российской Федерации от 23 января 2015 г. № 36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Федеральному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казначейству предписывается обеспечить участникам закупок возможность подачи через  единую информационную систему в сфере закупок (далее по тексту — ЕИС) заявок на участие в определении поставщика (подрядчика, исполнителя) и окончательных предложений не позднее 1 января 2018 года.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специалистов в сфере закупок: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избежание необоснованных жалоб от участников закупок включать в извещение и (или) документацию о закупке положения части 1 статьи 5 Закона № 44-ФЗ о контрактной системе о порядке подачи заявок  на участие в определении поставщика (подрядчика, исполнителя)  в форме электронных документов с обязательным использованием единой информационной системы в сфере закупок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1711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84249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 ОБЯЗАН ПРЕДОСТАВЛЯТЬ  УЧРЕЖДЕНИЯМ И ПРЕДПРИЯТИЯМ УГОЛОВНО-ИСПОЛНИТЕЛЬНОЙ СИСТЕМЫ ПРЕИМУЩЕТСВА В ОТНОШЕНИИ ПРЕДЛАГАЕМОЙ ИМИ ЦЕНЫ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</a:t>
            </a:r>
          </a:p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последствия изменений: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Утверждением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заказчиком, уполномоченным органом или уполномоченным учреждением документации о закупке без учёта указанных изменений законодательства РФ о контрактной системе  (в части предоставления преимуществ предприятиям и учреждениям УИС) образует состав административного правонарушения, предусмотренного частью 4.2 статьи 7.30 Кодекса РФ об административных правонарушениях, и влечёт наложение административного штрафа на должностное лицо, утвердившее  такую документацию о закупке в размере 3000 рублей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специалистов в сфере закупок: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Работникам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контрактных служб, контрактным управляющим  необходимо привести формируемую и размещаемую документацию о закупке (в части предоставления преимуществ предприятиям и учреждениям уголовно-исполнительной системы) в соответствии с новыми требованиями законодательства РФ о контрактной системе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02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20891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Апелляционное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Апелляционной коллегии Верховного Суда РФ от 29 ноября 2016 г. № АПЛ16-490 по апелляционной жалобе Минэкономразвития России на решение Верховного Суда РФ  от 22 августа 2016 г. №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АКПИ16-574: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 изменений: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закупок на выполнение строительных работ, не относящихся к капитальному ремонту (например, работы по текущему ремонту),  с начальной (максимальной) ценой контракта свыше 10 млн. рублей, установление дополнительных требований к участникам закупок, указанных в позиции 2 приложения 1 к постановлению Правительства РФ от 04.02.2015 г.  является неправомерным.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Заказчику нельзя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требовать у участника закупки на выполнение работ по текущему ремонту наличия опыта исполнения (с учетом правопреемства) контракта (договора) на выполнение соответствующих работ строительных за последние 3 года до даты подачи заявки на участие в закупке, а также предоставления соответствующих подтверждающих документов в составе заявки.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специалистов в сфере  закупок: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формировании документации о закупке  строительных работ необходимо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разграничивать понятия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"капитальный ремонт" и "текущий ремонт". При этом дополнительные требования к участникам закупки, установленные позицией 2 приложения 1 к постановлению Правительства РФ от 04.02.2015 г. № 99,  при закупке работ по текущему ремонту не применяются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931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76672"/>
            <a:ext cx="84249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 от 23.12.2016 №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1456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типовых условий контрактов, предусматривающих привлечение к исполнению контрактов субподрядчиков, соисполнителей из числа субъектов малого предпринимательства, социально ориентированных некоммерческих организаций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  <a:p>
            <a:endParaRPr lang="ru-RU" dirty="0" smtClean="0"/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последствия изменений: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Типовые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контрактов, которые являются обязательными в случае установления заказчиком  в извещении об осуществлении закупки требования к поставщику (подрядчику, исполнителю), не являющемуся субъектом малого предпринимательства или социально ориентированной некоммерческой организацией о привлечении к исполнению контракта субподрядчиков, соисполнителей из числа таких субъектов.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специалистов в сфере закупок: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Указанные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законодательства РФ о контрактной системе заказчик обязан включать в проект контракта в случае установления  в извещении об осуществлении закупки требования к поставщику (подрядчику, исполнителю), не являющемуся субъектом малого предпринимательства или социально ориентированной некоммерческой организацией, о привлечении к исполнению контракта субподрядчиков, соисполнителей из числа субъектов малого предпринимательства, социально ориентированных некоммерческих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6051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548680"/>
            <a:ext cx="8352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01.01.2017 Г. НЕ ПРИМЕНЯЮТСЯ АНТИКРИЗИСНЫЕ МЕРЫ В СФЕРЕ ГОСУДАРСТВЕННЫХ И МУНИЦИПАЛЬНЫХ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последствия изменений: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Указанные нормы законодательства РФ о контрактной системе - часть 6.1 статьи 34, часть 1.1 статьи 95,  часть 2.1 и часть 11  статьи 96 Закона № 44-ФЗ о контрактной системе – не применяются к правоотношениям, возникшим с 01.01.2017 г. 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специалистов в сфере закупок: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 контрактных служб, контрактным управляющим необходимо исключить указанные антикризисные меры в сфере закупок, применявшиеся в 2015 и 2016 годах,  из формируемых в 2017 году документаций о закупках, в том числе проектов контрактов.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44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76672"/>
            <a:ext cx="849694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01.01.2017 Г. ЗАПРЕЩАЕТСЯ ОСУЩЕСТВЛЕНИЕ ЗАКУПОК, НЕ ВКЛЮЧЁННЫХ В ПЛАНЫ-ГРАФИКИ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</a:t>
            </a:r>
          </a:p>
          <a:p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последствия изменений: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Размещение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единой информационной системе в сфере закупок извещения об осуществлении закупки или направление приглашения принять участие в определении поставщика (подрядчика, исполнителя)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если информация о такой закупке не включена в план-график,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образует состав административного правонарушения, предусмотренного частью 1.6 статьи 7.30 Кодекса РФ об административных правонарушениях, и влечёт наложение административного штрафа на работника контрактной службы, контрактного управляющего в размере 30000  рублей.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При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размещение в единой информационной системе в сфере закупок извещения об осуществлении закупки или направление приглашения принять участие в определении поставщика (подрядчика, исполнителя) допускается не ранее, чем за десять календарных дней со дня внесения изменений в план-график в отношении такой закупки (часть 14 статьи 21 Закона № 44-ФЗ о контрактной системе).  Несоблюдение указанного 10-дневного срока также   влечёт наложение административного штрафа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1.5 статьи 7.30 Кодекса РФ об административных правонарушениях в размере 30000 рублей. 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Рекомендации для специалистов в сфере закупок: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 контрактных служб, контрактным управляющим необходимо довести указанную информацию об этих изменениях действующего законодательства  до руководства организации-заказчика, а также сотрудников финансовых служб, бухгалтерий организаций-заказчиков для обеспечения надлежащего взаимодействия с этими структурными подразделениями. При этом  целесообразно закрепить порядок такого взаимодействия в письменном виде в локальных правовых актах (приказах, распоряжениях) организации-заказчика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387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496944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01.01.2017 Г. ПРИ РАЗМЕЩЕНИИ ДОКУМЕНТОВ О ПЛАНИРОВАНИИ (ПЛАНОВ ЗАКУПОК, ПЛАНОВ-ГРАФИКОВ ЗАКУПОК) В ЕДИНОЙ ИНФОРМАЦИОННОЙ СИСТЕМЕ ФЕДЕРАЛЬНЫМ КАЗНАЧЕЙСТВОМ, ФИНАНСОВЫМИ ОРГАНАМИ СУБЪЕКТОВ РФ И МУНИЦИПАЛЬНЫХ ОБРАЗОВАНИЙ, ОРГАНАМИ ГОСУДАРСТВЕННЫМИ ВНЕБЮДЖЕТНЫХ ФОНДОВ ОСУЩЕСТВЛЯЕТСЯ  ИХ КОНТРОЛЬ (СОГЛАСОВАНИЕ), ПРЕДУСМОТРЕННЫЙ ЧАСТЬЮ 5 СТАТЬИ 99 ЗАКОНА № 44-ФЗ О КОНТРАКТНОЙ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</a:t>
            </a: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последствия изменений: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1-е  последствие: Если у заказчика в личном кабинете в  ЕИС не установлена связь с соответствующим  финансовым органом контроля, то работник контрактной службы, контрактный управляющий не сможет физически разместить документы о планировании (план закупок, план-график закупок) после 01.01.2017 г.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2-е последствие:  В случае  отрицательной проверки  финансовым органом, уполномоченным на осуществление контроля, указанный орган направляет заказчику посредством функционала единой информационной системы (для федеральных заказчиков – посредством информационной системы "Электронный бюджет") или на бумажном носителе (при осуществлении проверки закрытого объекта контроля, сведений о закрытом объекте контроля) протокол о несоответствии контролируемой информации требованиям, установленным частью 5 статьи 99 Закона № 44-ФЗ о контрактной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6869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842493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01.01.2017 Г. ЗАКАЗЧИКИ ОБЯЗАНЫ УКАЗЫВАТЬ В РАЗМЕЩАЕМЫХ В ЕДИНОЙ ИНФОРМАЦИОННОЙ СИСТЕМЕ В СФЕРЕ ЗАКУПОК  ОТЧЁТАХ ОБ ИСПОЛНЕНИИ КОНТРАКТОВ (ОТДЕЛЬНЫХ ЭТАПОВ ИСПОЛНЕНИЯ КОНТРАКТОВ) ИНФОРМАЦИЮ О РЕАЛИЗАЦИИ ПЛАНОВ-ЗАКУПОК И ПЛАНОВ-ГРАФИКОВ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</a:t>
            </a: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 изменений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Если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исполнения контракта изменится информация, указанная в плане-графике закупок на 2017 год, заказчику необходимо будет заполнять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ЕИС специальную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графу "Причина отклонения или неисполнения (в том числе причины отклонения от плана-графика)" с указанием причины несоответствия фактического значения показателя и значения показателя, предусмотренного контрактом.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установленной форме отчёта, размещаемой в ЕИС, заказчиком в данной графе указывается информация о несоответствии фактического исполнения плану-графику в отношении следующих показателей :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дате окончания исполнения контракта (отдельного этапа исполнения контракта) (строка № 2);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количестве(объеме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поставляемых товаров, оказываемых услуг, выполняемых работ по контракту (по отдельному этапу исполнения контракта)  (строка № 4);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авансовом платеже (если контрактом предусмотрена выплата аванса) (строка № 5).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невыполнения данной обязанности  по заполнению  информацию о реализации плана-графика в отчёте бездействие работника контрактной службы, контрактного управляющего  образует состав административного правонарушения, предусмотренный частью 3 статьи 7.30 Кодекса РФ об административных правонарушениях, и влечёт для него возможность наложения административного штрафа в размере 50 000 рублей. При этом организация-заказчик за указанное административное правонарушение может быть оштрафована на 500 000 рублей.</a:t>
            </a:r>
          </a:p>
          <a:p>
            <a:pPr algn="just"/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специалистов в сфере закупок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Ознакомиться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данными изменениями в порядке заполнения разделе III установленной формы отчёта об б исполнении государственного (муниципального) контракта и (или) о результата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этапа его исполнения заказчиком в части указания информации о реализации плана-графика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381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496944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 от 30.11.2016 № 1270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постановление Правительства Российской Федерации от 2 сентября 2015 г. №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927»: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обязательный перечень  требований к закупаемым товарам, работам, услугам (в том числе предельным ценам на них) для заказчиков федерального уровня дополнительно  включены требования к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закупкам: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мобильной связи;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по передаче данных по проводным телекоммуникационным сетям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по предоставлению высокоскоростного доступа в интернет;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аренде и лизингу легковых автомобилей и лёгких автотранспортных средств;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офисных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приложений;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процессами организации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информационной безопасности; систем управления базами данных.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Обязательный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 требований к закупаемым товарам, работам, услугам (в том числе предельным ценам на них) для заказчиков федерального уровня  теперь распространяется на федеральные государственные унитарные предприятия.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Кроме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того, в обновлённой редакции обязательного перечня для федеральных заказчиков коды ОКПД заменены на коды ОКПД2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Рекомендации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специалистов в сфере закупок: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планировании и осуществлении закупок в 2017 году работникам контрактных служб, контрактным управляющим необходимо учитывать при формировании плана закупки, плана-графика закупок, извещения и документации о закупке указанные изменения в правила нормирования закупок (в том числе при формировании описания объекта закупки и обосновании закупки).</a:t>
            </a:r>
          </a:p>
          <a:p>
            <a:pPr algn="just"/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859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1560" y="836712"/>
            <a:ext cx="820891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i="1" dirty="0"/>
              <a:t>1-Й БЛОК ИЗМЕНЕНИЙ</a:t>
            </a:r>
            <a:r>
              <a:rPr lang="ru-RU" sz="1600" dirty="0"/>
              <a:t>: ИЗМЕНЕНИЯ, КОТОРЫЕ НЕОБХОДИМО УЧИТЫВАТЬ ЗАКАЗЧИКАМ, УПОЛНОМОЧЕННЫМ ОРГАНАМ, УПОЛНОМОЧЕННЫМ УЧРЕЖДЕНИЯМ ПРИ ПОДГОТОВКЕ И РАЗМЕЩЕНИИ ИЗВЕЩЕНИЯ И (ИЛИ) ДОКУМЕНТАЦИИ О ЗАКУПКЕ</a:t>
            </a:r>
          </a:p>
          <a:p>
            <a:pPr>
              <a:spcAft>
                <a:spcPts val="600"/>
              </a:spcAft>
            </a:pPr>
            <a:r>
              <a:rPr lang="ru-RU" sz="1600" i="1" dirty="0"/>
              <a:t>2-Й БЛОК ИЗМЕНЕНИЙ</a:t>
            </a:r>
            <a:r>
              <a:rPr lang="ru-RU" sz="1600" dirty="0"/>
              <a:t>: ИЗМЕНЕНИЯ, КОТОРЫЕ НЕОБХОДИМО УЧИТЫВАТЬ ЗАКАЗЧИКАМ, УПОЛНОМОЧЕННЫМ ОРГАНАМ, УПОЛНОМОЧЕННЫМ УЧРЕЖДЕНИЯМ ПРИ ПЛАНИРОВАНИИ ЗАКУПОК</a:t>
            </a:r>
          </a:p>
          <a:p>
            <a:pPr>
              <a:spcAft>
                <a:spcPts val="600"/>
              </a:spcAft>
            </a:pPr>
            <a:r>
              <a:rPr lang="ru-RU" sz="1600" i="1" dirty="0"/>
              <a:t>3-Й БЛОК ИЗМЕНЕНИЙ</a:t>
            </a:r>
            <a:r>
              <a:rPr lang="ru-RU" sz="1600" dirty="0"/>
              <a:t>: ИЗМЕНЕНИЯ, ВНЕСЁННЫЕ В ПРАВИЛА НОРМИРОВАНИЯ В СФЕРЕ ЗАКУПОК С 01.01.2017 г.</a:t>
            </a:r>
          </a:p>
          <a:p>
            <a:pPr>
              <a:spcAft>
                <a:spcPts val="600"/>
              </a:spcAft>
            </a:pPr>
            <a:r>
              <a:rPr lang="ru-RU" sz="1600" i="1" dirty="0"/>
              <a:t>4-Й БЛОК ИЗМЕНЕНИЙ</a:t>
            </a:r>
            <a:r>
              <a:rPr lang="ru-RU" sz="1600" dirty="0"/>
              <a:t>: ИЗМЕНЕНИЯ В ПРАВИЛА ВЕДЕНИЯ РЕЕСТРА КОНТРАКТОВ, ВСТУПАЮЩИЕ В СИЛУ  В 2017 ГОДУ</a:t>
            </a:r>
          </a:p>
          <a:p>
            <a:pPr>
              <a:spcAft>
                <a:spcPts val="600"/>
              </a:spcAft>
            </a:pPr>
            <a:r>
              <a:rPr lang="ru-RU" sz="1600" i="1" dirty="0"/>
              <a:t>5-Й БЛОК ИЗМЕНЕНИЙ</a:t>
            </a:r>
            <a:r>
              <a:rPr lang="ru-RU" sz="1600" dirty="0"/>
              <a:t>: ИЗМЕНЕНИЯ В ПРАВИЛАХ ОСУЩЕСТВЛЕНИЯ КОНТРОЛЯ ЗАКУПОК С 01.01.2017 Г.</a:t>
            </a:r>
          </a:p>
          <a:p>
            <a:pPr>
              <a:spcAft>
                <a:spcPts val="600"/>
              </a:spcAft>
            </a:pPr>
            <a:r>
              <a:rPr lang="ru-RU" sz="1600" i="1" dirty="0"/>
              <a:t>6-Й БЛОК ИЗМЕНЕНИЙ</a:t>
            </a:r>
            <a:r>
              <a:rPr lang="ru-RU" sz="1600" dirty="0"/>
              <a:t>: ИЗМЕНЕНИЯ В ПРАВИЛАХ ОСУЩЕСТВЛЕНИЯ ЗАКУПОК ГОСУДАРСТВЕННЫХ И МУНИЦИПАЛЬНЫХ УНИТАРНЫХ ПРЕДПРИЯТИЙ С 01.01.2017 Г.</a:t>
            </a:r>
          </a:p>
          <a:p>
            <a:pPr>
              <a:spcAft>
                <a:spcPts val="600"/>
              </a:spcAft>
            </a:pPr>
            <a:r>
              <a:rPr lang="ru-RU" sz="1600" i="1" dirty="0"/>
              <a:t>7-Й БЛОК ИЗМЕНЕНИЙ</a:t>
            </a:r>
            <a:r>
              <a:rPr lang="ru-RU" sz="1600" dirty="0"/>
              <a:t>: ОТДЕЛЬНЫЕ ИЗМЕНЕНИЯ В ПРАВИЛАХ ОСУЩЕСТВЛЕНИЯ  В 2017 ГОДУ ЗАКУПОК ЗАКАЗЧИКОВ – МЕДИЦИНСКИХ ОРГАНИЗАЦИЙ</a:t>
            </a:r>
          </a:p>
          <a:p>
            <a:pPr>
              <a:spcAft>
                <a:spcPts val="600"/>
              </a:spcAft>
            </a:pPr>
            <a:r>
              <a:rPr lang="ru-RU" sz="1600" i="1" dirty="0"/>
              <a:t>8-Й БЛОК ИЗМЕНЕНИЙ</a:t>
            </a:r>
            <a:r>
              <a:rPr lang="ru-RU" sz="1600" dirty="0"/>
              <a:t>: ПРОЧИЕ ИЗМЕНЕНИЯ ЗАКОНОДАТЕЛЬСТВА РФ О КОНТРАКТНОЙ СИСТЕМЕ, ВСТУПИВШИЕ В СИЛУ В 2017 </a:t>
            </a:r>
            <a:r>
              <a:rPr lang="ru-RU" sz="1600" dirty="0" smtClean="0"/>
              <a:t>ГОДУ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4585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76672"/>
            <a:ext cx="842493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01.12.2016 г. № 1285 «О внесении изменений в постановление Правительства Российской Федерации от 28 ноября 2013 г. № 1084» внесены следующие изменения в Правила ведения реестра контрактов, заключённых заказчиками, утверждённые постановлением Правительства РФ от 28.11.2013 г. №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1084»</a:t>
            </a:r>
          </a:p>
          <a:p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последствия изменений: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Существенным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 возрастает количество документов и информации, которые необходимо представлять  работникам контрактной службы, контрактным управляющим при заключении, изменении, расторжении и исполнении контрактов.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в  отличие от 2016 года в 2017 году работникам контрактных служб, контрактным управляющим необходимо предоставлять информацию не только о заключении, изменении, исполнении, расторжении контракта, но и информацию: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 приёмке поставленного товара, выполненной работы, оказанной услуги;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наступления гарантийного случая;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исполнения (неисполнения) обязательств по предоставленной гарантии качества товаров, работ, услуг).</a:t>
            </a:r>
          </a:p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специалистов в сфере закупок: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Работникам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контрактных служб, контрактным управляющим для применения данных изменений законодательства  необходимо внимательно  изучить  постановление Правительства РФ от 01.12.2016 г. №  1285 «О внесении изменений в постановление Правительства Российской Федерации от 28 ноября 2013 г. № 1084» и руководствоваться данными изменениями в своей деятельности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795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49694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контроля закупок в соответствии с частью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статьи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 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44-фз о контрактной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</a:t>
            </a:r>
          </a:p>
          <a:p>
            <a:pPr algn="ctr"/>
            <a:endParaRPr lang="ru-RU" sz="1600" b="1" dirty="0">
              <a:solidFill>
                <a:srgbClr val="C00000"/>
              </a:solidFill>
            </a:endParaRPr>
          </a:p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Практические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 изменений: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01.01.2017 г. начинают действовать следующие подзаконные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акты: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постановление Правительства РФ от 12 декабря 2015 г. №  1367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 контроля сведений, содержащихся в планах закупок, планах-графиках закупок, извещениях, проектах контрактов, реестре контрактов, информации об объеме финансирования закупок, утвержденном и доведенном до заказчика, и информации об идентификационном коде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закупки;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приказ Минфина России от 4 июля 2016 г. № 104н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правилах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Федерального казначейства с субъектами контроля, указанными в пунктах 3 и 6 Правил, а также формы направления субъектами контроля сведений в случаях, предусмотренных подпунктом "б" пункта 8 и пункта  10 Правил, и формы протоколов, направляемых Федеральным казначейством субъектам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приказ Минфина России от 22 июля 2016 г. N 120н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общих требований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порядку взаимодействия при осуществлении контроля финансовых органов субъектов РФ и муниципальных образований, органов управления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госфондами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субъектами контроля в сфере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госзакупок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(т. е. с заказчиками).</a:t>
            </a:r>
          </a:p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Рекомендации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специалистов в сфере закупок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 контрактных служб, контрактным управляющим  необходимо изучить указанные изменения в части осуществления контроля, предусмотренного частью 5 статьи 99 Закона № 44-ФЗ о контрактной системе, так как без знания  этих изменений, в том числе порядка взаимодействия с органами контроля,  становится невозможным  размещение информации в единой информационной системе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7665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70806"/>
            <a:ext cx="8424936" cy="6478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 июля 2016 г. № 321-ФЗ "О внесении изменений в отдельные законодательные акты Российской Федерации по вопросам закупок товаров, работ, услуг для обеспечения государственных и муниципальных нужд и нужд отдельных видов юридических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лиц»</a:t>
            </a:r>
            <a:endParaRPr lang="ru-RU" sz="13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</a:t>
            </a:r>
            <a:r>
              <a:rPr lang="ru-RU" sz="1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 изменений:</a:t>
            </a:r>
          </a:p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переводом закупок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ГУПов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МУПов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положения Закона № 44-ФЗ о контрактной системе с 01.01.2017 года вступили в силу следующие подзаконные акты:</a:t>
            </a:r>
          </a:p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постановление Правительства Российской Федерации от 29.12.2016 № 1543: требования о размещении в ЕИС планов закупок и планов-графиков закупок;   </a:t>
            </a:r>
          </a:p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постановление Правительства РФ от 10 декабря 2016 г. № 1334: требования к условиям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энергосервисных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контрактов и особенности определения их начальной (максимальной) цены;</a:t>
            </a:r>
          </a:p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постановление Правительства РФ от 30 ноября 2016 г. № 1270  распространяет на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ФГУПы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обязательный перечень требований к закупаемым товарам, работам, услугам (в том числе предельным ценам на них), как для заказчиков федерального уровня;</a:t>
            </a:r>
          </a:p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постановление Правительства РФ от 19 ноября 2016 г. № 1219: распространен порядок подготовки, составления и размещения отчета об объеме закупок у субъектов малого предпринимательства и социально ориентированных некоммерческих организаций в единой информационной системе в сфере закупок;</a:t>
            </a:r>
          </a:p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предусмотрена разработка типовых условий контракта в отношении отдельных условий гражданско-правового договора на поставку товара, выполнение работы, оказание услуги, которые заключаются в рамках  Закона № 44-ФЗ о контрактной системе;</a:t>
            </a:r>
          </a:p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постановление Правительства РФ от 12 ноября 2016 г. № 1164: под банковское сопровождение подпадают гражданско-правовые договоры, заключенные государственным, муниципальным унитарным предприятием;</a:t>
            </a:r>
          </a:p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приказ Минэкономразвития России от 24 октября 2016 г. № 674: изменения внесены в пункт 2 Типового положения (регламента) о контрактной службе, утвержденного приказом Минэкономразвития России от 29.10.2013 № 631, с целью распространения его действия на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ГУПы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МУПы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специалистов в сфере закупок:</a:t>
            </a:r>
          </a:p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 контрактных служб, контрактным управляющим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ГУПов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МУПов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 исключением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ФГУПов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попавших в специальный  перечень, утверждённый Правительством РФ) не  нужно надеяться в январе 207 года на «чудо» - отмену распространения на них действия Закона № 44-ФЗ о контрактной системе, а следует начинать осуществлять свою закупочную деятельность в соответствии с законодательством РФ о контрактной системе.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771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04664"/>
            <a:ext cx="85689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22.12.2016 № 1426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постановление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11 ноября 2013 г. №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1011»: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упрощён порядок заключения контрактов заказчиком – федеральным органом исполнительной власти на лечение гражданина Российской Федерации  за пределами территории Российской Федерации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Распоряжение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28.12.2016 №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2885-р:</a:t>
            </a:r>
          </a:p>
          <a:p>
            <a:pPr algn="just"/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утверждён Перечень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жизненно необходимых и важнейших лекарственных препаратов для медицинского применения (далее – ЖНВЛП) на 2017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Постановление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1 декабря 2016 г. № 1285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постановление Правительства Российской Федерации от 28 ноября 2013 г. №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1084»:</a:t>
            </a:r>
          </a:p>
          <a:p>
            <a:pPr algn="just"/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новому порядку усложняется процедура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 контрактов на приобретение лекарственных средств в реестре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контрактов;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Постановление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30.11.2016 №  1268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перечень отдельных видов медицинских изделий, происходящих из иностранных государств, в отношении которых устанавливаются ограничения допуска для целей осуществления закупок для обеспечения государственных и муниципальных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нужд»:</a:t>
            </a:r>
          </a:p>
          <a:p>
            <a:pPr algn="just"/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 перечень отдельных видов медицинских изделий, происходящих из иностранных государств,  в отношении которых устанавливаются ограничения при закупках для государственных и муниципальных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нужд.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4895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424935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изменения законодательства о контрактной системе</a:t>
            </a:r>
          </a:p>
          <a:p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Постановление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22 августа 2016 г. № 835 "Об утверждении Правил проведения обязательного общественного обсуждения закупок товаров, работ, услуг для обеспечения государственных и муниципальных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нужд»: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Муниципальными нормативными правовыми актами в дополнение к случаям, установленным Правительством  РФ, могут быть установлены иные случаи проведения обязательного общественного обсуждения закупок для обеспечения муниципальных нужд, а также порядок обязательного общественного обсуждения закупок в таких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случаях;</a:t>
            </a: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Постановление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 от 03.11.2015 № 1193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мониторинге закупок товаров, работ, услуг для обеспечения государственных и муниципальных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нужд»: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должен проводиться Минэкономразвития России с использованием единой информационной системы в сфере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закупок;</a:t>
            </a: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27 июня 2016 г. № 587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перечень товаров (работ, услуг), производимых (выполняемых, оказываемых) учреждениями и предприятиями уголовно-исполнительной системы, закупка которых может осуществляться заказчиком у единственного поставщика (подрядчика, исполнителя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)»: 	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товаров (работ, услуг), производимых (выполняемых, оказываемых) учреждениями и предприятиями уголовно-исполнительной системы, которые могут закупаться у единственного поставщика (подрядчика, исполнителя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8584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404664"/>
            <a:ext cx="849694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изменения законодательства о контрактной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(продолжение)</a:t>
            </a:r>
          </a:p>
          <a:p>
            <a:pPr algn="ctr"/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Подпункт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"б" пункта 2 и подпункты "о" - "с"   пункта 14 Правил функционирования единой информационной  системы в сфере закупок,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утверждённых постановлением Правительства РФ от 23 декабря 2015 г. № 1414: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функционала единой информационной системы в сфере закупок в части осуществления контроля за размещением информации о закупке, в том числе автоматизации такого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01.01.2017 г.  работники контрактной службы, контрактный управляющий должны иметь только  высшее образование или дополнительное профессиональное образование в сфере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23 статьи 112 Закона  № 44-ФЗ о контрактной системе с 2017 года не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самоуправления  ОБЯЗАНЫ принимать решение, предусмотренное частью 5 статьи 26 Закона № 44-ФЗ о контрактной системе в сфере закупок, а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определить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себя  и для своих подведомственных учреждений форму осуществления ведомственной централизации закупок или её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отсутствие: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2017 года не действует часть 4 статьи 112 Закона № 44-ФЗ о контрактной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6169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764704"/>
            <a:ext cx="72008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	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 декабря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 года на официальном интернет-портале правовой информации — pravo.gov.ru был опубликован федеральный закон от 28.12.2016 № 489-ФЗ «О внесении изменений в статью 31 Федерального закона «О контрактной системе в сфере закупок товаров, работ, услуг для обеспечения государственных и муниципальных нужд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Изложен в новой редакции пункт 7 части 1 статьи 31 Закона № 44-ФЗ о контрактной системе в сфере закупок.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Установлены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участникам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 об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отсутствии у них (их должностных лиц) судимости за преступления в сфере экономики (за исключением лиц, у которых такая судимость погашена или снята), а также о неприменении в отношении указанных лиц наказания в виде лишения права занимать определённые должности или заниматься определённой деятельностью, которые связаны с поставкой товара, выполнением работы, оказанием услуги, являющихся объектом осуществляемой закупки, и административного наказания в виде дисквалификации.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Этим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устанавливается также требование об отсутствии у указанных лиц судимости за незаконное участие в предпринимательской деятельности, получение взятки, дачу взятки и посредничество во взяточничестве (статьи 289–291.1 Уголовного кодекса Российской Федерации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61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3357" y="836712"/>
            <a:ext cx="741682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последствия изменений: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Утверждением заказчиком, уполномоченным органом или уполномоченным учреждением документации о закупке без учёта указанных изменений законодательства РФ о контрактной системе образует состав административного правонарушения, предусмотренного частью 4.2 статьи 7.30 Кодекса РФ об административных правонарушениях, и влечёт наложение административного штрафа на должностное лицо, утвердившее  такую документацию о закупке в размере 3000 рублей.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специалистов в сфере закупок: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Заказчикам, уполномоченным органам и уполномоченным учреждениям  необходимо привести формируемую и размещаемую документацию о закупке (в части требований к участникам закупки) в соответствии с новыми требованиями законодательства РФ о контрактной системе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168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5144" y="548680"/>
            <a:ext cx="849694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соответствии участника аукциона требованиям, установленным пунктами 3 - 9 части 1 статьи 31 Закона №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44-ФЗ (примерная форма)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Декларирую соответствие участника аукциона __________________________________________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(наименование участника аукциона - юридического лица,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ф.и.о.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физического лица, в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индивидуального предпринимателя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указанным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требованиям, а именно: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непроведение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ликвидации участника закупки - юридического лица и отсутствие решения арбитражного суда о признании участника закупки - юридического лица или индивидуального предпринимателя несостоятельным (банкротом) и об открытии конкурсного производства;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неприостановление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 участника закупки в порядке, установленном Кодексом Российской Федерации об административных правонарушениях, на дату подачи заявки на участие в закупке;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у участника закупки недоимки по налогам, сборам, задолженности по иным обязательным платежам в бюджеты бюджетной системы Российской Федерации (за исключением сумм, на которые предоставлены отсрочка, рассрочка, инвестиционный налоговый кредит в соответствии с законодательством Российской Федерации о налогах и сборах, которые реструктурированы в соответствии с законодательством Российской Федерации, по которым имеется вступившее в законную силу решение суда о признании обязанности заявителя по уплате этих сумм исполненной или которые признаны безнадежными к взысканию в соответствии с законодательством Российской Федерации о налогах и сборах) за прошедший календарный год, размер которых превышает двадцать пять процентов балансовой стоимости активов участника закупки, по данным бухгалтерской отчетности за последний отчетный период;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участника закупки - физического лица либо у руководителя, членов коллегиального исполнительного органа, лица, исполняющего функции единоличного исполнительного органа, или главного бухгалтера юридического лица - участника закупки судимости за преступления в сфере экономики и (или) преступления, предусмотренные статьями 289, 290, 291, 291.1 Уголовного кодекса Российской Федерации (за исключением лиц, у которых такая судимость погашена или снята), а также неприменение в отношении указанных физических лиц наказания в виде лишения права занимать определенные должности или заниматься определенной деятельностью, которые связаны с поставкой товара, выполнением работы, оказанием услуги, являющихся объектом осуществляемой закупки, и административного наказания в виде дисквалификации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00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6672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 о соответствии участника аукциона требованиям, установленным пунктами 3 - 9 части 1 статьи 31 Закона № 44-ФЗ (примерная форма)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закупки - юридическое лицо*, которое в течение двух лет до момента подачи заявки на участие в закупке не было привлечено к административной ответственности за совершение административного правонарушения, предусмотренного статьей 19.28 Кодекса Российской Федерации об административных правонарушениях;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между участником закупки и заказчиком конфликта интересов, под которым понимаются случаи, при которых руководитель заказчика, член комиссии по осуществлению закупок, руководитель контрактной службы заказчика, контрактный управляющий состоят в браке с физическими лицами, являющимися выгодоприобретателями, единоличным исполнительным органом хозяйственного общества (директором, генеральным директором, управляющим, президентом и другими), членами коллегиального исполнительного органа хозяйственного общества, руководителем (директором, генеральным директором) учреждения или унитарного предприятия либо иными органами управления юридических лиц - участников закупки, с физическими лицами, в том числе зарегистрированными в качестве индивидуального предпринимателя, - участниками закупки либо являются близкими родственниками (родственниками по прямой восходящей и нисходящей линии (родителями и детьми, дедушкой, бабушкой и внуками), полнородными 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неполнородными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(имеющими общих отца или мать) братьями и сестрами), усыновителями или усыновленными указанных физических лиц.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_________________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Информация о соответствии требованиям, установленным пунктом 71 части  1 статьи 31 Закона № 44-ФЗ о контрактной системе указывается только участниками закупки-юридическими лицами.</a:t>
            </a:r>
          </a:p>
        </p:txBody>
      </p:sp>
    </p:spTree>
    <p:extLst>
      <p:ext uri="{BB962C8B-B14F-4D97-AF65-F5344CB8AC3E}">
        <p14:creationId xmlns:p14="http://schemas.microsoft.com/office/powerpoint/2010/main" val="50997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548680"/>
            <a:ext cx="8280920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положениями части 3 статьи 114 Закона № 44-ФЗ о контрактной системе с 01.01.2017 г.  в извещении об осуществлении закупки должна указываться информация об идентификационном коде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закупки.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Пункт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статьи 42 Закона № 44-ФЗ о контрактной системе корреспондирует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нормами,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устанавливающими требования к содержанию  извещения и документации о закупке  для различных способов определения поставщика (подрядчика, исполнителя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 предусмотренными 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астью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 статьи 63,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частями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и 4  статьи 64 Закона № 44-ФЗ 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Приказ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Минэкономразвития России от 29.06.2015 N 422 (ред. от 29.11.2016)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формирования идентификационного кода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закупки».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Список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закупок, в которых в разрядах о коде предмета закупки на основе классификатора ОКПД2 (30-33 разряды) указывают значение "0"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дополнили: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•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23 ч. 1 ст. 93 Закона № 44-ФЗ (услуги снабжения водой, теплом, газом и энергией, услуги по содержанию и ремонту нежилых помещений, услуги охраны, услуги вывоза бытовых отходов для другого лица из здания, где находятся эти помещения);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по п. 42 ч. 1 ст. 93 Закона № 44-ФЗ (работы физлиц, привлекаемых Росстатом для проведения соцопросов и исследований);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по п. 44 ч. 1 ст. 93 Закона № 44-ФЗ (услуги предоставления доступа к содержимому зарубежных и специализированных баз данных).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867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6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Идентификационный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заказчиком в 2017 году для каждой закупки отдельно, за исключением  закупок, осуществляемых на основании пунктов 4, 5, 26 и 33 части 1 статьи 93 Закона № 44-ФЗ о контрактной системе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случаях формируется общий (единый) код для всех закупок по каждому из перечисленных оснований закупок, без определения кода объекта закупки по каталогу товаров, работ, услуг (примечание: в разрядах 30-33 указывается значение «0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последствия изменений: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Утверждение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заказчиком, уполномоченным органом или уполномоченным учреждением документации о закупке без  указания 36-ти разрядного идентификационного кода закупки образует состав административного правонарушения, предусмотренного частью 4.2 статьи 7.30 Кодекса РФ об административных правонарушениях, и влечёт наложение административного штрафа на должностное лицо, утвердившее  такую документацию о закупке в размере 3000 рублей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специалистов в сфере закупок: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формировании документации о закупке  необходимо обязательно указывать в ней  идентификационный код закупки, содержащийся в плане-графике закупок и извещении об осуществлении закупки.</a:t>
            </a:r>
          </a:p>
        </p:txBody>
      </p:sp>
    </p:spTree>
    <p:extLst>
      <p:ext uri="{BB962C8B-B14F-4D97-AF65-F5344CB8AC3E}">
        <p14:creationId xmlns:p14="http://schemas.microsoft.com/office/powerpoint/2010/main" val="121014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1334" y="692696"/>
            <a:ext cx="79928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объекта закупки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положениями части 3 статьи 114 Закона № 44-ФЗ о контрактной системе с 01.01.2017 г.  с 01.01.2017 г.  наименование объекта закупки в случаях, предусмотренных настоящим Федеральным законом, указывается в соответствии с каталогом товаров, работ, услуг для обеспечения государственных и муниципальных нужд (далее – Каталог). Данный Каталог должен быть сформирован и вестись в единой информационной системе Минэкономразвития России (см. ч. 5 ст. 23 Закона 44-ФЗ о контрактной системе)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специалистов в сфере закупок: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2017 года отслеживать изменения действующего законодательства РФ о контрактной системе в части утверждения каталога товаров, работ, услуг для обеспечения государственных и муниципальных нужд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4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475</TotalTime>
  <Words>2585</Words>
  <Application>Microsoft Office PowerPoint</Application>
  <PresentationFormat>Экран (4:3)</PresentationFormat>
  <Paragraphs>210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61</cp:revision>
  <dcterms:created xsi:type="dcterms:W3CDTF">2017-04-24T04:17:20Z</dcterms:created>
  <dcterms:modified xsi:type="dcterms:W3CDTF">2017-04-24T12:39:38Z</dcterms:modified>
</cp:coreProperties>
</file>